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41" r:id="rId3"/>
    <p:sldId id="342" r:id="rId4"/>
    <p:sldId id="332" r:id="rId5"/>
    <p:sldId id="333" r:id="rId6"/>
    <p:sldId id="334" r:id="rId7"/>
    <p:sldId id="272" r:id="rId8"/>
    <p:sldId id="273" r:id="rId9"/>
    <p:sldId id="274" r:id="rId10"/>
    <p:sldId id="275" r:id="rId11"/>
    <p:sldId id="336" r:id="rId12"/>
    <p:sldId id="335" r:id="rId13"/>
    <p:sldId id="288" r:id="rId14"/>
    <p:sldId id="337" r:id="rId15"/>
    <p:sldId id="338" r:id="rId16"/>
    <p:sldId id="339" r:id="rId17"/>
    <p:sldId id="340" r:id="rId18"/>
    <p:sldId id="344" r:id="rId19"/>
    <p:sldId id="345" r:id="rId2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等线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等线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等线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等线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等线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等线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等线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等线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等线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0378"/>
    <a:srgbClr val="ED1C24"/>
    <a:srgbClr val="F1FAFF"/>
    <a:srgbClr val="4C4C4C"/>
    <a:srgbClr val="ED7D31"/>
    <a:srgbClr val="E6E6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5"/>
    <p:restoredTop sz="87697" autoAdjust="0"/>
  </p:normalViewPr>
  <p:slideViewPr>
    <p:cSldViewPr snapToGrid="0">
      <p:cViewPr varScale="1">
        <p:scale>
          <a:sx n="63" d="100"/>
          <a:sy n="63" d="100"/>
        </p:scale>
        <p:origin x="-12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C05688-3524-401E-ACC9-424277E8F6D0}" type="datetimeFigureOut">
              <a:rPr lang="zh-CN" altLang="en-US"/>
              <a:pPr>
                <a:defRPr/>
              </a:pPr>
              <a:t>2018-3-28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E201A7-22D3-4A12-9DF9-A80B53D000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尔雅力求让每一位同学都能找到自己喜欢的内容，给大家带去全面完整的知识内容体系。尔雅课程每年更新，目前共有课程</a:t>
            </a:r>
            <a:r>
              <a:rPr lang="en-US" altLang="zh-CN" smtClean="0"/>
              <a:t>243</a:t>
            </a:r>
            <a:r>
              <a:rPr lang="zh-CN" altLang="en-US" smtClean="0"/>
              <a:t>门，分为五个大类。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接下来我们看看本学期我们学校给各位同学提供的课程选择有哪些。</a:t>
            </a: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D9B8D-882A-4C08-BE1D-205303BF4A82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这张可以不要，内容放到上一张 登录去讲</a:t>
            </a: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278BEF-85F6-4086-9DB6-95103CBE4181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866303-EB83-464F-8B90-D145DD8DF8D5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1496EF-FF7A-408C-AABE-B2AD1FFD8B19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76093F-ECDD-4308-9B93-3F3E3D6DABF4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0A0290-EA14-4FD4-9E2F-ABC1A8A6C728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C3617-605D-4336-BF1D-0CE0713EDB68}" type="datetimeFigureOut">
              <a:rPr lang="zh-CN" altLang="en-US"/>
              <a:pPr>
                <a:defRPr/>
              </a:pPr>
              <a:t>2018-3-28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9CEA-6BDA-4873-9571-442754E11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AE5C-D1E2-4D78-80B0-9FF2244D5CC0}" type="datetimeFigureOut">
              <a:rPr lang="zh-CN" altLang="en-US"/>
              <a:pPr>
                <a:defRPr/>
              </a:pPr>
              <a:t>2018-3-28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1FC8-E937-4929-8CE5-4C7DA7B918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0E578-19BE-44ED-ACF4-E37D2F207EDC}" type="datetimeFigureOut">
              <a:rPr lang="zh-CN" altLang="en-US"/>
              <a:pPr>
                <a:defRPr/>
              </a:pPr>
              <a:t>2018-3-28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FE5F-081F-4A6A-B412-4C2FF1BFB3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B6E5-CE45-4CD1-BD0B-D9DE9035F6E5}" type="datetimeFigureOut">
              <a:rPr lang="zh-CN" altLang="en-US"/>
              <a:pPr>
                <a:defRPr/>
              </a:pPr>
              <a:t>2018-3-28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B572-626A-423F-AF65-8691CDA335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9C702-BCFC-4E02-9D1C-D29533B6436B}" type="datetimeFigureOut">
              <a:rPr lang="zh-CN" altLang="en-US"/>
              <a:pPr>
                <a:defRPr/>
              </a:pPr>
              <a:t>2018-3-28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E167E-F63A-4224-9E60-DA906199D5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573E-AA6E-40B4-8A63-EB0C264CD25A}" type="datetimeFigureOut">
              <a:rPr lang="zh-CN" altLang="en-US"/>
              <a:pPr>
                <a:defRPr/>
              </a:pPr>
              <a:t>2018-3-28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09A9-8AF3-43EB-9DD2-FA3F5D98D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63DE6-73CB-4D29-8CF7-8109A9D89A98}" type="datetimeFigureOut">
              <a:rPr lang="zh-CN" altLang="en-US"/>
              <a:pPr>
                <a:defRPr/>
              </a:pPr>
              <a:t>2018-3-28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4494-AFA0-42E4-A607-737ABB06E4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5931-009D-4FE7-BE5F-86D1D0F62E72}" type="datetimeFigureOut">
              <a:rPr lang="zh-CN" altLang="en-US"/>
              <a:pPr>
                <a:defRPr/>
              </a:pPr>
              <a:t>2018-3-28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D3BC-7335-4C99-B192-D40D401BFD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1430-C06A-4F1D-A1ED-5E85ADE66FCE}" type="datetimeFigureOut">
              <a:rPr lang="zh-CN" altLang="en-US"/>
              <a:pPr>
                <a:defRPr/>
              </a:pPr>
              <a:t>2018-3-28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130E-284A-4BFB-A7F2-46F40FCC58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D850-410F-4EBD-81DB-DFE6F64940DD}" type="datetimeFigureOut">
              <a:rPr lang="zh-CN" altLang="en-US"/>
              <a:pPr>
                <a:defRPr/>
              </a:pPr>
              <a:t>2018-3-28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B7FB-E236-411E-8CBD-479170602B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7EB9-1556-4478-881B-5C220A23FAD5}" type="datetimeFigureOut">
              <a:rPr lang="zh-CN" altLang="en-US"/>
              <a:pPr>
                <a:defRPr/>
              </a:pPr>
              <a:t>2018-3-28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F14C-25D5-475F-9987-7C4F48A806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5DCB03-14C6-4F9D-95F4-7110B4BFE7C3}" type="datetimeFigureOut">
              <a:rPr lang="zh-CN" altLang="en-US"/>
              <a:pPr>
                <a:defRPr/>
              </a:pPr>
              <a:t>2018-3-28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16AE07-51EB-47D8-9B21-3EE50725C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32175" y="2881313"/>
            <a:ext cx="7867650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如何学习尔雅通识课</a:t>
            </a:r>
            <a:endParaRPr lang="en-US" altLang="zh-CN" sz="5400" dirty="0">
              <a:solidFill>
                <a:schemeClr val="bg1">
                  <a:lumMod val="9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solidFill>
                <a:schemeClr val="bg1">
                  <a:lumMod val="9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pic>
        <p:nvPicPr>
          <p:cNvPr id="14338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763" y="2881313"/>
            <a:ext cx="203041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3" descr="C:\Users\Administrator\Desktop\QQ截图20170313231119.pngQQ截图201703132311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0925" y="1501775"/>
            <a:ext cx="505142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MH_Other_1"/>
          <p:cNvSpPr txBox="1">
            <a:spLocks noChangeArrowheads="1"/>
          </p:cNvSpPr>
          <p:nvPr/>
        </p:nvSpPr>
        <p:spPr bwMode="auto">
          <a:xfrm>
            <a:off x="1093788" y="2501900"/>
            <a:ext cx="688975" cy="962025"/>
          </a:xfrm>
          <a:prstGeom prst="rect">
            <a:avLst/>
          </a:prstGeom>
          <a:solidFill>
            <a:srgbClr val="82DE2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588" defTabSz="1006475"/>
            <a:r>
              <a:rPr lang="en-US" altLang="zh-CN" sz="6600" b="1">
                <a:solidFill>
                  <a:srgbClr val="FEFFFF"/>
                </a:solidFill>
                <a:ea typeface="微软雅黑"/>
                <a:cs typeface="微软雅黑"/>
                <a:sym typeface="Arial" charset="0"/>
              </a:rPr>
              <a:t>1</a:t>
            </a:r>
            <a:endParaRPr lang="zh-CN" altLang="en-US" sz="6600" b="1">
              <a:solidFill>
                <a:srgbClr val="FEFFFF"/>
              </a:solidFill>
              <a:ea typeface="微软雅黑"/>
              <a:cs typeface="微软雅黑"/>
              <a:sym typeface="Arial" charset="0"/>
            </a:endParaRPr>
          </a:p>
        </p:txBody>
      </p:sp>
      <p:sp>
        <p:nvSpPr>
          <p:cNvPr id="27651" name="MH_SubTitle_1"/>
          <p:cNvSpPr>
            <a:spLocks noChangeArrowheads="1"/>
          </p:cNvSpPr>
          <p:nvPr/>
        </p:nvSpPr>
        <p:spPr bwMode="auto">
          <a:xfrm>
            <a:off x="1985963" y="2328863"/>
            <a:ext cx="381158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588" defTabSz="1006475">
              <a:lnSpc>
                <a:spcPts val="2300"/>
              </a:lnSpc>
            </a:pPr>
            <a:r>
              <a:rPr lang="zh-CN" altLang="en-US" b="1">
                <a:solidFill>
                  <a:schemeClr val="bg1"/>
                </a:solidFill>
                <a:ea typeface="微软雅黑"/>
                <a:cs typeface="微软雅黑"/>
                <a:sym typeface="Arial" charset="0"/>
              </a:rPr>
              <a:t>章节测验一旦提交就无法更改</a:t>
            </a:r>
            <a:r>
              <a:rPr lang="zh-CN" altLang="en-US">
                <a:solidFill>
                  <a:schemeClr val="bg1"/>
                </a:solidFill>
                <a:ea typeface="微软雅黑"/>
                <a:cs typeface="微软雅黑"/>
                <a:sym typeface="Arial" charset="0"/>
              </a:rPr>
              <a:t>，请提交前一定要确认试题是否是全部完成</a:t>
            </a:r>
          </a:p>
        </p:txBody>
      </p:sp>
      <p:sp>
        <p:nvSpPr>
          <p:cNvPr id="27652" name="MH_Other_3"/>
          <p:cNvSpPr txBox="1">
            <a:spLocks noChangeArrowheads="1"/>
          </p:cNvSpPr>
          <p:nvPr/>
        </p:nvSpPr>
        <p:spPr bwMode="auto">
          <a:xfrm>
            <a:off x="1093788" y="3881438"/>
            <a:ext cx="688975" cy="960437"/>
          </a:xfrm>
          <a:prstGeom prst="rect">
            <a:avLst/>
          </a:prstGeom>
          <a:solidFill>
            <a:srgbClr val="02ACE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588" defTabSz="1006475"/>
            <a:r>
              <a:rPr lang="en-US" altLang="zh-CN" sz="6600" b="1">
                <a:solidFill>
                  <a:srgbClr val="FEFFFF"/>
                </a:solidFill>
                <a:ea typeface="微软雅黑"/>
                <a:cs typeface="微软雅黑"/>
                <a:sym typeface="Arial" charset="0"/>
              </a:rPr>
              <a:t>2</a:t>
            </a:r>
            <a:endParaRPr lang="zh-CN" altLang="en-US" sz="6600" b="1">
              <a:solidFill>
                <a:srgbClr val="FEFFFF"/>
              </a:solidFill>
              <a:ea typeface="微软雅黑"/>
              <a:cs typeface="微软雅黑"/>
              <a:sym typeface="Arial" charset="0"/>
            </a:endParaRPr>
          </a:p>
        </p:txBody>
      </p:sp>
      <p:sp>
        <p:nvSpPr>
          <p:cNvPr id="27653" name="MH_SubTitle_2"/>
          <p:cNvSpPr>
            <a:spLocks noChangeArrowheads="1"/>
          </p:cNvSpPr>
          <p:nvPr/>
        </p:nvSpPr>
        <p:spPr bwMode="auto">
          <a:xfrm>
            <a:off x="1985963" y="3709988"/>
            <a:ext cx="381158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588" defTabSz="1006475">
              <a:lnSpc>
                <a:spcPts val="2300"/>
              </a:lnSpc>
            </a:pPr>
            <a:r>
              <a:rPr lang="zh-CN" altLang="en-US">
                <a:solidFill>
                  <a:schemeClr val="bg1"/>
                </a:solidFill>
                <a:ea typeface="微软雅黑"/>
                <a:cs typeface="微软雅黑"/>
                <a:sym typeface="Arial" charset="0"/>
              </a:rPr>
              <a:t>保存章节测验只是保存当前完成的选项，不是提交作业，如果只保存不提交的话，是没有作业成绩的</a:t>
            </a:r>
          </a:p>
        </p:txBody>
      </p:sp>
      <p:sp>
        <p:nvSpPr>
          <p:cNvPr id="27654" name="MH_Other_5"/>
          <p:cNvSpPr txBox="1">
            <a:spLocks noChangeArrowheads="1"/>
          </p:cNvSpPr>
          <p:nvPr/>
        </p:nvSpPr>
        <p:spPr bwMode="auto">
          <a:xfrm>
            <a:off x="1093788" y="5262563"/>
            <a:ext cx="688975" cy="960437"/>
          </a:xfrm>
          <a:prstGeom prst="rect">
            <a:avLst/>
          </a:prstGeom>
          <a:solidFill>
            <a:srgbClr val="A362D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588" defTabSz="1006475"/>
            <a:r>
              <a:rPr lang="en-US" altLang="zh-CN" sz="6600" b="1">
                <a:solidFill>
                  <a:srgbClr val="FEFFFF"/>
                </a:solidFill>
                <a:ea typeface="微软雅黑"/>
                <a:cs typeface="微软雅黑"/>
                <a:sym typeface="Arial" charset="0"/>
              </a:rPr>
              <a:t>3</a:t>
            </a:r>
            <a:endParaRPr lang="zh-CN" altLang="en-US" sz="6600" b="1">
              <a:solidFill>
                <a:srgbClr val="FEFFFF"/>
              </a:solidFill>
              <a:ea typeface="微软雅黑"/>
              <a:cs typeface="微软雅黑"/>
              <a:sym typeface="Arial" charset="0"/>
            </a:endParaRPr>
          </a:p>
        </p:txBody>
      </p:sp>
      <p:sp>
        <p:nvSpPr>
          <p:cNvPr id="27655" name="MH_SubTitle_3"/>
          <p:cNvSpPr>
            <a:spLocks noChangeArrowheads="1"/>
          </p:cNvSpPr>
          <p:nvPr/>
        </p:nvSpPr>
        <p:spPr bwMode="auto">
          <a:xfrm>
            <a:off x="1985963" y="5089525"/>
            <a:ext cx="38115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588" defTabSz="1006475">
              <a:lnSpc>
                <a:spcPts val="2300"/>
              </a:lnSpc>
            </a:pPr>
            <a:r>
              <a:rPr lang="zh-CN" altLang="en-US">
                <a:solidFill>
                  <a:schemeClr val="bg1"/>
                </a:solidFill>
                <a:ea typeface="微软雅黑"/>
                <a:cs typeface="微软雅黑"/>
                <a:sym typeface="Arial" charset="0"/>
              </a:rPr>
              <a:t>作业提交不成功的话，建议先换谷歌浏览器和网络环境好的地方尝试提交</a:t>
            </a:r>
          </a:p>
        </p:txBody>
      </p:sp>
      <p:sp>
        <p:nvSpPr>
          <p:cNvPr id="27656" name="文本框 4"/>
          <p:cNvSpPr txBox="1">
            <a:spLocks noChangeArrowheads="1"/>
          </p:cNvSpPr>
          <p:nvPr/>
        </p:nvSpPr>
        <p:spPr bwMode="auto">
          <a:xfrm>
            <a:off x="974725" y="1503363"/>
            <a:ext cx="2555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等线"/>
                <a:ea typeface="等线"/>
              </a:rPr>
              <a:t>注意</a:t>
            </a:r>
          </a:p>
        </p:txBody>
      </p:sp>
      <p:sp>
        <p:nvSpPr>
          <p:cNvPr id="27657" name="文本框 11"/>
          <p:cNvSpPr txBox="1">
            <a:spLocks noChangeArrowheads="1"/>
          </p:cNvSpPr>
          <p:nvPr/>
        </p:nvSpPr>
        <p:spPr bwMode="auto">
          <a:xfrm>
            <a:off x="690563" y="584200"/>
            <a:ext cx="8593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完成章节做测验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2"/>
          <p:cNvPicPr>
            <a:picLocks noChangeAspect="1"/>
          </p:cNvPicPr>
          <p:nvPr/>
        </p:nvPicPr>
        <p:blipFill>
          <a:blip r:embed="rId2"/>
          <a:srcRect r="11169"/>
          <a:stretch>
            <a:fillRect/>
          </a:stretch>
        </p:blipFill>
        <p:spPr bwMode="auto">
          <a:xfrm>
            <a:off x="4800600" y="1831975"/>
            <a:ext cx="72231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201613" y="350838"/>
            <a:ext cx="5257800" cy="1325562"/>
          </a:xfrm>
        </p:spPr>
        <p:txBody>
          <a:bodyPr/>
          <a:lstStyle/>
          <a:p>
            <a:r>
              <a:rPr kumimoji="1" lang="en-US" altLang="zh-CN" sz="3600" b="1" smtClean="0">
                <a:solidFill>
                  <a:schemeClr val="bg1"/>
                </a:solidFill>
                <a:latin typeface="STHeiti Light"/>
                <a:ea typeface="STHeiti Light"/>
                <a:cs typeface="STHeiti Light"/>
              </a:rPr>
              <a:t>A</a:t>
            </a:r>
            <a:r>
              <a:rPr kumimoji="1" lang="zh-CN" altLang="en-US" sz="3600" b="1" smtClean="0">
                <a:solidFill>
                  <a:schemeClr val="bg1"/>
                </a:solidFill>
                <a:latin typeface="STHeiti Light"/>
                <a:ea typeface="STHeiti Light"/>
                <a:cs typeface="STHeiti Light"/>
              </a:rPr>
              <a:t> 完成任务点会变绿色</a:t>
            </a:r>
          </a:p>
        </p:txBody>
      </p:sp>
      <p:pic>
        <p:nvPicPr>
          <p:cNvPr id="2969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1831975"/>
            <a:ext cx="4557712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文本框 4"/>
          <p:cNvSpPr txBox="1">
            <a:spLocks noChangeArrowheads="1"/>
          </p:cNvSpPr>
          <p:nvPr/>
        </p:nvSpPr>
        <p:spPr bwMode="auto">
          <a:xfrm>
            <a:off x="7319963" y="660400"/>
            <a:ext cx="2927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STHeiti Light"/>
                <a:ea typeface="STHeiti Light"/>
                <a:cs typeface="STHeiti Light"/>
              </a:rPr>
              <a:t>B</a:t>
            </a:r>
            <a:r>
              <a:rPr lang="zh-CN" altLang="en-US" sz="3600" b="1">
                <a:solidFill>
                  <a:schemeClr val="bg1"/>
                </a:solidFill>
                <a:latin typeface="STHeiti Light"/>
                <a:ea typeface="STHeiti Light"/>
                <a:cs typeface="STHeiti Light"/>
              </a:rPr>
              <a:t> 参加考试</a:t>
            </a:r>
          </a:p>
        </p:txBody>
      </p:sp>
      <p:sp>
        <p:nvSpPr>
          <p:cNvPr id="8" name="矩形 7"/>
          <p:cNvSpPr/>
          <p:nvPr/>
        </p:nvSpPr>
        <p:spPr>
          <a:xfrm>
            <a:off x="390525" y="1831975"/>
            <a:ext cx="1330325" cy="484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83900" y="1841500"/>
            <a:ext cx="766763" cy="482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340100" y="-152400"/>
            <a:ext cx="0" cy="334010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843213" y="2727325"/>
            <a:ext cx="993775" cy="9937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659063" y="2543175"/>
            <a:ext cx="1362075" cy="1362075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143250" y="1365250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070225" y="1292225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6" name="文本框 8"/>
          <p:cNvSpPr txBox="1">
            <a:spLocks noChangeArrowheads="1"/>
          </p:cNvSpPr>
          <p:nvPr/>
        </p:nvSpPr>
        <p:spPr bwMode="auto">
          <a:xfrm>
            <a:off x="201613" y="1535113"/>
            <a:ext cx="2646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华文细黑"/>
                <a:ea typeface="华文细黑"/>
                <a:cs typeface="华文细黑"/>
                <a:sym typeface="+mn-ea"/>
              </a:rPr>
              <a:t>平台使用问题</a:t>
            </a:r>
            <a:endParaRPr lang="zh-CN" altLang="en-US" sz="3200">
              <a:solidFill>
                <a:srgbClr val="FFC000"/>
              </a:solidFill>
              <a:latin typeface="微软雅黑 Light"/>
              <a:ea typeface="微软雅黑 Light"/>
              <a:cs typeface="微软雅黑 Ligh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70400" y="893763"/>
            <a:ext cx="67151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altLang="zh-CN" sz="2400" dirty="0">
              <a:solidFill>
                <a:schemeClr val="bg1"/>
              </a:solidFill>
              <a:latin typeface="STHeiti Light" charset="-122"/>
              <a:ea typeface="STHeiti Light" charset="-122"/>
              <a:cs typeface="STHeiti Light" charset="-122"/>
            </a:endParaRPr>
          </a:p>
          <a:p>
            <a:pPr indent="1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）视频无法播放</a:t>
            </a:r>
          </a:p>
          <a:p>
            <a:pPr indent="1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解决办法：安装或更新</a:t>
            </a:r>
            <a:r>
              <a:rPr lang="en-US" altLang="zh-CN" sz="24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flash</a:t>
            </a:r>
            <a:r>
              <a:rPr lang="zh-CN" altLang="en-US" sz="24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播放插件、刷新页面、清空缓存、切换线路。</a:t>
            </a:r>
          </a:p>
          <a:p>
            <a:pPr indent="190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bg1"/>
              </a:solidFill>
              <a:latin typeface="STHeiti Light" charset="-122"/>
              <a:ea typeface="STHeiti Light" charset="-122"/>
              <a:cs typeface="STHeiti Light" charset="-122"/>
            </a:endParaRPr>
          </a:p>
          <a:p>
            <a:pPr indent="1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）作业界面显示不全</a:t>
            </a:r>
          </a:p>
          <a:p>
            <a:pPr indent="1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解决办法：刷新页面、清空缓存、更换浏览器（谷歌</a:t>
            </a:r>
            <a:r>
              <a:rPr lang="en-US" altLang="zh-CN" sz="24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Chrome </a:t>
            </a:r>
            <a:r>
              <a:rPr lang="zh-CN" altLang="en-US" sz="24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火狐）。</a:t>
            </a:r>
          </a:p>
          <a:p>
            <a:pPr indent="19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chemeClr val="bg1"/>
              </a:solidFill>
              <a:latin typeface="STHeiti Light" charset="-122"/>
              <a:ea typeface="STHeiti Light" charset="-122"/>
              <a:cs typeface="STHeiti Light" charset="-122"/>
            </a:endParaRPr>
          </a:p>
          <a:p>
            <a:pPr indent="1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）视频无法播放下一集</a:t>
            </a:r>
          </a:p>
          <a:p>
            <a:pPr indent="1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解决办法：确认当前章节视频和测验是否已全部完成，点击章节名称后的刷新按钮复核。</a:t>
            </a:r>
          </a:p>
        </p:txBody>
      </p:sp>
      <p:sp>
        <p:nvSpPr>
          <p:cNvPr id="16" name="平行四边形 15"/>
          <p:cNvSpPr/>
          <p:nvPr/>
        </p:nvSpPr>
        <p:spPr>
          <a:xfrm>
            <a:off x="1960563" y="5794375"/>
            <a:ext cx="352425" cy="344488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平行四边形 16"/>
          <p:cNvSpPr/>
          <p:nvPr/>
        </p:nvSpPr>
        <p:spPr>
          <a:xfrm>
            <a:off x="2486025" y="5788025"/>
            <a:ext cx="352425" cy="344488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平行四边形 17"/>
          <p:cNvSpPr/>
          <p:nvPr/>
        </p:nvSpPr>
        <p:spPr>
          <a:xfrm>
            <a:off x="3011488" y="5788025"/>
            <a:ext cx="352425" cy="344488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平行四边形 18"/>
          <p:cNvSpPr/>
          <p:nvPr/>
        </p:nvSpPr>
        <p:spPr>
          <a:xfrm>
            <a:off x="3536950" y="5788025"/>
            <a:ext cx="352425" cy="344488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平行四边形 19"/>
          <p:cNvSpPr/>
          <p:nvPr/>
        </p:nvSpPr>
        <p:spPr>
          <a:xfrm>
            <a:off x="4062413" y="5788025"/>
            <a:ext cx="352425" cy="344488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平行四边形 20"/>
          <p:cNvSpPr/>
          <p:nvPr/>
        </p:nvSpPr>
        <p:spPr>
          <a:xfrm>
            <a:off x="4587875" y="5788025"/>
            <a:ext cx="352425" cy="344488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平行四边形 21"/>
          <p:cNvSpPr/>
          <p:nvPr/>
        </p:nvSpPr>
        <p:spPr>
          <a:xfrm>
            <a:off x="5113338" y="5788025"/>
            <a:ext cx="352425" cy="344488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平行四边形 22"/>
          <p:cNvSpPr/>
          <p:nvPr/>
        </p:nvSpPr>
        <p:spPr>
          <a:xfrm>
            <a:off x="5638800" y="5788025"/>
            <a:ext cx="352425" cy="344488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平行四边形 23"/>
          <p:cNvSpPr/>
          <p:nvPr/>
        </p:nvSpPr>
        <p:spPr>
          <a:xfrm>
            <a:off x="6165850" y="5788025"/>
            <a:ext cx="350838" cy="344488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平行四边形 24"/>
          <p:cNvSpPr/>
          <p:nvPr/>
        </p:nvSpPr>
        <p:spPr>
          <a:xfrm>
            <a:off x="1435100" y="5794375"/>
            <a:ext cx="352425" cy="344488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平行四边形 25"/>
          <p:cNvSpPr/>
          <p:nvPr/>
        </p:nvSpPr>
        <p:spPr>
          <a:xfrm>
            <a:off x="912813" y="5794375"/>
            <a:ext cx="350837" cy="344488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388938" y="5794375"/>
            <a:ext cx="352425" cy="344488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740" name="图片 27" descr="QQ截图20170313233804"/>
          <p:cNvPicPr>
            <a:picLocks noChangeAspect="1"/>
          </p:cNvPicPr>
          <p:nvPr/>
        </p:nvPicPr>
        <p:blipFill>
          <a:blip r:embed="rId2"/>
          <a:srcRect l="5618" t="2451"/>
          <a:stretch>
            <a:fillRect/>
          </a:stretch>
        </p:blipFill>
        <p:spPr bwMode="auto">
          <a:xfrm>
            <a:off x="506413" y="4532313"/>
            <a:ext cx="220821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5"/>
          <p:cNvSpPr txBox="1">
            <a:spLocks noChangeArrowheads="1"/>
          </p:cNvSpPr>
          <p:nvPr/>
        </p:nvSpPr>
        <p:spPr bwMode="auto">
          <a:xfrm>
            <a:off x="4797425" y="2800350"/>
            <a:ext cx="7442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微软雅黑 Light"/>
                <a:ea typeface="微软雅黑 Light"/>
                <a:cs typeface="微软雅黑 Light"/>
              </a:rPr>
              <a:t>超星学习通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797425" y="3879850"/>
            <a:ext cx="43719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747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2738" y="2111375"/>
            <a:ext cx="2805112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738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033838" y="6373813"/>
            <a:ext cx="766762" cy="484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3379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2438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856413" y="354013"/>
            <a:ext cx="1547812" cy="600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338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416300" y="3335338"/>
            <a:ext cx="954088" cy="403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34819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715125" y="622300"/>
            <a:ext cx="2468563" cy="641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82675" y="1076325"/>
            <a:ext cx="2608263" cy="1679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35843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400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064375" y="1076325"/>
            <a:ext cx="1030288" cy="774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565275" y="0"/>
            <a:ext cx="0" cy="332105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368425" y="1171575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295400" y="1098550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868" name="矩形 13"/>
          <p:cNvSpPr>
            <a:spLocks noChangeArrowheads="1"/>
          </p:cNvSpPr>
          <p:nvPr/>
        </p:nvSpPr>
        <p:spPr bwMode="auto">
          <a:xfrm>
            <a:off x="2686050" y="2270125"/>
            <a:ext cx="74803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1.</a:t>
            </a:r>
            <a:r>
              <a:rPr lang="zh-CN" altLang="en-US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宁德职业技术学院在线学习登录网址是什么？</a:t>
            </a:r>
          </a:p>
          <a:p>
            <a:endParaRPr lang="en-US" altLang="zh-CN" sz="3200" b="1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en-US" altLang="zh-CN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2.</a:t>
            </a:r>
            <a:r>
              <a:rPr lang="zh-CN" altLang="en-US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登录账号信息？学期起止时间？</a:t>
            </a:r>
          </a:p>
          <a:p>
            <a:endParaRPr lang="en-US" altLang="zh-CN" sz="3200" b="1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en-US" altLang="zh-CN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3.</a:t>
            </a:r>
            <a:r>
              <a:rPr lang="zh-CN" altLang="en-US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手机端学习需要下载什么</a:t>
            </a:r>
            <a:r>
              <a:rPr lang="en-US" altLang="zh-CN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app</a:t>
            </a:r>
            <a:r>
              <a:rPr lang="zh-CN" altLang="en-US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？</a:t>
            </a:r>
          </a:p>
          <a:p>
            <a:endParaRPr lang="en-US" altLang="en-GB" sz="2000">
              <a:solidFill>
                <a:schemeClr val="bg1"/>
              </a:solidFill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565275" y="0"/>
            <a:ext cx="0" cy="332105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368425" y="1171575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295400" y="1098550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892" name="矩形 13"/>
          <p:cNvSpPr>
            <a:spLocks noChangeArrowheads="1"/>
          </p:cNvSpPr>
          <p:nvPr/>
        </p:nvSpPr>
        <p:spPr bwMode="auto">
          <a:xfrm>
            <a:off x="2660650" y="1368425"/>
            <a:ext cx="74803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1.</a:t>
            </a:r>
            <a:r>
              <a:rPr lang="zh-CN" altLang="en-US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宁德职业技术学院在线学习登录网址是什么？</a:t>
            </a:r>
          </a:p>
          <a:p>
            <a:r>
              <a:rPr lang="en-US" altLang="zh-CN" sz="32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ndgzy.fanya.chaoxing.com</a:t>
            </a:r>
          </a:p>
          <a:p>
            <a:endParaRPr lang="en-US" altLang="zh-CN" sz="3200" b="1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en-US" altLang="zh-CN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2.</a:t>
            </a:r>
            <a:r>
              <a:rPr lang="zh-CN" altLang="en-US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登录账号信息？学期起止时间？</a:t>
            </a:r>
            <a:endParaRPr lang="en-US" altLang="zh-CN" sz="3200" b="1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个人学号，</a:t>
            </a:r>
            <a:r>
              <a:rPr lang="en-US" altLang="zh-CN" sz="32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月</a:t>
            </a:r>
            <a:r>
              <a:rPr lang="en-US" altLang="zh-CN" sz="32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07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日</a:t>
            </a:r>
            <a:r>
              <a:rPr lang="en-US" altLang="zh-CN" sz="32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-5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月</a:t>
            </a:r>
            <a:r>
              <a:rPr lang="en-US" altLang="zh-CN" sz="32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18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日</a:t>
            </a:r>
          </a:p>
          <a:p>
            <a:endParaRPr lang="en-US" altLang="zh-CN" sz="3200" b="1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en-US" altLang="zh-CN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3.</a:t>
            </a:r>
            <a:r>
              <a:rPr lang="zh-CN" altLang="en-US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手机端学习需要下载什么</a:t>
            </a:r>
            <a:r>
              <a:rPr lang="en-US" altLang="zh-CN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app</a:t>
            </a:r>
            <a:r>
              <a:rPr lang="zh-CN" altLang="en-US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？</a:t>
            </a:r>
            <a:endParaRPr lang="en-US" altLang="en-GB" sz="32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超星学习通，同样是个人学号</a:t>
            </a:r>
            <a:endParaRPr lang="en-US" altLang="en-GB" sz="3200" b="1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725488" y="2925763"/>
            <a:ext cx="5267325" cy="1325562"/>
          </a:xfrm>
        </p:spPr>
        <p:txBody>
          <a:bodyPr/>
          <a:lstStyle/>
          <a:p>
            <a:r>
              <a:rPr kumimoji="1" lang="zh-CN" altLang="en-US" sz="4800" b="1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邀请码</a:t>
            </a:r>
            <a:r>
              <a:rPr kumimoji="1" lang="cs-CZ" altLang="zh-CN" sz="4800" b="1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:</a:t>
            </a:r>
            <a:r>
              <a:rPr kumimoji="1" lang="en-US" altLang="zh-CN" sz="4800" b="1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591735</a:t>
            </a:r>
            <a:endParaRPr kumimoji="1" lang="zh-CN" altLang="en-US" sz="4800" b="1" smtClean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38914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1900" y="146050"/>
            <a:ext cx="3571875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"/>
          <p:cNvSpPr txBox="1">
            <a:spLocks noChangeArrowheads="1"/>
          </p:cNvSpPr>
          <p:nvPr/>
        </p:nvSpPr>
        <p:spPr bwMode="auto">
          <a:xfrm>
            <a:off x="1687513" y="2951163"/>
            <a:ext cx="8958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000" b="1">
                <a:solidFill>
                  <a:schemeClr val="bg1"/>
                </a:solidFill>
                <a:latin typeface="等线"/>
                <a:ea typeface="等线"/>
              </a:rPr>
              <a:t>在尔雅能学到哪些课程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49300" y="1939925"/>
            <a:ext cx="1919288" cy="19065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综合素养</a:t>
            </a:r>
          </a:p>
        </p:txBody>
      </p:sp>
      <p:sp>
        <p:nvSpPr>
          <p:cNvPr id="5" name="椭圆 4"/>
          <p:cNvSpPr/>
          <p:nvPr/>
        </p:nvSpPr>
        <p:spPr>
          <a:xfrm>
            <a:off x="2913063" y="1939925"/>
            <a:ext cx="1920875" cy="1906588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通用能力</a:t>
            </a:r>
          </a:p>
        </p:txBody>
      </p:sp>
      <p:sp>
        <p:nvSpPr>
          <p:cNvPr id="6" name="椭圆 5"/>
          <p:cNvSpPr/>
          <p:nvPr/>
        </p:nvSpPr>
        <p:spPr>
          <a:xfrm>
            <a:off x="5305425" y="1939925"/>
            <a:ext cx="1920875" cy="19065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创新创业</a:t>
            </a:r>
          </a:p>
        </p:txBody>
      </p:sp>
      <p:sp>
        <p:nvSpPr>
          <p:cNvPr id="7" name="椭圆 6"/>
          <p:cNvSpPr/>
          <p:nvPr/>
        </p:nvSpPr>
        <p:spPr>
          <a:xfrm>
            <a:off x="7462838" y="1939925"/>
            <a:ext cx="1919287" cy="19065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成长基础</a:t>
            </a:r>
          </a:p>
        </p:txBody>
      </p:sp>
      <p:sp>
        <p:nvSpPr>
          <p:cNvPr id="8" name="椭圆 7"/>
          <p:cNvSpPr/>
          <p:nvPr/>
        </p:nvSpPr>
        <p:spPr>
          <a:xfrm>
            <a:off x="9618663" y="1939925"/>
            <a:ext cx="1920875" cy="1906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公共必修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19"/>
          <p:cNvGrpSpPr>
            <a:grpSpLocks/>
          </p:cNvGrpSpPr>
          <p:nvPr/>
        </p:nvGrpSpPr>
        <p:grpSpPr bwMode="auto">
          <a:xfrm>
            <a:off x="2752725" y="333375"/>
            <a:ext cx="6462713" cy="1600200"/>
            <a:chOff x="1949194" y="333758"/>
            <a:chExt cx="6462026" cy="1600438"/>
          </a:xfrm>
        </p:grpSpPr>
        <p:sp>
          <p:nvSpPr>
            <p:cNvPr id="2" name="平行四边形 1"/>
            <p:cNvSpPr/>
            <p:nvPr/>
          </p:nvSpPr>
          <p:spPr>
            <a:xfrm>
              <a:off x="6211179" y="449663"/>
              <a:ext cx="2200041" cy="724008"/>
            </a:xfrm>
            <a:prstGeom prst="parallelogram">
              <a:avLst>
                <a:gd name="adj" fmla="val 3351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40" name="文本框 2"/>
            <p:cNvSpPr txBox="1">
              <a:spLocks noChangeArrowheads="1"/>
            </p:cNvSpPr>
            <p:nvPr/>
          </p:nvSpPr>
          <p:spPr bwMode="auto">
            <a:xfrm>
              <a:off x="1949194" y="333758"/>
              <a:ext cx="6462026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zh-CN" altLang="en-US" sz="5400" i="1">
                <a:solidFill>
                  <a:schemeClr val="bg1"/>
                </a:solidFill>
                <a:latin typeface="微软雅黑 Light"/>
                <a:ea typeface="微软雅黑 Light"/>
                <a:cs typeface="微软雅黑 Light"/>
              </a:endParaRPr>
            </a:p>
            <a:p>
              <a:pPr algn="ctr"/>
              <a:r>
                <a:rPr lang="zh-CN" altLang="en-US" sz="4400" b="1">
                  <a:solidFill>
                    <a:schemeClr val="bg1"/>
                  </a:solidFill>
                  <a:latin typeface="微软雅黑 Light"/>
                  <a:ea typeface="微软雅黑 Light"/>
                  <a:cs typeface="微软雅黑 Light"/>
                </a:rPr>
                <a:t>问题要点</a:t>
              </a: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3340100" y="3536950"/>
            <a:ext cx="0" cy="332105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3155950" y="4425950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082925" y="4352925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7" name="矩形 13"/>
          <p:cNvSpPr>
            <a:spLocks noChangeArrowheads="1"/>
          </p:cNvSpPr>
          <p:nvPr/>
        </p:nvSpPr>
        <p:spPr bwMode="auto">
          <a:xfrm>
            <a:off x="3746500" y="3667125"/>
            <a:ext cx="74803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1.</a:t>
            </a:r>
            <a:r>
              <a:rPr lang="zh-CN" altLang="en-US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宁德职校在线学习登录网址是什么？</a:t>
            </a:r>
          </a:p>
          <a:p>
            <a:endParaRPr lang="en-US" altLang="zh-CN" sz="3200" b="1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en-US" altLang="zh-CN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2.</a:t>
            </a:r>
            <a:r>
              <a:rPr lang="zh-CN" altLang="en-US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登录账号信息？学期起止时间？</a:t>
            </a:r>
          </a:p>
          <a:p>
            <a:endParaRPr lang="en-US" altLang="zh-CN" sz="3200" b="1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en-US" altLang="zh-CN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3.</a:t>
            </a:r>
            <a:r>
              <a:rPr lang="zh-CN" altLang="en-US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手机端学习需要下载什么</a:t>
            </a:r>
            <a:r>
              <a:rPr lang="en-US" altLang="zh-CN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app</a:t>
            </a:r>
            <a:r>
              <a:rPr lang="zh-CN" altLang="en-US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？</a:t>
            </a:r>
          </a:p>
          <a:p>
            <a:endParaRPr lang="en-US" altLang="en-GB" sz="2000">
              <a:solidFill>
                <a:schemeClr val="bg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1" name="自由: 形状 20"/>
          <p:cNvSpPr/>
          <p:nvPr/>
        </p:nvSpPr>
        <p:spPr>
          <a:xfrm>
            <a:off x="2546350" y="1176338"/>
            <a:ext cx="5275263" cy="2490787"/>
          </a:xfrm>
          <a:custGeom>
            <a:avLst/>
            <a:gdLst>
              <a:gd name="connsiteX0" fmla="*/ 753352 w 5549831"/>
              <a:gd name="connsiteY0" fmla="*/ 0 h 2059709"/>
              <a:gd name="connsiteX1" fmla="*/ 5547024 w 5549831"/>
              <a:gd name="connsiteY1" fmla="*/ 92364 h 2059709"/>
              <a:gd name="connsiteX2" fmla="*/ 1492261 w 5549831"/>
              <a:gd name="connsiteY2" fmla="*/ 277091 h 2059709"/>
              <a:gd name="connsiteX3" fmla="*/ 4290879 w 5549831"/>
              <a:gd name="connsiteY3" fmla="*/ 655782 h 2059709"/>
              <a:gd name="connsiteX4" fmla="*/ 402370 w 5549831"/>
              <a:gd name="connsiteY4" fmla="*/ 1219200 h 2059709"/>
              <a:gd name="connsiteX5" fmla="*/ 319243 w 5549831"/>
              <a:gd name="connsiteY5" fmla="*/ 2059709 h 2059709"/>
              <a:gd name="connsiteX0-1" fmla="*/ 538839 w 5335318"/>
              <a:gd name="connsiteY0-2" fmla="*/ 0 h 2059709"/>
              <a:gd name="connsiteX1-3" fmla="*/ 5332511 w 5335318"/>
              <a:gd name="connsiteY1-4" fmla="*/ 92364 h 2059709"/>
              <a:gd name="connsiteX2-5" fmla="*/ 1277748 w 5335318"/>
              <a:gd name="connsiteY2-6" fmla="*/ 277091 h 2059709"/>
              <a:gd name="connsiteX3-7" fmla="*/ 4076366 w 5335318"/>
              <a:gd name="connsiteY3-8" fmla="*/ 655782 h 2059709"/>
              <a:gd name="connsiteX4-9" fmla="*/ 811744 w 5335318"/>
              <a:gd name="connsiteY4-10" fmla="*/ 1019175 h 2059709"/>
              <a:gd name="connsiteX5-11" fmla="*/ 104730 w 5335318"/>
              <a:gd name="connsiteY5-12" fmla="*/ 2059709 h 2059709"/>
              <a:gd name="connsiteX0-13" fmla="*/ 438893 w 5235372"/>
              <a:gd name="connsiteY0-14" fmla="*/ 0 h 2059709"/>
              <a:gd name="connsiteX1-15" fmla="*/ 5232565 w 5235372"/>
              <a:gd name="connsiteY1-16" fmla="*/ 92364 h 2059709"/>
              <a:gd name="connsiteX2-17" fmla="*/ 1177802 w 5235372"/>
              <a:gd name="connsiteY2-18" fmla="*/ 277091 h 2059709"/>
              <a:gd name="connsiteX3-19" fmla="*/ 3976420 w 5235372"/>
              <a:gd name="connsiteY3-20" fmla="*/ 655782 h 2059709"/>
              <a:gd name="connsiteX4-21" fmla="*/ 711798 w 5235372"/>
              <a:gd name="connsiteY4-22" fmla="*/ 1019175 h 2059709"/>
              <a:gd name="connsiteX5-23" fmla="*/ 4784 w 5235372"/>
              <a:gd name="connsiteY5-24" fmla="*/ 2059709 h 2059709"/>
              <a:gd name="connsiteX0-25" fmla="*/ 448167 w 5244646"/>
              <a:gd name="connsiteY0-26" fmla="*/ 0 h 1883497"/>
              <a:gd name="connsiteX1-27" fmla="*/ 5241839 w 5244646"/>
              <a:gd name="connsiteY1-28" fmla="*/ 92364 h 1883497"/>
              <a:gd name="connsiteX2-29" fmla="*/ 1187076 w 5244646"/>
              <a:gd name="connsiteY2-30" fmla="*/ 277091 h 1883497"/>
              <a:gd name="connsiteX3-31" fmla="*/ 3985694 w 5244646"/>
              <a:gd name="connsiteY3-32" fmla="*/ 655782 h 1883497"/>
              <a:gd name="connsiteX4-33" fmla="*/ 721072 w 5244646"/>
              <a:gd name="connsiteY4-34" fmla="*/ 1019175 h 1883497"/>
              <a:gd name="connsiteX5-35" fmla="*/ 4533 w 5244646"/>
              <a:gd name="connsiteY5-36" fmla="*/ 1883497 h 1883497"/>
              <a:gd name="connsiteX0-37" fmla="*/ 443527 w 5240006"/>
              <a:gd name="connsiteY0-38" fmla="*/ 0 h 1883497"/>
              <a:gd name="connsiteX1-39" fmla="*/ 5237199 w 5240006"/>
              <a:gd name="connsiteY1-40" fmla="*/ 92364 h 1883497"/>
              <a:gd name="connsiteX2-41" fmla="*/ 1182436 w 5240006"/>
              <a:gd name="connsiteY2-42" fmla="*/ 277091 h 1883497"/>
              <a:gd name="connsiteX3-43" fmla="*/ 3981054 w 5240006"/>
              <a:gd name="connsiteY3-44" fmla="*/ 655782 h 1883497"/>
              <a:gd name="connsiteX4-45" fmla="*/ 716432 w 5240006"/>
              <a:gd name="connsiteY4-46" fmla="*/ 1019175 h 1883497"/>
              <a:gd name="connsiteX5-47" fmla="*/ 4656 w 5240006"/>
              <a:gd name="connsiteY5-48" fmla="*/ 1883497 h 1883497"/>
              <a:gd name="connsiteX0-49" fmla="*/ 438871 w 5235350"/>
              <a:gd name="connsiteY0-50" fmla="*/ 0 h 1883497"/>
              <a:gd name="connsiteX1-51" fmla="*/ 5232543 w 5235350"/>
              <a:gd name="connsiteY1-52" fmla="*/ 92364 h 1883497"/>
              <a:gd name="connsiteX2-53" fmla="*/ 1177780 w 5235350"/>
              <a:gd name="connsiteY2-54" fmla="*/ 277091 h 1883497"/>
              <a:gd name="connsiteX3-55" fmla="*/ 3976398 w 5235350"/>
              <a:gd name="connsiteY3-56" fmla="*/ 655782 h 1883497"/>
              <a:gd name="connsiteX4-57" fmla="*/ 711776 w 5235350"/>
              <a:gd name="connsiteY4-58" fmla="*/ 1019175 h 1883497"/>
              <a:gd name="connsiteX5-59" fmla="*/ 0 w 5235350"/>
              <a:gd name="connsiteY5-60" fmla="*/ 1883497 h 1883497"/>
              <a:gd name="connsiteX0-61" fmla="*/ 439574 w 5236053"/>
              <a:gd name="connsiteY0-62" fmla="*/ 0 h 1883497"/>
              <a:gd name="connsiteX1-63" fmla="*/ 5233246 w 5236053"/>
              <a:gd name="connsiteY1-64" fmla="*/ 92364 h 1883497"/>
              <a:gd name="connsiteX2-65" fmla="*/ 1178483 w 5236053"/>
              <a:gd name="connsiteY2-66" fmla="*/ 277091 h 1883497"/>
              <a:gd name="connsiteX3-67" fmla="*/ 3977101 w 5236053"/>
              <a:gd name="connsiteY3-68" fmla="*/ 655782 h 1883497"/>
              <a:gd name="connsiteX4-69" fmla="*/ 712479 w 5236053"/>
              <a:gd name="connsiteY4-70" fmla="*/ 1019175 h 1883497"/>
              <a:gd name="connsiteX5-71" fmla="*/ 703 w 5236053"/>
              <a:gd name="connsiteY5-72" fmla="*/ 1883497 h 1883497"/>
              <a:gd name="connsiteX0-73" fmla="*/ 439574 w 5235918"/>
              <a:gd name="connsiteY0-74" fmla="*/ 0 h 1883497"/>
              <a:gd name="connsiteX1-75" fmla="*/ 5233246 w 5235918"/>
              <a:gd name="connsiteY1-76" fmla="*/ 92364 h 1883497"/>
              <a:gd name="connsiteX2-77" fmla="*/ 1178483 w 5235918"/>
              <a:gd name="connsiteY2-78" fmla="*/ 277091 h 1883497"/>
              <a:gd name="connsiteX3-79" fmla="*/ 3977101 w 5235918"/>
              <a:gd name="connsiteY3-80" fmla="*/ 655782 h 1883497"/>
              <a:gd name="connsiteX4-81" fmla="*/ 712479 w 5235918"/>
              <a:gd name="connsiteY4-82" fmla="*/ 1019175 h 1883497"/>
              <a:gd name="connsiteX5-83" fmla="*/ 703 w 5235918"/>
              <a:gd name="connsiteY5-84" fmla="*/ 1883497 h 1883497"/>
              <a:gd name="connsiteX0-85" fmla="*/ 439574 w 5235918"/>
              <a:gd name="connsiteY0-86" fmla="*/ 55319 h 1938816"/>
              <a:gd name="connsiteX1-87" fmla="*/ 5233246 w 5235918"/>
              <a:gd name="connsiteY1-88" fmla="*/ 147683 h 1938816"/>
              <a:gd name="connsiteX2-89" fmla="*/ 1178483 w 5235918"/>
              <a:gd name="connsiteY2-90" fmla="*/ 332410 h 1938816"/>
              <a:gd name="connsiteX3-91" fmla="*/ 3977101 w 5235918"/>
              <a:gd name="connsiteY3-92" fmla="*/ 711101 h 1938816"/>
              <a:gd name="connsiteX4-93" fmla="*/ 712479 w 5235918"/>
              <a:gd name="connsiteY4-94" fmla="*/ 1074494 h 1938816"/>
              <a:gd name="connsiteX5-95" fmla="*/ 703 w 5235918"/>
              <a:gd name="connsiteY5-96" fmla="*/ 1938816 h 1938816"/>
              <a:gd name="connsiteX0-97" fmla="*/ 439574 w 5233383"/>
              <a:gd name="connsiteY0-98" fmla="*/ 112269 h 1995766"/>
              <a:gd name="connsiteX1-99" fmla="*/ 5233246 w 5233383"/>
              <a:gd name="connsiteY1-100" fmla="*/ 204633 h 1995766"/>
              <a:gd name="connsiteX2-101" fmla="*/ 1178483 w 5233383"/>
              <a:gd name="connsiteY2-102" fmla="*/ 389360 h 1995766"/>
              <a:gd name="connsiteX3-103" fmla="*/ 3977101 w 5233383"/>
              <a:gd name="connsiteY3-104" fmla="*/ 768051 h 1995766"/>
              <a:gd name="connsiteX4-105" fmla="*/ 712479 w 5233383"/>
              <a:gd name="connsiteY4-106" fmla="*/ 1131444 h 1995766"/>
              <a:gd name="connsiteX5-107" fmla="*/ 703 w 5233383"/>
              <a:gd name="connsiteY5-108" fmla="*/ 1995766 h 1995766"/>
              <a:gd name="connsiteX0-109" fmla="*/ 439574 w 5233336"/>
              <a:gd name="connsiteY0-110" fmla="*/ 127922 h 2011419"/>
              <a:gd name="connsiteX1-111" fmla="*/ 5233246 w 5233336"/>
              <a:gd name="connsiteY1-112" fmla="*/ 220286 h 2011419"/>
              <a:gd name="connsiteX2-113" fmla="*/ 1178483 w 5233336"/>
              <a:gd name="connsiteY2-114" fmla="*/ 405013 h 2011419"/>
              <a:gd name="connsiteX3-115" fmla="*/ 3977101 w 5233336"/>
              <a:gd name="connsiteY3-116" fmla="*/ 783704 h 2011419"/>
              <a:gd name="connsiteX4-117" fmla="*/ 712479 w 5233336"/>
              <a:gd name="connsiteY4-118" fmla="*/ 1147097 h 2011419"/>
              <a:gd name="connsiteX5-119" fmla="*/ 703 w 5233336"/>
              <a:gd name="connsiteY5-120" fmla="*/ 2011419 h 2011419"/>
              <a:gd name="connsiteX0-121" fmla="*/ 439574 w 5235955"/>
              <a:gd name="connsiteY0-122" fmla="*/ 80368 h 1963865"/>
              <a:gd name="connsiteX1-123" fmla="*/ 5233246 w 5235955"/>
              <a:gd name="connsiteY1-124" fmla="*/ 172732 h 1963865"/>
              <a:gd name="connsiteX2-125" fmla="*/ 1183246 w 5235955"/>
              <a:gd name="connsiteY2-126" fmla="*/ 562246 h 1963865"/>
              <a:gd name="connsiteX3-127" fmla="*/ 3977101 w 5235955"/>
              <a:gd name="connsiteY3-128" fmla="*/ 736150 h 1963865"/>
              <a:gd name="connsiteX4-129" fmla="*/ 712479 w 5235955"/>
              <a:gd name="connsiteY4-130" fmla="*/ 1099543 h 1963865"/>
              <a:gd name="connsiteX5-131" fmla="*/ 703 w 5235955"/>
              <a:gd name="connsiteY5-132" fmla="*/ 1963865 h 1963865"/>
              <a:gd name="connsiteX0-133" fmla="*/ 439556 w 5236075"/>
              <a:gd name="connsiteY0-134" fmla="*/ 80368 h 1963865"/>
              <a:gd name="connsiteX1-135" fmla="*/ 5233228 w 5236075"/>
              <a:gd name="connsiteY1-136" fmla="*/ 172732 h 1963865"/>
              <a:gd name="connsiteX2-137" fmla="*/ 1183228 w 5236075"/>
              <a:gd name="connsiteY2-138" fmla="*/ 562246 h 1963865"/>
              <a:gd name="connsiteX3-139" fmla="*/ 3962795 w 5236075"/>
              <a:gd name="connsiteY3-140" fmla="*/ 1026663 h 1963865"/>
              <a:gd name="connsiteX4-141" fmla="*/ 712461 w 5236075"/>
              <a:gd name="connsiteY4-142" fmla="*/ 1099543 h 1963865"/>
              <a:gd name="connsiteX5-143" fmla="*/ 685 w 5236075"/>
              <a:gd name="connsiteY5-144" fmla="*/ 1963865 h 1963865"/>
              <a:gd name="connsiteX0-145" fmla="*/ 439556 w 5233299"/>
              <a:gd name="connsiteY0-146" fmla="*/ 147956 h 2031453"/>
              <a:gd name="connsiteX1-147" fmla="*/ 5233228 w 5233299"/>
              <a:gd name="connsiteY1-148" fmla="*/ 240320 h 2031453"/>
              <a:gd name="connsiteX2-149" fmla="*/ 1183228 w 5233299"/>
              <a:gd name="connsiteY2-150" fmla="*/ 629834 h 2031453"/>
              <a:gd name="connsiteX3-151" fmla="*/ 3962795 w 5233299"/>
              <a:gd name="connsiteY3-152" fmla="*/ 1094251 h 2031453"/>
              <a:gd name="connsiteX4-153" fmla="*/ 712461 w 5233299"/>
              <a:gd name="connsiteY4-154" fmla="*/ 1167131 h 2031453"/>
              <a:gd name="connsiteX5-155" fmla="*/ 685 w 5233299"/>
              <a:gd name="connsiteY5-156" fmla="*/ 2031453 h 2031453"/>
              <a:gd name="connsiteX0-157" fmla="*/ 439556 w 5233295"/>
              <a:gd name="connsiteY0-158" fmla="*/ 147956 h 2031453"/>
              <a:gd name="connsiteX1-159" fmla="*/ 5233228 w 5233295"/>
              <a:gd name="connsiteY1-160" fmla="*/ 240320 h 2031453"/>
              <a:gd name="connsiteX2-161" fmla="*/ 1183228 w 5233295"/>
              <a:gd name="connsiteY2-162" fmla="*/ 629834 h 2031453"/>
              <a:gd name="connsiteX3-163" fmla="*/ 3962795 w 5233295"/>
              <a:gd name="connsiteY3-164" fmla="*/ 1094251 h 2031453"/>
              <a:gd name="connsiteX4-165" fmla="*/ 712461 w 5233295"/>
              <a:gd name="connsiteY4-166" fmla="*/ 1167131 h 2031453"/>
              <a:gd name="connsiteX5-167" fmla="*/ 685 w 5233295"/>
              <a:gd name="connsiteY5-168" fmla="*/ 2031453 h 2031453"/>
              <a:gd name="connsiteX0-169" fmla="*/ 439556 w 5233295"/>
              <a:gd name="connsiteY0-170" fmla="*/ 147956 h 2031453"/>
              <a:gd name="connsiteX1-171" fmla="*/ 5233228 w 5233295"/>
              <a:gd name="connsiteY1-172" fmla="*/ 240320 h 2031453"/>
              <a:gd name="connsiteX2-173" fmla="*/ 1183228 w 5233295"/>
              <a:gd name="connsiteY2-174" fmla="*/ 629834 h 2031453"/>
              <a:gd name="connsiteX3-175" fmla="*/ 3962795 w 5233295"/>
              <a:gd name="connsiteY3-176" fmla="*/ 1094251 h 2031453"/>
              <a:gd name="connsiteX4-177" fmla="*/ 712461 w 5233295"/>
              <a:gd name="connsiteY4-178" fmla="*/ 1167131 h 2031453"/>
              <a:gd name="connsiteX5-179" fmla="*/ 685 w 5233295"/>
              <a:gd name="connsiteY5-180" fmla="*/ 2031453 h 2031453"/>
              <a:gd name="connsiteX0-181" fmla="*/ 439556 w 5233295"/>
              <a:gd name="connsiteY0-182" fmla="*/ 147956 h 2031453"/>
              <a:gd name="connsiteX1-183" fmla="*/ 5233228 w 5233295"/>
              <a:gd name="connsiteY1-184" fmla="*/ 240320 h 2031453"/>
              <a:gd name="connsiteX2-185" fmla="*/ 1183228 w 5233295"/>
              <a:gd name="connsiteY2-186" fmla="*/ 629834 h 2031453"/>
              <a:gd name="connsiteX3-187" fmla="*/ 3962795 w 5233295"/>
              <a:gd name="connsiteY3-188" fmla="*/ 1094251 h 2031453"/>
              <a:gd name="connsiteX4-189" fmla="*/ 712461 w 5233295"/>
              <a:gd name="connsiteY4-190" fmla="*/ 1167131 h 2031453"/>
              <a:gd name="connsiteX5-191" fmla="*/ 685 w 5233295"/>
              <a:gd name="connsiteY5-192" fmla="*/ 2031453 h 2031453"/>
              <a:gd name="connsiteX0-193" fmla="*/ 439636 w 5233375"/>
              <a:gd name="connsiteY0-194" fmla="*/ 147956 h 2031453"/>
              <a:gd name="connsiteX1-195" fmla="*/ 5233308 w 5233375"/>
              <a:gd name="connsiteY1-196" fmla="*/ 240320 h 2031453"/>
              <a:gd name="connsiteX2-197" fmla="*/ 1183308 w 5233375"/>
              <a:gd name="connsiteY2-198" fmla="*/ 629834 h 2031453"/>
              <a:gd name="connsiteX3-199" fmla="*/ 3962875 w 5233375"/>
              <a:gd name="connsiteY3-200" fmla="*/ 1094251 h 2031453"/>
              <a:gd name="connsiteX4-201" fmla="*/ 703016 w 5233375"/>
              <a:gd name="connsiteY4-202" fmla="*/ 1314768 h 2031453"/>
              <a:gd name="connsiteX5-203" fmla="*/ 765 w 5233375"/>
              <a:gd name="connsiteY5-204" fmla="*/ 2031453 h 2031453"/>
              <a:gd name="connsiteX0-205" fmla="*/ 439853 w 5233592"/>
              <a:gd name="connsiteY0-206" fmla="*/ 147956 h 2031453"/>
              <a:gd name="connsiteX1-207" fmla="*/ 5233525 w 5233592"/>
              <a:gd name="connsiteY1-208" fmla="*/ 240320 h 2031453"/>
              <a:gd name="connsiteX2-209" fmla="*/ 1183525 w 5233592"/>
              <a:gd name="connsiteY2-210" fmla="*/ 629834 h 2031453"/>
              <a:gd name="connsiteX3-211" fmla="*/ 3963092 w 5233592"/>
              <a:gd name="connsiteY3-212" fmla="*/ 1094251 h 2031453"/>
              <a:gd name="connsiteX4-213" fmla="*/ 684183 w 5233592"/>
              <a:gd name="connsiteY4-214" fmla="*/ 1395731 h 2031453"/>
              <a:gd name="connsiteX5-215" fmla="*/ 982 w 5233592"/>
              <a:gd name="connsiteY5-216" fmla="*/ 2031453 h 2031453"/>
              <a:gd name="connsiteX0-217" fmla="*/ 439997 w 5233736"/>
              <a:gd name="connsiteY0-218" fmla="*/ 147956 h 2031453"/>
              <a:gd name="connsiteX1-219" fmla="*/ 5233669 w 5233736"/>
              <a:gd name="connsiteY1-220" fmla="*/ 240320 h 2031453"/>
              <a:gd name="connsiteX2-221" fmla="*/ 1183669 w 5233736"/>
              <a:gd name="connsiteY2-222" fmla="*/ 629834 h 2031453"/>
              <a:gd name="connsiteX3-223" fmla="*/ 3963236 w 5233736"/>
              <a:gd name="connsiteY3-224" fmla="*/ 1094251 h 2031453"/>
              <a:gd name="connsiteX4-225" fmla="*/ 684327 w 5233736"/>
              <a:gd name="connsiteY4-226" fmla="*/ 1395731 h 2031453"/>
              <a:gd name="connsiteX5-227" fmla="*/ 1126 w 5233736"/>
              <a:gd name="connsiteY5-228" fmla="*/ 2031453 h 2031453"/>
              <a:gd name="connsiteX0-229" fmla="*/ 439997 w 5233736"/>
              <a:gd name="connsiteY0-230" fmla="*/ 147956 h 2031453"/>
              <a:gd name="connsiteX1-231" fmla="*/ 5233669 w 5233736"/>
              <a:gd name="connsiteY1-232" fmla="*/ 240320 h 2031453"/>
              <a:gd name="connsiteX2-233" fmla="*/ 1183669 w 5233736"/>
              <a:gd name="connsiteY2-234" fmla="*/ 629834 h 2031453"/>
              <a:gd name="connsiteX3-235" fmla="*/ 3963236 w 5233736"/>
              <a:gd name="connsiteY3-236" fmla="*/ 1094251 h 2031453"/>
              <a:gd name="connsiteX4-237" fmla="*/ 684327 w 5233736"/>
              <a:gd name="connsiteY4-238" fmla="*/ 1395731 h 2031453"/>
              <a:gd name="connsiteX5-239" fmla="*/ 1126 w 5233736"/>
              <a:gd name="connsiteY5-240" fmla="*/ 2031453 h 2031453"/>
              <a:gd name="connsiteX0-241" fmla="*/ 439997 w 5233736"/>
              <a:gd name="connsiteY0-242" fmla="*/ 147956 h 2031453"/>
              <a:gd name="connsiteX1-243" fmla="*/ 5233669 w 5233736"/>
              <a:gd name="connsiteY1-244" fmla="*/ 240320 h 2031453"/>
              <a:gd name="connsiteX2-245" fmla="*/ 1183669 w 5233736"/>
              <a:gd name="connsiteY2-246" fmla="*/ 629834 h 2031453"/>
              <a:gd name="connsiteX3-247" fmla="*/ 3963236 w 5233736"/>
              <a:gd name="connsiteY3-248" fmla="*/ 1094251 h 2031453"/>
              <a:gd name="connsiteX4-249" fmla="*/ 684327 w 5233736"/>
              <a:gd name="connsiteY4-250" fmla="*/ 1395731 h 2031453"/>
              <a:gd name="connsiteX5-251" fmla="*/ 1126 w 5233736"/>
              <a:gd name="connsiteY5-252" fmla="*/ 2031453 h 2031453"/>
              <a:gd name="connsiteX0-253" fmla="*/ 439997 w 5233780"/>
              <a:gd name="connsiteY0-254" fmla="*/ 200184 h 2083681"/>
              <a:gd name="connsiteX1-255" fmla="*/ 5233669 w 5233780"/>
              <a:gd name="connsiteY1-256" fmla="*/ 292548 h 2083681"/>
              <a:gd name="connsiteX2-257" fmla="*/ 1183669 w 5233780"/>
              <a:gd name="connsiteY2-258" fmla="*/ 682062 h 2083681"/>
              <a:gd name="connsiteX3-259" fmla="*/ 3963236 w 5233780"/>
              <a:gd name="connsiteY3-260" fmla="*/ 1146479 h 2083681"/>
              <a:gd name="connsiteX4-261" fmla="*/ 684327 w 5233780"/>
              <a:gd name="connsiteY4-262" fmla="*/ 1447959 h 2083681"/>
              <a:gd name="connsiteX5-263" fmla="*/ 1126 w 5233780"/>
              <a:gd name="connsiteY5-264" fmla="*/ 2083681 h 2083681"/>
              <a:gd name="connsiteX0-265" fmla="*/ 439997 w 4486095"/>
              <a:gd name="connsiteY0-266" fmla="*/ 143180 h 2026677"/>
              <a:gd name="connsiteX1-267" fmla="*/ 4485957 w 4486095"/>
              <a:gd name="connsiteY1-268" fmla="*/ 354606 h 2026677"/>
              <a:gd name="connsiteX2-269" fmla="*/ 1183669 w 4486095"/>
              <a:gd name="connsiteY2-270" fmla="*/ 625058 h 2026677"/>
              <a:gd name="connsiteX3-271" fmla="*/ 3963236 w 4486095"/>
              <a:gd name="connsiteY3-272" fmla="*/ 1089475 h 2026677"/>
              <a:gd name="connsiteX4-273" fmla="*/ 684327 w 4486095"/>
              <a:gd name="connsiteY4-274" fmla="*/ 1390955 h 2026677"/>
              <a:gd name="connsiteX5-275" fmla="*/ 1126 w 4486095"/>
              <a:gd name="connsiteY5-276" fmla="*/ 2026677 h 2026677"/>
              <a:gd name="connsiteX0-277" fmla="*/ 439997 w 4485979"/>
              <a:gd name="connsiteY0-278" fmla="*/ 155836 h 2039333"/>
              <a:gd name="connsiteX1-279" fmla="*/ 4485957 w 4485979"/>
              <a:gd name="connsiteY1-280" fmla="*/ 367262 h 2039333"/>
              <a:gd name="connsiteX2-281" fmla="*/ 1183669 w 4485979"/>
              <a:gd name="connsiteY2-282" fmla="*/ 637714 h 2039333"/>
              <a:gd name="connsiteX3-283" fmla="*/ 3963236 w 4485979"/>
              <a:gd name="connsiteY3-284" fmla="*/ 1102131 h 2039333"/>
              <a:gd name="connsiteX4-285" fmla="*/ 684327 w 4485979"/>
              <a:gd name="connsiteY4-286" fmla="*/ 1403611 h 2039333"/>
              <a:gd name="connsiteX5-287" fmla="*/ 1126 w 4485979"/>
              <a:gd name="connsiteY5-288" fmla="*/ 2039333 h 2039333"/>
              <a:gd name="connsiteX0-289" fmla="*/ 439997 w 4485979"/>
              <a:gd name="connsiteY0-290" fmla="*/ 155836 h 2039333"/>
              <a:gd name="connsiteX1-291" fmla="*/ 4485957 w 4485979"/>
              <a:gd name="connsiteY1-292" fmla="*/ 367262 h 2039333"/>
              <a:gd name="connsiteX2-293" fmla="*/ 1183669 w 4485979"/>
              <a:gd name="connsiteY2-294" fmla="*/ 637714 h 2039333"/>
              <a:gd name="connsiteX3-295" fmla="*/ 3963236 w 4485979"/>
              <a:gd name="connsiteY3-296" fmla="*/ 1102131 h 2039333"/>
              <a:gd name="connsiteX4-297" fmla="*/ 684327 w 4485979"/>
              <a:gd name="connsiteY4-298" fmla="*/ 1403611 h 2039333"/>
              <a:gd name="connsiteX5-299" fmla="*/ 1126 w 4485979"/>
              <a:gd name="connsiteY5-300" fmla="*/ 2039333 h 2039333"/>
              <a:gd name="connsiteX0-301" fmla="*/ 0 w 5295687"/>
              <a:gd name="connsiteY0-302" fmla="*/ 19036 h 3112208"/>
              <a:gd name="connsiteX1-303" fmla="*/ 5274685 w 5295687"/>
              <a:gd name="connsiteY1-304" fmla="*/ 1440137 h 3112208"/>
              <a:gd name="connsiteX2-305" fmla="*/ 1972397 w 5295687"/>
              <a:gd name="connsiteY2-306" fmla="*/ 1710589 h 3112208"/>
              <a:gd name="connsiteX3-307" fmla="*/ 4751964 w 5295687"/>
              <a:gd name="connsiteY3-308" fmla="*/ 2175006 h 3112208"/>
              <a:gd name="connsiteX4-309" fmla="*/ 1473055 w 5295687"/>
              <a:gd name="connsiteY4-310" fmla="*/ 2476486 h 3112208"/>
              <a:gd name="connsiteX5-311" fmla="*/ 789854 w 5295687"/>
              <a:gd name="connsiteY5-312" fmla="*/ 3112208 h 3112208"/>
              <a:gd name="connsiteX0-313" fmla="*/ 0 w 5295687"/>
              <a:gd name="connsiteY0-314" fmla="*/ 0 h 3093172"/>
              <a:gd name="connsiteX1-315" fmla="*/ 5274685 w 5295687"/>
              <a:gd name="connsiteY1-316" fmla="*/ 1421101 h 3093172"/>
              <a:gd name="connsiteX2-317" fmla="*/ 1972397 w 5295687"/>
              <a:gd name="connsiteY2-318" fmla="*/ 1691553 h 3093172"/>
              <a:gd name="connsiteX3-319" fmla="*/ 4751964 w 5295687"/>
              <a:gd name="connsiteY3-320" fmla="*/ 2155970 h 3093172"/>
              <a:gd name="connsiteX4-321" fmla="*/ 1473055 w 5295687"/>
              <a:gd name="connsiteY4-322" fmla="*/ 2457450 h 3093172"/>
              <a:gd name="connsiteX5-323" fmla="*/ 789854 w 5295687"/>
              <a:gd name="connsiteY5-324" fmla="*/ 3093172 h 3093172"/>
              <a:gd name="connsiteX0-325" fmla="*/ 0 w 5274731"/>
              <a:gd name="connsiteY0-326" fmla="*/ 0 h 3093172"/>
              <a:gd name="connsiteX1-327" fmla="*/ 5274685 w 5274731"/>
              <a:gd name="connsiteY1-328" fmla="*/ 1421101 h 3093172"/>
              <a:gd name="connsiteX2-329" fmla="*/ 1972397 w 5274731"/>
              <a:gd name="connsiteY2-330" fmla="*/ 1691553 h 3093172"/>
              <a:gd name="connsiteX3-331" fmla="*/ 4751964 w 5274731"/>
              <a:gd name="connsiteY3-332" fmla="*/ 2155970 h 3093172"/>
              <a:gd name="connsiteX4-333" fmla="*/ 1473055 w 5274731"/>
              <a:gd name="connsiteY4-334" fmla="*/ 2457450 h 3093172"/>
              <a:gd name="connsiteX5-335" fmla="*/ 789854 w 5274731"/>
              <a:gd name="connsiteY5-336" fmla="*/ 3093172 h 3093172"/>
              <a:gd name="connsiteX0-337" fmla="*/ 0 w 5295928"/>
              <a:gd name="connsiteY0-338" fmla="*/ 0 h 3093172"/>
              <a:gd name="connsiteX1-339" fmla="*/ 5274685 w 5295928"/>
              <a:gd name="connsiteY1-340" fmla="*/ 1421101 h 3093172"/>
              <a:gd name="connsiteX2-341" fmla="*/ 1981922 w 5295928"/>
              <a:gd name="connsiteY2-342" fmla="*/ 1815378 h 3093172"/>
              <a:gd name="connsiteX3-343" fmla="*/ 4751964 w 5295928"/>
              <a:gd name="connsiteY3-344" fmla="*/ 2155970 h 3093172"/>
              <a:gd name="connsiteX4-345" fmla="*/ 1473055 w 5295928"/>
              <a:gd name="connsiteY4-346" fmla="*/ 2457450 h 3093172"/>
              <a:gd name="connsiteX5-347" fmla="*/ 789854 w 5295928"/>
              <a:gd name="connsiteY5-348" fmla="*/ 3093172 h 3093172"/>
              <a:gd name="connsiteX0-349" fmla="*/ 0 w 5296486"/>
              <a:gd name="connsiteY0-350" fmla="*/ 0 h 3093172"/>
              <a:gd name="connsiteX1-351" fmla="*/ 5274685 w 5296486"/>
              <a:gd name="connsiteY1-352" fmla="*/ 1421101 h 3093172"/>
              <a:gd name="connsiteX2-353" fmla="*/ 1981922 w 5296486"/>
              <a:gd name="connsiteY2-354" fmla="*/ 1815378 h 3093172"/>
              <a:gd name="connsiteX3-355" fmla="*/ 4723389 w 5296486"/>
              <a:gd name="connsiteY3-356" fmla="*/ 2346470 h 3093172"/>
              <a:gd name="connsiteX4-357" fmla="*/ 1473055 w 5296486"/>
              <a:gd name="connsiteY4-358" fmla="*/ 2457450 h 3093172"/>
              <a:gd name="connsiteX5-359" fmla="*/ 789854 w 5296486"/>
              <a:gd name="connsiteY5-360" fmla="*/ 3093172 h 3093172"/>
              <a:gd name="connsiteX0-361" fmla="*/ 0 w 5296486"/>
              <a:gd name="connsiteY0-362" fmla="*/ 0 h 3093172"/>
              <a:gd name="connsiteX1-363" fmla="*/ 5274685 w 5296486"/>
              <a:gd name="connsiteY1-364" fmla="*/ 1421101 h 3093172"/>
              <a:gd name="connsiteX2-365" fmla="*/ 1981922 w 5296486"/>
              <a:gd name="connsiteY2-366" fmla="*/ 1815378 h 3093172"/>
              <a:gd name="connsiteX3-367" fmla="*/ 4723389 w 5296486"/>
              <a:gd name="connsiteY3-368" fmla="*/ 2346470 h 3093172"/>
              <a:gd name="connsiteX4-369" fmla="*/ 1473055 w 5296486"/>
              <a:gd name="connsiteY4-370" fmla="*/ 2457450 h 3093172"/>
              <a:gd name="connsiteX5-371" fmla="*/ 789854 w 5296486"/>
              <a:gd name="connsiteY5-372" fmla="*/ 3093172 h 3093172"/>
              <a:gd name="connsiteX0-373" fmla="*/ 0 w 5296058"/>
              <a:gd name="connsiteY0-374" fmla="*/ 0 h 3093172"/>
              <a:gd name="connsiteX1-375" fmla="*/ 5274685 w 5296058"/>
              <a:gd name="connsiteY1-376" fmla="*/ 1421101 h 3093172"/>
              <a:gd name="connsiteX2-377" fmla="*/ 1981922 w 5296058"/>
              <a:gd name="connsiteY2-378" fmla="*/ 1815378 h 3093172"/>
              <a:gd name="connsiteX3-379" fmla="*/ 4723389 w 5296058"/>
              <a:gd name="connsiteY3-380" fmla="*/ 2346470 h 3093172"/>
              <a:gd name="connsiteX4-381" fmla="*/ 1473055 w 5296058"/>
              <a:gd name="connsiteY4-382" fmla="*/ 2457450 h 3093172"/>
              <a:gd name="connsiteX5-383" fmla="*/ 789854 w 5296058"/>
              <a:gd name="connsiteY5-384" fmla="*/ 3093172 h 3093172"/>
              <a:gd name="connsiteX0-385" fmla="*/ 0 w 5274694"/>
              <a:gd name="connsiteY0-386" fmla="*/ 0 h 3093172"/>
              <a:gd name="connsiteX1-387" fmla="*/ 5274685 w 5274694"/>
              <a:gd name="connsiteY1-388" fmla="*/ 1421101 h 3093172"/>
              <a:gd name="connsiteX2-389" fmla="*/ 1981922 w 5274694"/>
              <a:gd name="connsiteY2-390" fmla="*/ 1815378 h 3093172"/>
              <a:gd name="connsiteX3-391" fmla="*/ 4723389 w 5274694"/>
              <a:gd name="connsiteY3-392" fmla="*/ 2346470 h 3093172"/>
              <a:gd name="connsiteX4-393" fmla="*/ 1473055 w 5274694"/>
              <a:gd name="connsiteY4-394" fmla="*/ 2457450 h 3093172"/>
              <a:gd name="connsiteX5-395" fmla="*/ 789854 w 5274694"/>
              <a:gd name="connsiteY5-396" fmla="*/ 3093172 h 3093172"/>
              <a:gd name="connsiteX0-397" fmla="*/ 0 w 5274694"/>
              <a:gd name="connsiteY0-398" fmla="*/ 0 h 3093172"/>
              <a:gd name="connsiteX1-399" fmla="*/ 5274685 w 5274694"/>
              <a:gd name="connsiteY1-400" fmla="*/ 1421101 h 3093172"/>
              <a:gd name="connsiteX2-401" fmla="*/ 1981922 w 5274694"/>
              <a:gd name="connsiteY2-402" fmla="*/ 1815378 h 3093172"/>
              <a:gd name="connsiteX3-403" fmla="*/ 4723389 w 5274694"/>
              <a:gd name="connsiteY3-404" fmla="*/ 2346470 h 3093172"/>
              <a:gd name="connsiteX4-405" fmla="*/ 1473055 w 5274694"/>
              <a:gd name="connsiteY4-406" fmla="*/ 2457450 h 3093172"/>
              <a:gd name="connsiteX5-407" fmla="*/ 789854 w 5274694"/>
              <a:gd name="connsiteY5-408" fmla="*/ 3093172 h 3093172"/>
              <a:gd name="connsiteX0-409" fmla="*/ 0 w 5274694"/>
              <a:gd name="connsiteY0-410" fmla="*/ 0 h 3093172"/>
              <a:gd name="connsiteX1-411" fmla="*/ 5274685 w 5274694"/>
              <a:gd name="connsiteY1-412" fmla="*/ 1421101 h 3093172"/>
              <a:gd name="connsiteX2-413" fmla="*/ 1981922 w 5274694"/>
              <a:gd name="connsiteY2-414" fmla="*/ 1815378 h 3093172"/>
              <a:gd name="connsiteX3-415" fmla="*/ 4723389 w 5274694"/>
              <a:gd name="connsiteY3-416" fmla="*/ 2346470 h 3093172"/>
              <a:gd name="connsiteX4-417" fmla="*/ 1473055 w 5274694"/>
              <a:gd name="connsiteY4-418" fmla="*/ 2457450 h 3093172"/>
              <a:gd name="connsiteX5-419" fmla="*/ 789854 w 5274694"/>
              <a:gd name="connsiteY5-420" fmla="*/ 3093172 h 30931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5274694" h="3093172">
                <a:moveTo>
                  <a:pt x="0" y="0"/>
                </a:moveTo>
                <a:cubicBezTo>
                  <a:pt x="769216" y="1797676"/>
                  <a:pt x="5268215" y="642288"/>
                  <a:pt x="5274685" y="1421101"/>
                </a:cubicBezTo>
                <a:cubicBezTo>
                  <a:pt x="5281155" y="2199914"/>
                  <a:pt x="1997605" y="1165850"/>
                  <a:pt x="1981922" y="1815378"/>
                </a:cubicBezTo>
                <a:cubicBezTo>
                  <a:pt x="1966239" y="2464906"/>
                  <a:pt x="4760575" y="1801308"/>
                  <a:pt x="4723389" y="2346470"/>
                </a:cubicBezTo>
                <a:cubicBezTo>
                  <a:pt x="4686203" y="2891632"/>
                  <a:pt x="2185794" y="2510393"/>
                  <a:pt x="1473055" y="2457450"/>
                </a:cubicBezTo>
                <a:cubicBezTo>
                  <a:pt x="760316" y="2404507"/>
                  <a:pt x="790960" y="2648188"/>
                  <a:pt x="789854" y="3093172"/>
                </a:cubicBezTo>
              </a:path>
            </a:pathLst>
          </a:custGeom>
          <a:noFill/>
          <a:ln w="762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143250" y="1352550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070225" y="1279525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自由: 形状 10"/>
          <p:cNvSpPr/>
          <p:nvPr/>
        </p:nvSpPr>
        <p:spPr>
          <a:xfrm>
            <a:off x="3340100" y="-44450"/>
            <a:ext cx="5448300" cy="6946900"/>
          </a:xfrm>
          <a:custGeom>
            <a:avLst/>
            <a:gdLst>
              <a:gd name="connsiteX0" fmla="*/ 697807 w 8894346"/>
              <a:gd name="connsiteY0" fmla="*/ 0 h 6845300"/>
              <a:gd name="connsiteX1" fmla="*/ 710507 w 8894346"/>
              <a:gd name="connsiteY1" fmla="*/ 3390900 h 6845300"/>
              <a:gd name="connsiteX2" fmla="*/ 8051107 w 8894346"/>
              <a:gd name="connsiteY2" fmla="*/ 3429000 h 6845300"/>
              <a:gd name="connsiteX3" fmla="*/ 8432107 w 8894346"/>
              <a:gd name="connsiteY3" fmla="*/ 6845300 h 6845300"/>
              <a:gd name="connsiteX0-1" fmla="*/ 264893 w 8461432"/>
              <a:gd name="connsiteY0-2" fmla="*/ 0 h 6845300"/>
              <a:gd name="connsiteX1-3" fmla="*/ 277593 w 8461432"/>
              <a:gd name="connsiteY1-4" fmla="*/ 3390900 h 6845300"/>
              <a:gd name="connsiteX2-5" fmla="*/ 7618193 w 8461432"/>
              <a:gd name="connsiteY2-6" fmla="*/ 3429000 h 6845300"/>
              <a:gd name="connsiteX3-7" fmla="*/ 7999193 w 8461432"/>
              <a:gd name="connsiteY3-8" fmla="*/ 6845300 h 6845300"/>
              <a:gd name="connsiteX0-9" fmla="*/ 1963 w 8198502"/>
              <a:gd name="connsiteY0-10" fmla="*/ 0 h 6845300"/>
              <a:gd name="connsiteX1-11" fmla="*/ 14663 w 8198502"/>
              <a:gd name="connsiteY1-12" fmla="*/ 3390900 h 6845300"/>
              <a:gd name="connsiteX2-13" fmla="*/ 7355263 w 8198502"/>
              <a:gd name="connsiteY2-14" fmla="*/ 3429000 h 6845300"/>
              <a:gd name="connsiteX3-15" fmla="*/ 7736263 w 8198502"/>
              <a:gd name="connsiteY3-16" fmla="*/ 6845300 h 6845300"/>
              <a:gd name="connsiteX0-17" fmla="*/ 0 w 8196539"/>
              <a:gd name="connsiteY0-18" fmla="*/ 0 h 6845300"/>
              <a:gd name="connsiteX1-19" fmla="*/ 12700 w 8196539"/>
              <a:gd name="connsiteY1-20" fmla="*/ 3390900 h 6845300"/>
              <a:gd name="connsiteX2-21" fmla="*/ 7353300 w 8196539"/>
              <a:gd name="connsiteY2-22" fmla="*/ 3429000 h 6845300"/>
              <a:gd name="connsiteX3-23" fmla="*/ 7734300 w 8196539"/>
              <a:gd name="connsiteY3-24" fmla="*/ 6845300 h 6845300"/>
              <a:gd name="connsiteX0-25" fmla="*/ 0 w 8196539"/>
              <a:gd name="connsiteY0-26" fmla="*/ 0 h 6845300"/>
              <a:gd name="connsiteX1-27" fmla="*/ 12700 w 8196539"/>
              <a:gd name="connsiteY1-28" fmla="*/ 3390900 h 6845300"/>
              <a:gd name="connsiteX2-29" fmla="*/ 7353300 w 8196539"/>
              <a:gd name="connsiteY2-30" fmla="*/ 3429000 h 6845300"/>
              <a:gd name="connsiteX3-31" fmla="*/ 7734300 w 8196539"/>
              <a:gd name="connsiteY3-32" fmla="*/ 6845300 h 6845300"/>
              <a:gd name="connsiteX0-33" fmla="*/ 0 w 8196539"/>
              <a:gd name="connsiteY0-34" fmla="*/ 0 h 6845300"/>
              <a:gd name="connsiteX1-35" fmla="*/ 12700 w 8196539"/>
              <a:gd name="connsiteY1-36" fmla="*/ 3390900 h 6845300"/>
              <a:gd name="connsiteX2-37" fmla="*/ 7353300 w 8196539"/>
              <a:gd name="connsiteY2-38" fmla="*/ 3429000 h 6845300"/>
              <a:gd name="connsiteX3-39" fmla="*/ 7734300 w 8196539"/>
              <a:gd name="connsiteY3-40" fmla="*/ 6845300 h 6845300"/>
              <a:gd name="connsiteX0-41" fmla="*/ 0 w 8196539"/>
              <a:gd name="connsiteY0-42" fmla="*/ 0 h 6845300"/>
              <a:gd name="connsiteX1-43" fmla="*/ 12700 w 8196539"/>
              <a:gd name="connsiteY1-44" fmla="*/ 2959100 h 6845300"/>
              <a:gd name="connsiteX2-45" fmla="*/ 7353300 w 8196539"/>
              <a:gd name="connsiteY2-46" fmla="*/ 3429000 h 6845300"/>
              <a:gd name="connsiteX3-47" fmla="*/ 7734300 w 8196539"/>
              <a:gd name="connsiteY3-48" fmla="*/ 6845300 h 6845300"/>
              <a:gd name="connsiteX0-49" fmla="*/ 39013 w 8235552"/>
              <a:gd name="connsiteY0-50" fmla="*/ 0 h 6845300"/>
              <a:gd name="connsiteX1-51" fmla="*/ 51713 w 8235552"/>
              <a:gd name="connsiteY1-52" fmla="*/ 2959100 h 6845300"/>
              <a:gd name="connsiteX2-53" fmla="*/ 775613 w 8235552"/>
              <a:gd name="connsiteY2-54" fmla="*/ 3619500 h 6845300"/>
              <a:gd name="connsiteX3-55" fmla="*/ 7392313 w 8235552"/>
              <a:gd name="connsiteY3-56" fmla="*/ 3429000 h 6845300"/>
              <a:gd name="connsiteX4" fmla="*/ 7773313 w 8235552"/>
              <a:gd name="connsiteY4" fmla="*/ 6845300 h 6845300"/>
              <a:gd name="connsiteX0-57" fmla="*/ 149940 w 8312880"/>
              <a:gd name="connsiteY0-58" fmla="*/ 0 h 6845300"/>
              <a:gd name="connsiteX1-59" fmla="*/ 162640 w 8312880"/>
              <a:gd name="connsiteY1-60" fmla="*/ 2959100 h 6845300"/>
              <a:gd name="connsiteX2-61" fmla="*/ 696040 w 8312880"/>
              <a:gd name="connsiteY2-62" fmla="*/ 3429000 h 6845300"/>
              <a:gd name="connsiteX3-63" fmla="*/ 7503240 w 8312880"/>
              <a:gd name="connsiteY3-64" fmla="*/ 3429000 h 6845300"/>
              <a:gd name="connsiteX4-65" fmla="*/ 7884240 w 8312880"/>
              <a:gd name="connsiteY4-66" fmla="*/ 6845300 h 6845300"/>
              <a:gd name="connsiteX0-67" fmla="*/ 27518 w 8190458"/>
              <a:gd name="connsiteY0-68" fmla="*/ 0 h 6845300"/>
              <a:gd name="connsiteX1-69" fmla="*/ 40218 w 8190458"/>
              <a:gd name="connsiteY1-70" fmla="*/ 2959100 h 6845300"/>
              <a:gd name="connsiteX2-71" fmla="*/ 573618 w 8190458"/>
              <a:gd name="connsiteY2-72" fmla="*/ 3429000 h 6845300"/>
              <a:gd name="connsiteX3-73" fmla="*/ 7380818 w 8190458"/>
              <a:gd name="connsiteY3-74" fmla="*/ 3429000 h 6845300"/>
              <a:gd name="connsiteX4-75" fmla="*/ 7761818 w 8190458"/>
              <a:gd name="connsiteY4-76" fmla="*/ 6845300 h 6845300"/>
              <a:gd name="connsiteX0-77" fmla="*/ 0 w 8162940"/>
              <a:gd name="connsiteY0-78" fmla="*/ 0 h 6845300"/>
              <a:gd name="connsiteX1-79" fmla="*/ 12700 w 8162940"/>
              <a:gd name="connsiteY1-80" fmla="*/ 2959100 h 6845300"/>
              <a:gd name="connsiteX2-81" fmla="*/ 546100 w 8162940"/>
              <a:gd name="connsiteY2-82" fmla="*/ 3429000 h 6845300"/>
              <a:gd name="connsiteX3-83" fmla="*/ 7353300 w 8162940"/>
              <a:gd name="connsiteY3-84" fmla="*/ 3429000 h 6845300"/>
              <a:gd name="connsiteX4-85" fmla="*/ 7734300 w 8162940"/>
              <a:gd name="connsiteY4-86" fmla="*/ 6845300 h 6845300"/>
              <a:gd name="connsiteX0-87" fmla="*/ 0 w 8162940"/>
              <a:gd name="connsiteY0-88" fmla="*/ 0 h 6845300"/>
              <a:gd name="connsiteX1-89" fmla="*/ 12700 w 8162940"/>
              <a:gd name="connsiteY1-90" fmla="*/ 2959100 h 6845300"/>
              <a:gd name="connsiteX2-91" fmla="*/ 546100 w 8162940"/>
              <a:gd name="connsiteY2-92" fmla="*/ 3429000 h 6845300"/>
              <a:gd name="connsiteX3-93" fmla="*/ 7353300 w 8162940"/>
              <a:gd name="connsiteY3-94" fmla="*/ 3429000 h 6845300"/>
              <a:gd name="connsiteX4-95" fmla="*/ 7734300 w 8162940"/>
              <a:gd name="connsiteY4-96" fmla="*/ 6845300 h 6845300"/>
              <a:gd name="connsiteX0-97" fmla="*/ 0 w 8162940"/>
              <a:gd name="connsiteY0-98" fmla="*/ 0 h 6845300"/>
              <a:gd name="connsiteX1-99" fmla="*/ 12700 w 8162940"/>
              <a:gd name="connsiteY1-100" fmla="*/ 2959100 h 6845300"/>
              <a:gd name="connsiteX2-101" fmla="*/ 546100 w 8162940"/>
              <a:gd name="connsiteY2-102" fmla="*/ 3429000 h 6845300"/>
              <a:gd name="connsiteX3-103" fmla="*/ 7353300 w 8162940"/>
              <a:gd name="connsiteY3-104" fmla="*/ 3429000 h 6845300"/>
              <a:gd name="connsiteX4-105" fmla="*/ 7734300 w 8162940"/>
              <a:gd name="connsiteY4-106" fmla="*/ 6845300 h 6845300"/>
              <a:gd name="connsiteX0-107" fmla="*/ 0 w 8162940"/>
              <a:gd name="connsiteY0-108" fmla="*/ 0 h 6845300"/>
              <a:gd name="connsiteX1-109" fmla="*/ 12700 w 8162940"/>
              <a:gd name="connsiteY1-110" fmla="*/ 2959100 h 6845300"/>
              <a:gd name="connsiteX2-111" fmla="*/ 546100 w 8162940"/>
              <a:gd name="connsiteY2-112" fmla="*/ 3429000 h 6845300"/>
              <a:gd name="connsiteX3-113" fmla="*/ 7353300 w 8162940"/>
              <a:gd name="connsiteY3-114" fmla="*/ 3429000 h 6845300"/>
              <a:gd name="connsiteX4-115" fmla="*/ 7734300 w 8162940"/>
              <a:gd name="connsiteY4-116" fmla="*/ 6845300 h 6845300"/>
              <a:gd name="connsiteX0-117" fmla="*/ 0 w 8162940"/>
              <a:gd name="connsiteY0-118" fmla="*/ 0 h 6845300"/>
              <a:gd name="connsiteX1-119" fmla="*/ 12700 w 8162940"/>
              <a:gd name="connsiteY1-120" fmla="*/ 2959100 h 6845300"/>
              <a:gd name="connsiteX2-121" fmla="*/ 546100 w 8162940"/>
              <a:gd name="connsiteY2-122" fmla="*/ 3429000 h 6845300"/>
              <a:gd name="connsiteX3-123" fmla="*/ 7353300 w 8162940"/>
              <a:gd name="connsiteY3-124" fmla="*/ 3429000 h 6845300"/>
              <a:gd name="connsiteX4-125" fmla="*/ 7734300 w 8162940"/>
              <a:gd name="connsiteY4-126" fmla="*/ 6845300 h 6845300"/>
              <a:gd name="connsiteX0-127" fmla="*/ 0 w 8162940"/>
              <a:gd name="connsiteY0-128" fmla="*/ 0 h 6845300"/>
              <a:gd name="connsiteX1-129" fmla="*/ 12700 w 8162940"/>
              <a:gd name="connsiteY1-130" fmla="*/ 2959100 h 6845300"/>
              <a:gd name="connsiteX2-131" fmla="*/ 546100 w 8162940"/>
              <a:gd name="connsiteY2-132" fmla="*/ 3429000 h 6845300"/>
              <a:gd name="connsiteX3-133" fmla="*/ 7353300 w 8162940"/>
              <a:gd name="connsiteY3-134" fmla="*/ 3429000 h 6845300"/>
              <a:gd name="connsiteX4-135" fmla="*/ 7734300 w 8162940"/>
              <a:gd name="connsiteY4-136" fmla="*/ 6845300 h 6845300"/>
              <a:gd name="connsiteX0-137" fmla="*/ 327 w 8163267"/>
              <a:gd name="connsiteY0-138" fmla="*/ 0 h 6845300"/>
              <a:gd name="connsiteX1-139" fmla="*/ 327 w 8163267"/>
              <a:gd name="connsiteY1-140" fmla="*/ 2959100 h 6845300"/>
              <a:gd name="connsiteX2-141" fmla="*/ 546427 w 8163267"/>
              <a:gd name="connsiteY2-142" fmla="*/ 3429000 h 6845300"/>
              <a:gd name="connsiteX3-143" fmla="*/ 7353627 w 8163267"/>
              <a:gd name="connsiteY3-144" fmla="*/ 3429000 h 6845300"/>
              <a:gd name="connsiteX4-145" fmla="*/ 7734627 w 8163267"/>
              <a:gd name="connsiteY4-146" fmla="*/ 6845300 h 6845300"/>
              <a:gd name="connsiteX0-147" fmla="*/ 327 w 8182364"/>
              <a:gd name="connsiteY0-148" fmla="*/ 0 h 6845300"/>
              <a:gd name="connsiteX1-149" fmla="*/ 327 w 8182364"/>
              <a:gd name="connsiteY1-150" fmla="*/ 2959100 h 6845300"/>
              <a:gd name="connsiteX2-151" fmla="*/ 546427 w 8182364"/>
              <a:gd name="connsiteY2-152" fmla="*/ 3429000 h 6845300"/>
              <a:gd name="connsiteX3-153" fmla="*/ 7353627 w 8182364"/>
              <a:gd name="connsiteY3-154" fmla="*/ 3429000 h 6845300"/>
              <a:gd name="connsiteX4-155" fmla="*/ 7734627 w 8182364"/>
              <a:gd name="connsiteY4-156" fmla="*/ 6845300 h 6845300"/>
              <a:gd name="connsiteX0-157" fmla="*/ 327 w 8182364"/>
              <a:gd name="connsiteY0-158" fmla="*/ 0 h 6845300"/>
              <a:gd name="connsiteX1-159" fmla="*/ 327 w 8182364"/>
              <a:gd name="connsiteY1-160" fmla="*/ 2959100 h 6845300"/>
              <a:gd name="connsiteX2-161" fmla="*/ 546427 w 8182364"/>
              <a:gd name="connsiteY2-162" fmla="*/ 3429000 h 6845300"/>
              <a:gd name="connsiteX3-163" fmla="*/ 7353627 w 8182364"/>
              <a:gd name="connsiteY3-164" fmla="*/ 3429000 h 6845300"/>
              <a:gd name="connsiteX4-165" fmla="*/ 7734627 w 8182364"/>
              <a:gd name="connsiteY4-166" fmla="*/ 6845300 h 6845300"/>
              <a:gd name="connsiteX0-167" fmla="*/ 327 w 8195175"/>
              <a:gd name="connsiteY0-168" fmla="*/ 0 h 6845300"/>
              <a:gd name="connsiteX1-169" fmla="*/ 327 w 8195175"/>
              <a:gd name="connsiteY1-170" fmla="*/ 2959100 h 6845300"/>
              <a:gd name="connsiteX2-171" fmla="*/ 546427 w 8195175"/>
              <a:gd name="connsiteY2-172" fmla="*/ 3429000 h 6845300"/>
              <a:gd name="connsiteX3-173" fmla="*/ 7353627 w 8195175"/>
              <a:gd name="connsiteY3-174" fmla="*/ 3429000 h 6845300"/>
              <a:gd name="connsiteX4-175" fmla="*/ 8128328 w 8195175"/>
              <a:gd name="connsiteY4-176" fmla="*/ 4013200 h 6845300"/>
              <a:gd name="connsiteX5" fmla="*/ 7734627 w 8195175"/>
              <a:gd name="connsiteY5" fmla="*/ 6845300 h 6845300"/>
              <a:gd name="connsiteX0-177" fmla="*/ 327 w 8071889"/>
              <a:gd name="connsiteY0-178" fmla="*/ 0 h 6845300"/>
              <a:gd name="connsiteX1-179" fmla="*/ 327 w 8071889"/>
              <a:gd name="connsiteY1-180" fmla="*/ 2959100 h 6845300"/>
              <a:gd name="connsiteX2-181" fmla="*/ 546427 w 8071889"/>
              <a:gd name="connsiteY2-182" fmla="*/ 3429000 h 6845300"/>
              <a:gd name="connsiteX3-183" fmla="*/ 7353627 w 8071889"/>
              <a:gd name="connsiteY3-184" fmla="*/ 3429000 h 6845300"/>
              <a:gd name="connsiteX4-185" fmla="*/ 7912428 w 8071889"/>
              <a:gd name="connsiteY4-186" fmla="*/ 4051300 h 6845300"/>
              <a:gd name="connsiteX5-187" fmla="*/ 7734627 w 8071889"/>
              <a:gd name="connsiteY5-188" fmla="*/ 6845300 h 6845300"/>
              <a:gd name="connsiteX0-189" fmla="*/ 327 w 8085254"/>
              <a:gd name="connsiteY0-190" fmla="*/ 0 h 6845300"/>
              <a:gd name="connsiteX1-191" fmla="*/ 327 w 8085254"/>
              <a:gd name="connsiteY1-192" fmla="*/ 2959100 h 6845300"/>
              <a:gd name="connsiteX2-193" fmla="*/ 546427 w 8085254"/>
              <a:gd name="connsiteY2-194" fmla="*/ 3429000 h 6845300"/>
              <a:gd name="connsiteX3-195" fmla="*/ 7353627 w 8085254"/>
              <a:gd name="connsiteY3-196" fmla="*/ 3429000 h 6845300"/>
              <a:gd name="connsiteX4-197" fmla="*/ 7912428 w 8085254"/>
              <a:gd name="connsiteY4-198" fmla="*/ 4051300 h 6845300"/>
              <a:gd name="connsiteX5-199" fmla="*/ 7734627 w 8085254"/>
              <a:gd name="connsiteY5-200" fmla="*/ 6845300 h 6845300"/>
              <a:gd name="connsiteX0-201" fmla="*/ 327 w 7926037"/>
              <a:gd name="connsiteY0-202" fmla="*/ 0 h 6845300"/>
              <a:gd name="connsiteX1-203" fmla="*/ 327 w 7926037"/>
              <a:gd name="connsiteY1-204" fmla="*/ 2959100 h 6845300"/>
              <a:gd name="connsiteX2-205" fmla="*/ 546427 w 7926037"/>
              <a:gd name="connsiteY2-206" fmla="*/ 3429000 h 6845300"/>
              <a:gd name="connsiteX3-207" fmla="*/ 7353627 w 7926037"/>
              <a:gd name="connsiteY3-208" fmla="*/ 3429000 h 6845300"/>
              <a:gd name="connsiteX4-209" fmla="*/ 7912428 w 7926037"/>
              <a:gd name="connsiteY4-210" fmla="*/ 4051300 h 6845300"/>
              <a:gd name="connsiteX5-211" fmla="*/ 7734627 w 7926037"/>
              <a:gd name="connsiteY5-212" fmla="*/ 6845300 h 6845300"/>
              <a:gd name="connsiteX0-213" fmla="*/ 327 w 7993349"/>
              <a:gd name="connsiteY0-214" fmla="*/ 0 h 6845300"/>
              <a:gd name="connsiteX1-215" fmla="*/ 327 w 7993349"/>
              <a:gd name="connsiteY1-216" fmla="*/ 2959100 h 6845300"/>
              <a:gd name="connsiteX2-217" fmla="*/ 546427 w 7993349"/>
              <a:gd name="connsiteY2-218" fmla="*/ 3429000 h 6845300"/>
              <a:gd name="connsiteX3-219" fmla="*/ 7353627 w 7993349"/>
              <a:gd name="connsiteY3-220" fmla="*/ 3429000 h 6845300"/>
              <a:gd name="connsiteX4-221" fmla="*/ 7912428 w 7993349"/>
              <a:gd name="connsiteY4-222" fmla="*/ 4051300 h 6845300"/>
              <a:gd name="connsiteX5-223" fmla="*/ 7963227 w 7993349"/>
              <a:gd name="connsiteY5-224" fmla="*/ 6845300 h 6845300"/>
              <a:gd name="connsiteX0-225" fmla="*/ 327 w 7963227"/>
              <a:gd name="connsiteY0-226" fmla="*/ 0 h 6845300"/>
              <a:gd name="connsiteX1-227" fmla="*/ 327 w 7963227"/>
              <a:gd name="connsiteY1-228" fmla="*/ 2959100 h 6845300"/>
              <a:gd name="connsiteX2-229" fmla="*/ 546427 w 7963227"/>
              <a:gd name="connsiteY2-230" fmla="*/ 3429000 h 6845300"/>
              <a:gd name="connsiteX3-231" fmla="*/ 7353627 w 7963227"/>
              <a:gd name="connsiteY3-232" fmla="*/ 3429000 h 6845300"/>
              <a:gd name="connsiteX4-233" fmla="*/ 7912428 w 7963227"/>
              <a:gd name="connsiteY4-234" fmla="*/ 4051300 h 6845300"/>
              <a:gd name="connsiteX5-235" fmla="*/ 7963227 w 7963227"/>
              <a:gd name="connsiteY5-236" fmla="*/ 6845300 h 6845300"/>
              <a:gd name="connsiteX0-237" fmla="*/ 327 w 7963227"/>
              <a:gd name="connsiteY0-238" fmla="*/ 0 h 6845300"/>
              <a:gd name="connsiteX1-239" fmla="*/ 327 w 7963227"/>
              <a:gd name="connsiteY1-240" fmla="*/ 2959100 h 6845300"/>
              <a:gd name="connsiteX2-241" fmla="*/ 546427 w 7963227"/>
              <a:gd name="connsiteY2-242" fmla="*/ 3429000 h 6845300"/>
              <a:gd name="connsiteX3-243" fmla="*/ 7353627 w 7963227"/>
              <a:gd name="connsiteY3-244" fmla="*/ 3429000 h 6845300"/>
              <a:gd name="connsiteX4-245" fmla="*/ 7912428 w 7963227"/>
              <a:gd name="connsiteY4-246" fmla="*/ 4051300 h 6845300"/>
              <a:gd name="connsiteX5-247" fmla="*/ 7963227 w 7963227"/>
              <a:gd name="connsiteY5-248" fmla="*/ 6845300 h 6845300"/>
              <a:gd name="connsiteX0-249" fmla="*/ 327 w 7915227"/>
              <a:gd name="connsiteY0-250" fmla="*/ 0 h 6832600"/>
              <a:gd name="connsiteX1-251" fmla="*/ 327 w 7915227"/>
              <a:gd name="connsiteY1-252" fmla="*/ 2959100 h 6832600"/>
              <a:gd name="connsiteX2-253" fmla="*/ 546427 w 7915227"/>
              <a:gd name="connsiteY2-254" fmla="*/ 3429000 h 6832600"/>
              <a:gd name="connsiteX3-255" fmla="*/ 7353627 w 7915227"/>
              <a:gd name="connsiteY3-256" fmla="*/ 3429000 h 6832600"/>
              <a:gd name="connsiteX4-257" fmla="*/ 7912428 w 7915227"/>
              <a:gd name="connsiteY4-258" fmla="*/ 4051300 h 6832600"/>
              <a:gd name="connsiteX5-259" fmla="*/ 7912427 w 7915227"/>
              <a:gd name="connsiteY5-260" fmla="*/ 6832600 h 6832600"/>
              <a:gd name="connsiteX0-261" fmla="*/ 327 w 7922761"/>
              <a:gd name="connsiteY0-262" fmla="*/ 0 h 6832600"/>
              <a:gd name="connsiteX1-263" fmla="*/ 327 w 7922761"/>
              <a:gd name="connsiteY1-264" fmla="*/ 2959100 h 6832600"/>
              <a:gd name="connsiteX2-265" fmla="*/ 546427 w 7922761"/>
              <a:gd name="connsiteY2-266" fmla="*/ 3429000 h 6832600"/>
              <a:gd name="connsiteX3-267" fmla="*/ 7353627 w 7922761"/>
              <a:gd name="connsiteY3-268" fmla="*/ 3429000 h 6832600"/>
              <a:gd name="connsiteX4-269" fmla="*/ 7912428 w 7922761"/>
              <a:gd name="connsiteY4-270" fmla="*/ 4051300 h 6832600"/>
              <a:gd name="connsiteX5-271" fmla="*/ 7912427 w 7922761"/>
              <a:gd name="connsiteY5-272" fmla="*/ 6832600 h 6832600"/>
              <a:gd name="connsiteX0-273" fmla="*/ 327 w 7922761"/>
              <a:gd name="connsiteY0-274" fmla="*/ 0 h 6832600"/>
              <a:gd name="connsiteX1-275" fmla="*/ 327 w 7922761"/>
              <a:gd name="connsiteY1-276" fmla="*/ 2959100 h 6832600"/>
              <a:gd name="connsiteX2-277" fmla="*/ 546427 w 7922761"/>
              <a:gd name="connsiteY2-278" fmla="*/ 3429000 h 6832600"/>
              <a:gd name="connsiteX3-279" fmla="*/ 7353627 w 7922761"/>
              <a:gd name="connsiteY3-280" fmla="*/ 3413760 h 6832600"/>
              <a:gd name="connsiteX4-281" fmla="*/ 7912428 w 7922761"/>
              <a:gd name="connsiteY4-282" fmla="*/ 4051300 h 6832600"/>
              <a:gd name="connsiteX5-283" fmla="*/ 7912427 w 7922761"/>
              <a:gd name="connsiteY5-284" fmla="*/ 6832600 h 6832600"/>
              <a:gd name="connsiteX0-285" fmla="*/ 327 w 7922761"/>
              <a:gd name="connsiteY0-286" fmla="*/ 0 h 6832600"/>
              <a:gd name="connsiteX1-287" fmla="*/ 327 w 7922761"/>
              <a:gd name="connsiteY1-288" fmla="*/ 2959100 h 6832600"/>
              <a:gd name="connsiteX2-289" fmla="*/ 546427 w 7922761"/>
              <a:gd name="connsiteY2-290" fmla="*/ 3429000 h 6832600"/>
              <a:gd name="connsiteX3-291" fmla="*/ 7353627 w 7922761"/>
              <a:gd name="connsiteY3-292" fmla="*/ 3413760 h 6832600"/>
              <a:gd name="connsiteX4-293" fmla="*/ 7912428 w 7922761"/>
              <a:gd name="connsiteY4-294" fmla="*/ 4051300 h 6832600"/>
              <a:gd name="connsiteX5-295" fmla="*/ 7912427 w 7922761"/>
              <a:gd name="connsiteY5-296" fmla="*/ 6832600 h 6832600"/>
              <a:gd name="connsiteX0-297" fmla="*/ 327 w 7917241"/>
              <a:gd name="connsiteY0-298" fmla="*/ 0 h 6832600"/>
              <a:gd name="connsiteX1-299" fmla="*/ 327 w 7917241"/>
              <a:gd name="connsiteY1-300" fmla="*/ 2959100 h 6832600"/>
              <a:gd name="connsiteX2-301" fmla="*/ 546427 w 7917241"/>
              <a:gd name="connsiteY2-302" fmla="*/ 3429000 h 6832600"/>
              <a:gd name="connsiteX3-303" fmla="*/ 7353627 w 7917241"/>
              <a:gd name="connsiteY3-304" fmla="*/ 3413760 h 6832600"/>
              <a:gd name="connsiteX4-305" fmla="*/ 7912428 w 7917241"/>
              <a:gd name="connsiteY4-306" fmla="*/ 4051300 h 6832600"/>
              <a:gd name="connsiteX5-307" fmla="*/ 7912427 w 7917241"/>
              <a:gd name="connsiteY5-308" fmla="*/ 6832600 h 6832600"/>
              <a:gd name="connsiteX0-309" fmla="*/ 7336 w 7924250"/>
              <a:gd name="connsiteY0-310" fmla="*/ 0 h 6832600"/>
              <a:gd name="connsiteX1-311" fmla="*/ 7336 w 7924250"/>
              <a:gd name="connsiteY1-312" fmla="*/ 2959100 h 6832600"/>
              <a:gd name="connsiteX2-313" fmla="*/ 553436 w 7924250"/>
              <a:gd name="connsiteY2-314" fmla="*/ 3429000 h 6832600"/>
              <a:gd name="connsiteX3-315" fmla="*/ 7360636 w 7924250"/>
              <a:gd name="connsiteY3-316" fmla="*/ 3413760 h 6832600"/>
              <a:gd name="connsiteX4-317" fmla="*/ 7919437 w 7924250"/>
              <a:gd name="connsiteY4-318" fmla="*/ 4051300 h 6832600"/>
              <a:gd name="connsiteX5-319" fmla="*/ 7919436 w 7924250"/>
              <a:gd name="connsiteY5-320" fmla="*/ 6832600 h 6832600"/>
              <a:gd name="connsiteX0-321" fmla="*/ 7336 w 7924250"/>
              <a:gd name="connsiteY0-322" fmla="*/ 0 h 6832600"/>
              <a:gd name="connsiteX1-323" fmla="*/ 7336 w 7924250"/>
              <a:gd name="connsiteY1-324" fmla="*/ 2959100 h 6832600"/>
              <a:gd name="connsiteX2-325" fmla="*/ 553436 w 7924250"/>
              <a:gd name="connsiteY2-326" fmla="*/ 3429000 h 6832600"/>
              <a:gd name="connsiteX3-327" fmla="*/ 7360636 w 7924250"/>
              <a:gd name="connsiteY3-328" fmla="*/ 3413760 h 6832600"/>
              <a:gd name="connsiteX4-329" fmla="*/ 7919437 w 7924250"/>
              <a:gd name="connsiteY4-330" fmla="*/ 4051300 h 6832600"/>
              <a:gd name="connsiteX5-331" fmla="*/ 7919436 w 7924250"/>
              <a:gd name="connsiteY5-332" fmla="*/ 6832600 h 6832600"/>
              <a:gd name="connsiteX0-333" fmla="*/ 4 w 7916918"/>
              <a:gd name="connsiteY0-334" fmla="*/ 0 h 6832600"/>
              <a:gd name="connsiteX1-335" fmla="*/ 4 w 7916918"/>
              <a:gd name="connsiteY1-336" fmla="*/ 2959100 h 6832600"/>
              <a:gd name="connsiteX2-337" fmla="*/ 546104 w 7916918"/>
              <a:gd name="connsiteY2-338" fmla="*/ 3429000 h 6832600"/>
              <a:gd name="connsiteX3-339" fmla="*/ 7353304 w 7916918"/>
              <a:gd name="connsiteY3-340" fmla="*/ 3413760 h 6832600"/>
              <a:gd name="connsiteX4-341" fmla="*/ 7912105 w 7916918"/>
              <a:gd name="connsiteY4-342" fmla="*/ 4051300 h 6832600"/>
              <a:gd name="connsiteX5-343" fmla="*/ 7912104 w 7916918"/>
              <a:gd name="connsiteY5-344" fmla="*/ 6832600 h 6832600"/>
              <a:gd name="connsiteX0-345" fmla="*/ 4 w 7916918"/>
              <a:gd name="connsiteY0-346" fmla="*/ 0 h 6832600"/>
              <a:gd name="connsiteX1-347" fmla="*/ 4 w 7916918"/>
              <a:gd name="connsiteY1-348" fmla="*/ 2959100 h 6832600"/>
              <a:gd name="connsiteX2-349" fmla="*/ 546104 w 7916918"/>
              <a:gd name="connsiteY2-350" fmla="*/ 3429000 h 6832600"/>
              <a:gd name="connsiteX3-351" fmla="*/ 7353304 w 7916918"/>
              <a:gd name="connsiteY3-352" fmla="*/ 3413760 h 6832600"/>
              <a:gd name="connsiteX4-353" fmla="*/ 7912105 w 7916918"/>
              <a:gd name="connsiteY4-354" fmla="*/ 4051300 h 6832600"/>
              <a:gd name="connsiteX5-355" fmla="*/ 7912104 w 7916918"/>
              <a:gd name="connsiteY5-356" fmla="*/ 6832600 h 6832600"/>
              <a:gd name="connsiteX0-357" fmla="*/ 4 w 7916918"/>
              <a:gd name="connsiteY0-358" fmla="*/ 0 h 6832600"/>
              <a:gd name="connsiteX1-359" fmla="*/ 4 w 7916918"/>
              <a:gd name="connsiteY1-360" fmla="*/ 2959100 h 6832600"/>
              <a:gd name="connsiteX2-361" fmla="*/ 546104 w 7916918"/>
              <a:gd name="connsiteY2-362" fmla="*/ 3429000 h 6832600"/>
              <a:gd name="connsiteX3-363" fmla="*/ 7353304 w 7916918"/>
              <a:gd name="connsiteY3-364" fmla="*/ 3413760 h 6832600"/>
              <a:gd name="connsiteX4-365" fmla="*/ 7912105 w 7916918"/>
              <a:gd name="connsiteY4-366" fmla="*/ 4051300 h 6832600"/>
              <a:gd name="connsiteX5-367" fmla="*/ 7912104 w 7916918"/>
              <a:gd name="connsiteY5-368" fmla="*/ 6832600 h 6832600"/>
              <a:gd name="connsiteX0-369" fmla="*/ 4 w 7916918"/>
              <a:gd name="connsiteY0-370" fmla="*/ 0 h 6832600"/>
              <a:gd name="connsiteX1-371" fmla="*/ 4 w 7916918"/>
              <a:gd name="connsiteY1-372" fmla="*/ 2959100 h 6832600"/>
              <a:gd name="connsiteX2-373" fmla="*/ 546104 w 7916918"/>
              <a:gd name="connsiteY2-374" fmla="*/ 3429000 h 6832600"/>
              <a:gd name="connsiteX3-375" fmla="*/ 7321554 w 7916918"/>
              <a:gd name="connsiteY3-376" fmla="*/ 3420110 h 6832600"/>
              <a:gd name="connsiteX4-377" fmla="*/ 7912105 w 7916918"/>
              <a:gd name="connsiteY4-378" fmla="*/ 4051300 h 6832600"/>
              <a:gd name="connsiteX5-379" fmla="*/ 7912104 w 7916918"/>
              <a:gd name="connsiteY5-380" fmla="*/ 6832600 h 6832600"/>
              <a:gd name="connsiteX0-381" fmla="*/ 4 w 7916918"/>
              <a:gd name="connsiteY0-382" fmla="*/ 0 h 6832600"/>
              <a:gd name="connsiteX1-383" fmla="*/ 4 w 7916918"/>
              <a:gd name="connsiteY1-384" fmla="*/ 2959100 h 6832600"/>
              <a:gd name="connsiteX2-385" fmla="*/ 546104 w 7916918"/>
              <a:gd name="connsiteY2-386" fmla="*/ 3429000 h 6832600"/>
              <a:gd name="connsiteX3-387" fmla="*/ 7321554 w 7916918"/>
              <a:gd name="connsiteY3-388" fmla="*/ 3420110 h 6832600"/>
              <a:gd name="connsiteX4-389" fmla="*/ 7912105 w 7916918"/>
              <a:gd name="connsiteY4-390" fmla="*/ 4051300 h 6832600"/>
              <a:gd name="connsiteX5-391" fmla="*/ 7912104 w 7916918"/>
              <a:gd name="connsiteY5-392" fmla="*/ 6832600 h 6832600"/>
              <a:gd name="connsiteX0-393" fmla="*/ 4 w 7916918"/>
              <a:gd name="connsiteY0-394" fmla="*/ 0 h 6832600"/>
              <a:gd name="connsiteX1-395" fmla="*/ 4 w 7916918"/>
              <a:gd name="connsiteY1-396" fmla="*/ 2959100 h 6832600"/>
              <a:gd name="connsiteX2-397" fmla="*/ 546104 w 7916918"/>
              <a:gd name="connsiteY2-398" fmla="*/ 3429000 h 6832600"/>
              <a:gd name="connsiteX3-399" fmla="*/ 7321554 w 7916918"/>
              <a:gd name="connsiteY3-400" fmla="*/ 3432810 h 6832600"/>
              <a:gd name="connsiteX4-401" fmla="*/ 7912105 w 7916918"/>
              <a:gd name="connsiteY4-402" fmla="*/ 4051300 h 6832600"/>
              <a:gd name="connsiteX5-403" fmla="*/ 7912104 w 7916918"/>
              <a:gd name="connsiteY5-404" fmla="*/ 6832600 h 6832600"/>
              <a:gd name="connsiteX0-405" fmla="*/ 4 w 7916918"/>
              <a:gd name="connsiteY0-406" fmla="*/ 0 h 6832600"/>
              <a:gd name="connsiteX1-407" fmla="*/ 4 w 7916918"/>
              <a:gd name="connsiteY1-408" fmla="*/ 2959100 h 6832600"/>
              <a:gd name="connsiteX2-409" fmla="*/ 546104 w 7916918"/>
              <a:gd name="connsiteY2-410" fmla="*/ 3429000 h 6832600"/>
              <a:gd name="connsiteX3-411" fmla="*/ 7321554 w 7916918"/>
              <a:gd name="connsiteY3-412" fmla="*/ 3432810 h 6832600"/>
              <a:gd name="connsiteX4-413" fmla="*/ 7912105 w 7916918"/>
              <a:gd name="connsiteY4-414" fmla="*/ 3860800 h 6832600"/>
              <a:gd name="connsiteX5-415" fmla="*/ 7912104 w 7916918"/>
              <a:gd name="connsiteY5-416" fmla="*/ 6832600 h 6832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65" y="connsiteY4-66"/>
              </a:cxn>
              <a:cxn ang="0">
                <a:pos x="connsiteX5-187" y="connsiteY5-188"/>
              </a:cxn>
            </a:cxnLst>
            <a:rect l="l" t="t" r="r" b="b"/>
            <a:pathLst>
              <a:path w="7916918" h="6832600">
                <a:moveTo>
                  <a:pt x="4" y="0"/>
                </a:moveTo>
                <a:cubicBezTo>
                  <a:pt x="3179" y="1447800"/>
                  <a:pt x="1062" y="2444750"/>
                  <a:pt x="4" y="2959100"/>
                </a:cubicBezTo>
                <a:cubicBezTo>
                  <a:pt x="-1054" y="3473450"/>
                  <a:pt x="237071" y="3414183"/>
                  <a:pt x="546104" y="3429000"/>
                </a:cubicBezTo>
                <a:lnTo>
                  <a:pt x="7321554" y="3432810"/>
                </a:lnTo>
                <a:cubicBezTo>
                  <a:pt x="7774521" y="3447627"/>
                  <a:pt x="7886705" y="3545417"/>
                  <a:pt x="7912105" y="3860800"/>
                </a:cubicBezTo>
                <a:cubicBezTo>
                  <a:pt x="7924805" y="5166783"/>
                  <a:pt x="7907871" y="5989108"/>
                  <a:pt x="7912104" y="6832600"/>
                </a:cubicBezTo>
              </a:path>
            </a:pathLst>
          </a:custGeom>
          <a:noFill/>
          <a:ln w="762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585200" y="5084763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512175" y="5011738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124325" y="776288"/>
            <a:ext cx="1939925" cy="1939925"/>
          </a:xfrm>
          <a:prstGeom prst="ellipse">
            <a:avLst/>
          </a:prstGeom>
          <a:solidFill>
            <a:srgbClr val="ED0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/>
              <a:t>登录</a:t>
            </a:r>
            <a:endParaRPr lang="en-US" altLang="zh-CN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/>
              <a:t>平台</a:t>
            </a:r>
          </a:p>
        </p:txBody>
      </p:sp>
      <p:sp>
        <p:nvSpPr>
          <p:cNvPr id="12" name="椭圆 11"/>
          <p:cNvSpPr/>
          <p:nvPr/>
        </p:nvSpPr>
        <p:spPr>
          <a:xfrm>
            <a:off x="7362825" y="760413"/>
            <a:ext cx="1939925" cy="19399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/>
              <a:t>查看考核比例</a:t>
            </a:r>
          </a:p>
        </p:txBody>
      </p:sp>
      <p:sp>
        <p:nvSpPr>
          <p:cNvPr id="13" name="椭圆 12"/>
          <p:cNvSpPr/>
          <p:nvPr/>
        </p:nvSpPr>
        <p:spPr>
          <a:xfrm>
            <a:off x="1893888" y="4311650"/>
            <a:ext cx="1939925" cy="19399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/>
              <a:t>完成考核项目</a:t>
            </a:r>
          </a:p>
        </p:txBody>
      </p:sp>
      <p:sp>
        <p:nvSpPr>
          <p:cNvPr id="14" name="椭圆 13"/>
          <p:cNvSpPr/>
          <p:nvPr/>
        </p:nvSpPr>
        <p:spPr>
          <a:xfrm>
            <a:off x="5099050" y="4311650"/>
            <a:ext cx="1939925" cy="19399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/>
              <a:t>取得</a:t>
            </a:r>
            <a:endParaRPr lang="en-US" altLang="zh-CN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/>
              <a:t>成绩</a:t>
            </a:r>
          </a:p>
        </p:txBody>
      </p:sp>
      <p:sp>
        <p:nvSpPr>
          <p:cNvPr id="19466" name="文本框 14"/>
          <p:cNvSpPr txBox="1">
            <a:spLocks noChangeArrowheads="1"/>
          </p:cNvSpPr>
          <p:nvPr/>
        </p:nvSpPr>
        <p:spPr bwMode="auto">
          <a:xfrm>
            <a:off x="-323850" y="-514350"/>
            <a:ext cx="3724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5400" i="1">
              <a:solidFill>
                <a:schemeClr val="bg1"/>
              </a:solidFill>
              <a:latin typeface="微软雅黑 Light"/>
              <a:ea typeface="微软雅黑 Light"/>
              <a:cs typeface="微软雅黑 Light"/>
            </a:endParaRPr>
          </a:p>
          <a:p>
            <a:pPr algn="ctr"/>
            <a:r>
              <a:rPr lang="zh-CN" altLang="en-US" sz="4400" b="1">
                <a:solidFill>
                  <a:schemeClr val="bg1"/>
                </a:solidFill>
                <a:latin typeface="微软雅黑 Light"/>
                <a:ea typeface="微软雅黑 Light"/>
                <a:cs typeface="微软雅黑 Light"/>
              </a:rPr>
              <a:t>学习流程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8778875" y="1239838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689975" y="1152525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3" name="文本框 6"/>
          <p:cNvSpPr txBox="1">
            <a:spLocks noChangeArrowheads="1"/>
          </p:cNvSpPr>
          <p:nvPr/>
        </p:nvSpPr>
        <p:spPr bwMode="auto">
          <a:xfrm>
            <a:off x="9185275" y="766763"/>
            <a:ext cx="264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登陆平台学习</a:t>
            </a:r>
            <a:endParaRPr lang="en-US" altLang="zh-CN" sz="3200" b="1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286875" y="1363663"/>
            <a:ext cx="846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自由: 形状 11"/>
          <p:cNvSpPr/>
          <p:nvPr/>
        </p:nvSpPr>
        <p:spPr>
          <a:xfrm flipH="1">
            <a:off x="3535363" y="-88900"/>
            <a:ext cx="5448300" cy="6946900"/>
          </a:xfrm>
          <a:custGeom>
            <a:avLst/>
            <a:gdLst>
              <a:gd name="connsiteX0" fmla="*/ 697807 w 8894346"/>
              <a:gd name="connsiteY0" fmla="*/ 0 h 6845300"/>
              <a:gd name="connsiteX1" fmla="*/ 710507 w 8894346"/>
              <a:gd name="connsiteY1" fmla="*/ 3390900 h 6845300"/>
              <a:gd name="connsiteX2" fmla="*/ 8051107 w 8894346"/>
              <a:gd name="connsiteY2" fmla="*/ 3429000 h 6845300"/>
              <a:gd name="connsiteX3" fmla="*/ 8432107 w 8894346"/>
              <a:gd name="connsiteY3" fmla="*/ 6845300 h 6845300"/>
              <a:gd name="connsiteX0-1" fmla="*/ 264893 w 8461432"/>
              <a:gd name="connsiteY0-2" fmla="*/ 0 h 6845300"/>
              <a:gd name="connsiteX1-3" fmla="*/ 277593 w 8461432"/>
              <a:gd name="connsiteY1-4" fmla="*/ 3390900 h 6845300"/>
              <a:gd name="connsiteX2-5" fmla="*/ 7618193 w 8461432"/>
              <a:gd name="connsiteY2-6" fmla="*/ 3429000 h 6845300"/>
              <a:gd name="connsiteX3-7" fmla="*/ 7999193 w 8461432"/>
              <a:gd name="connsiteY3-8" fmla="*/ 6845300 h 6845300"/>
              <a:gd name="connsiteX0-9" fmla="*/ 1963 w 8198502"/>
              <a:gd name="connsiteY0-10" fmla="*/ 0 h 6845300"/>
              <a:gd name="connsiteX1-11" fmla="*/ 14663 w 8198502"/>
              <a:gd name="connsiteY1-12" fmla="*/ 3390900 h 6845300"/>
              <a:gd name="connsiteX2-13" fmla="*/ 7355263 w 8198502"/>
              <a:gd name="connsiteY2-14" fmla="*/ 3429000 h 6845300"/>
              <a:gd name="connsiteX3-15" fmla="*/ 7736263 w 8198502"/>
              <a:gd name="connsiteY3-16" fmla="*/ 6845300 h 6845300"/>
              <a:gd name="connsiteX0-17" fmla="*/ 0 w 8196539"/>
              <a:gd name="connsiteY0-18" fmla="*/ 0 h 6845300"/>
              <a:gd name="connsiteX1-19" fmla="*/ 12700 w 8196539"/>
              <a:gd name="connsiteY1-20" fmla="*/ 3390900 h 6845300"/>
              <a:gd name="connsiteX2-21" fmla="*/ 7353300 w 8196539"/>
              <a:gd name="connsiteY2-22" fmla="*/ 3429000 h 6845300"/>
              <a:gd name="connsiteX3-23" fmla="*/ 7734300 w 8196539"/>
              <a:gd name="connsiteY3-24" fmla="*/ 6845300 h 6845300"/>
              <a:gd name="connsiteX0-25" fmla="*/ 0 w 8196539"/>
              <a:gd name="connsiteY0-26" fmla="*/ 0 h 6845300"/>
              <a:gd name="connsiteX1-27" fmla="*/ 12700 w 8196539"/>
              <a:gd name="connsiteY1-28" fmla="*/ 3390900 h 6845300"/>
              <a:gd name="connsiteX2-29" fmla="*/ 7353300 w 8196539"/>
              <a:gd name="connsiteY2-30" fmla="*/ 3429000 h 6845300"/>
              <a:gd name="connsiteX3-31" fmla="*/ 7734300 w 8196539"/>
              <a:gd name="connsiteY3-32" fmla="*/ 6845300 h 6845300"/>
              <a:gd name="connsiteX0-33" fmla="*/ 0 w 8196539"/>
              <a:gd name="connsiteY0-34" fmla="*/ 0 h 6845300"/>
              <a:gd name="connsiteX1-35" fmla="*/ 12700 w 8196539"/>
              <a:gd name="connsiteY1-36" fmla="*/ 3390900 h 6845300"/>
              <a:gd name="connsiteX2-37" fmla="*/ 7353300 w 8196539"/>
              <a:gd name="connsiteY2-38" fmla="*/ 3429000 h 6845300"/>
              <a:gd name="connsiteX3-39" fmla="*/ 7734300 w 8196539"/>
              <a:gd name="connsiteY3-40" fmla="*/ 6845300 h 6845300"/>
              <a:gd name="connsiteX0-41" fmla="*/ 0 w 8196539"/>
              <a:gd name="connsiteY0-42" fmla="*/ 0 h 6845300"/>
              <a:gd name="connsiteX1-43" fmla="*/ 12700 w 8196539"/>
              <a:gd name="connsiteY1-44" fmla="*/ 2959100 h 6845300"/>
              <a:gd name="connsiteX2-45" fmla="*/ 7353300 w 8196539"/>
              <a:gd name="connsiteY2-46" fmla="*/ 3429000 h 6845300"/>
              <a:gd name="connsiteX3-47" fmla="*/ 7734300 w 8196539"/>
              <a:gd name="connsiteY3-48" fmla="*/ 6845300 h 6845300"/>
              <a:gd name="connsiteX0-49" fmla="*/ 39013 w 8235552"/>
              <a:gd name="connsiteY0-50" fmla="*/ 0 h 6845300"/>
              <a:gd name="connsiteX1-51" fmla="*/ 51713 w 8235552"/>
              <a:gd name="connsiteY1-52" fmla="*/ 2959100 h 6845300"/>
              <a:gd name="connsiteX2-53" fmla="*/ 775613 w 8235552"/>
              <a:gd name="connsiteY2-54" fmla="*/ 3619500 h 6845300"/>
              <a:gd name="connsiteX3-55" fmla="*/ 7392313 w 8235552"/>
              <a:gd name="connsiteY3-56" fmla="*/ 3429000 h 6845300"/>
              <a:gd name="connsiteX4" fmla="*/ 7773313 w 8235552"/>
              <a:gd name="connsiteY4" fmla="*/ 6845300 h 6845300"/>
              <a:gd name="connsiteX0-57" fmla="*/ 149940 w 8312880"/>
              <a:gd name="connsiteY0-58" fmla="*/ 0 h 6845300"/>
              <a:gd name="connsiteX1-59" fmla="*/ 162640 w 8312880"/>
              <a:gd name="connsiteY1-60" fmla="*/ 2959100 h 6845300"/>
              <a:gd name="connsiteX2-61" fmla="*/ 696040 w 8312880"/>
              <a:gd name="connsiteY2-62" fmla="*/ 3429000 h 6845300"/>
              <a:gd name="connsiteX3-63" fmla="*/ 7503240 w 8312880"/>
              <a:gd name="connsiteY3-64" fmla="*/ 3429000 h 6845300"/>
              <a:gd name="connsiteX4-65" fmla="*/ 7884240 w 8312880"/>
              <a:gd name="connsiteY4-66" fmla="*/ 6845300 h 6845300"/>
              <a:gd name="connsiteX0-67" fmla="*/ 27518 w 8190458"/>
              <a:gd name="connsiteY0-68" fmla="*/ 0 h 6845300"/>
              <a:gd name="connsiteX1-69" fmla="*/ 40218 w 8190458"/>
              <a:gd name="connsiteY1-70" fmla="*/ 2959100 h 6845300"/>
              <a:gd name="connsiteX2-71" fmla="*/ 573618 w 8190458"/>
              <a:gd name="connsiteY2-72" fmla="*/ 3429000 h 6845300"/>
              <a:gd name="connsiteX3-73" fmla="*/ 7380818 w 8190458"/>
              <a:gd name="connsiteY3-74" fmla="*/ 3429000 h 6845300"/>
              <a:gd name="connsiteX4-75" fmla="*/ 7761818 w 8190458"/>
              <a:gd name="connsiteY4-76" fmla="*/ 6845300 h 6845300"/>
              <a:gd name="connsiteX0-77" fmla="*/ 0 w 8162940"/>
              <a:gd name="connsiteY0-78" fmla="*/ 0 h 6845300"/>
              <a:gd name="connsiteX1-79" fmla="*/ 12700 w 8162940"/>
              <a:gd name="connsiteY1-80" fmla="*/ 2959100 h 6845300"/>
              <a:gd name="connsiteX2-81" fmla="*/ 546100 w 8162940"/>
              <a:gd name="connsiteY2-82" fmla="*/ 3429000 h 6845300"/>
              <a:gd name="connsiteX3-83" fmla="*/ 7353300 w 8162940"/>
              <a:gd name="connsiteY3-84" fmla="*/ 3429000 h 6845300"/>
              <a:gd name="connsiteX4-85" fmla="*/ 7734300 w 8162940"/>
              <a:gd name="connsiteY4-86" fmla="*/ 6845300 h 6845300"/>
              <a:gd name="connsiteX0-87" fmla="*/ 0 w 8162940"/>
              <a:gd name="connsiteY0-88" fmla="*/ 0 h 6845300"/>
              <a:gd name="connsiteX1-89" fmla="*/ 12700 w 8162940"/>
              <a:gd name="connsiteY1-90" fmla="*/ 2959100 h 6845300"/>
              <a:gd name="connsiteX2-91" fmla="*/ 546100 w 8162940"/>
              <a:gd name="connsiteY2-92" fmla="*/ 3429000 h 6845300"/>
              <a:gd name="connsiteX3-93" fmla="*/ 7353300 w 8162940"/>
              <a:gd name="connsiteY3-94" fmla="*/ 3429000 h 6845300"/>
              <a:gd name="connsiteX4-95" fmla="*/ 7734300 w 8162940"/>
              <a:gd name="connsiteY4-96" fmla="*/ 6845300 h 6845300"/>
              <a:gd name="connsiteX0-97" fmla="*/ 0 w 8162940"/>
              <a:gd name="connsiteY0-98" fmla="*/ 0 h 6845300"/>
              <a:gd name="connsiteX1-99" fmla="*/ 12700 w 8162940"/>
              <a:gd name="connsiteY1-100" fmla="*/ 2959100 h 6845300"/>
              <a:gd name="connsiteX2-101" fmla="*/ 546100 w 8162940"/>
              <a:gd name="connsiteY2-102" fmla="*/ 3429000 h 6845300"/>
              <a:gd name="connsiteX3-103" fmla="*/ 7353300 w 8162940"/>
              <a:gd name="connsiteY3-104" fmla="*/ 3429000 h 6845300"/>
              <a:gd name="connsiteX4-105" fmla="*/ 7734300 w 8162940"/>
              <a:gd name="connsiteY4-106" fmla="*/ 6845300 h 6845300"/>
              <a:gd name="connsiteX0-107" fmla="*/ 0 w 8162940"/>
              <a:gd name="connsiteY0-108" fmla="*/ 0 h 6845300"/>
              <a:gd name="connsiteX1-109" fmla="*/ 12700 w 8162940"/>
              <a:gd name="connsiteY1-110" fmla="*/ 2959100 h 6845300"/>
              <a:gd name="connsiteX2-111" fmla="*/ 546100 w 8162940"/>
              <a:gd name="connsiteY2-112" fmla="*/ 3429000 h 6845300"/>
              <a:gd name="connsiteX3-113" fmla="*/ 7353300 w 8162940"/>
              <a:gd name="connsiteY3-114" fmla="*/ 3429000 h 6845300"/>
              <a:gd name="connsiteX4-115" fmla="*/ 7734300 w 8162940"/>
              <a:gd name="connsiteY4-116" fmla="*/ 6845300 h 6845300"/>
              <a:gd name="connsiteX0-117" fmla="*/ 0 w 8162940"/>
              <a:gd name="connsiteY0-118" fmla="*/ 0 h 6845300"/>
              <a:gd name="connsiteX1-119" fmla="*/ 12700 w 8162940"/>
              <a:gd name="connsiteY1-120" fmla="*/ 2959100 h 6845300"/>
              <a:gd name="connsiteX2-121" fmla="*/ 546100 w 8162940"/>
              <a:gd name="connsiteY2-122" fmla="*/ 3429000 h 6845300"/>
              <a:gd name="connsiteX3-123" fmla="*/ 7353300 w 8162940"/>
              <a:gd name="connsiteY3-124" fmla="*/ 3429000 h 6845300"/>
              <a:gd name="connsiteX4-125" fmla="*/ 7734300 w 8162940"/>
              <a:gd name="connsiteY4-126" fmla="*/ 6845300 h 6845300"/>
              <a:gd name="connsiteX0-127" fmla="*/ 0 w 8162940"/>
              <a:gd name="connsiteY0-128" fmla="*/ 0 h 6845300"/>
              <a:gd name="connsiteX1-129" fmla="*/ 12700 w 8162940"/>
              <a:gd name="connsiteY1-130" fmla="*/ 2959100 h 6845300"/>
              <a:gd name="connsiteX2-131" fmla="*/ 546100 w 8162940"/>
              <a:gd name="connsiteY2-132" fmla="*/ 3429000 h 6845300"/>
              <a:gd name="connsiteX3-133" fmla="*/ 7353300 w 8162940"/>
              <a:gd name="connsiteY3-134" fmla="*/ 3429000 h 6845300"/>
              <a:gd name="connsiteX4-135" fmla="*/ 7734300 w 8162940"/>
              <a:gd name="connsiteY4-136" fmla="*/ 6845300 h 6845300"/>
              <a:gd name="connsiteX0-137" fmla="*/ 327 w 8163267"/>
              <a:gd name="connsiteY0-138" fmla="*/ 0 h 6845300"/>
              <a:gd name="connsiteX1-139" fmla="*/ 327 w 8163267"/>
              <a:gd name="connsiteY1-140" fmla="*/ 2959100 h 6845300"/>
              <a:gd name="connsiteX2-141" fmla="*/ 546427 w 8163267"/>
              <a:gd name="connsiteY2-142" fmla="*/ 3429000 h 6845300"/>
              <a:gd name="connsiteX3-143" fmla="*/ 7353627 w 8163267"/>
              <a:gd name="connsiteY3-144" fmla="*/ 3429000 h 6845300"/>
              <a:gd name="connsiteX4-145" fmla="*/ 7734627 w 8163267"/>
              <a:gd name="connsiteY4-146" fmla="*/ 6845300 h 6845300"/>
              <a:gd name="connsiteX0-147" fmla="*/ 327 w 8182364"/>
              <a:gd name="connsiteY0-148" fmla="*/ 0 h 6845300"/>
              <a:gd name="connsiteX1-149" fmla="*/ 327 w 8182364"/>
              <a:gd name="connsiteY1-150" fmla="*/ 2959100 h 6845300"/>
              <a:gd name="connsiteX2-151" fmla="*/ 546427 w 8182364"/>
              <a:gd name="connsiteY2-152" fmla="*/ 3429000 h 6845300"/>
              <a:gd name="connsiteX3-153" fmla="*/ 7353627 w 8182364"/>
              <a:gd name="connsiteY3-154" fmla="*/ 3429000 h 6845300"/>
              <a:gd name="connsiteX4-155" fmla="*/ 7734627 w 8182364"/>
              <a:gd name="connsiteY4-156" fmla="*/ 6845300 h 6845300"/>
              <a:gd name="connsiteX0-157" fmla="*/ 327 w 8182364"/>
              <a:gd name="connsiteY0-158" fmla="*/ 0 h 6845300"/>
              <a:gd name="connsiteX1-159" fmla="*/ 327 w 8182364"/>
              <a:gd name="connsiteY1-160" fmla="*/ 2959100 h 6845300"/>
              <a:gd name="connsiteX2-161" fmla="*/ 546427 w 8182364"/>
              <a:gd name="connsiteY2-162" fmla="*/ 3429000 h 6845300"/>
              <a:gd name="connsiteX3-163" fmla="*/ 7353627 w 8182364"/>
              <a:gd name="connsiteY3-164" fmla="*/ 3429000 h 6845300"/>
              <a:gd name="connsiteX4-165" fmla="*/ 7734627 w 8182364"/>
              <a:gd name="connsiteY4-166" fmla="*/ 6845300 h 6845300"/>
              <a:gd name="connsiteX0-167" fmla="*/ 327 w 8195175"/>
              <a:gd name="connsiteY0-168" fmla="*/ 0 h 6845300"/>
              <a:gd name="connsiteX1-169" fmla="*/ 327 w 8195175"/>
              <a:gd name="connsiteY1-170" fmla="*/ 2959100 h 6845300"/>
              <a:gd name="connsiteX2-171" fmla="*/ 546427 w 8195175"/>
              <a:gd name="connsiteY2-172" fmla="*/ 3429000 h 6845300"/>
              <a:gd name="connsiteX3-173" fmla="*/ 7353627 w 8195175"/>
              <a:gd name="connsiteY3-174" fmla="*/ 3429000 h 6845300"/>
              <a:gd name="connsiteX4-175" fmla="*/ 8128328 w 8195175"/>
              <a:gd name="connsiteY4-176" fmla="*/ 4013200 h 6845300"/>
              <a:gd name="connsiteX5" fmla="*/ 7734627 w 8195175"/>
              <a:gd name="connsiteY5" fmla="*/ 6845300 h 6845300"/>
              <a:gd name="connsiteX0-177" fmla="*/ 327 w 8071889"/>
              <a:gd name="connsiteY0-178" fmla="*/ 0 h 6845300"/>
              <a:gd name="connsiteX1-179" fmla="*/ 327 w 8071889"/>
              <a:gd name="connsiteY1-180" fmla="*/ 2959100 h 6845300"/>
              <a:gd name="connsiteX2-181" fmla="*/ 546427 w 8071889"/>
              <a:gd name="connsiteY2-182" fmla="*/ 3429000 h 6845300"/>
              <a:gd name="connsiteX3-183" fmla="*/ 7353627 w 8071889"/>
              <a:gd name="connsiteY3-184" fmla="*/ 3429000 h 6845300"/>
              <a:gd name="connsiteX4-185" fmla="*/ 7912428 w 8071889"/>
              <a:gd name="connsiteY4-186" fmla="*/ 4051300 h 6845300"/>
              <a:gd name="connsiteX5-187" fmla="*/ 7734627 w 8071889"/>
              <a:gd name="connsiteY5-188" fmla="*/ 6845300 h 6845300"/>
              <a:gd name="connsiteX0-189" fmla="*/ 327 w 8085254"/>
              <a:gd name="connsiteY0-190" fmla="*/ 0 h 6845300"/>
              <a:gd name="connsiteX1-191" fmla="*/ 327 w 8085254"/>
              <a:gd name="connsiteY1-192" fmla="*/ 2959100 h 6845300"/>
              <a:gd name="connsiteX2-193" fmla="*/ 546427 w 8085254"/>
              <a:gd name="connsiteY2-194" fmla="*/ 3429000 h 6845300"/>
              <a:gd name="connsiteX3-195" fmla="*/ 7353627 w 8085254"/>
              <a:gd name="connsiteY3-196" fmla="*/ 3429000 h 6845300"/>
              <a:gd name="connsiteX4-197" fmla="*/ 7912428 w 8085254"/>
              <a:gd name="connsiteY4-198" fmla="*/ 4051300 h 6845300"/>
              <a:gd name="connsiteX5-199" fmla="*/ 7734627 w 8085254"/>
              <a:gd name="connsiteY5-200" fmla="*/ 6845300 h 6845300"/>
              <a:gd name="connsiteX0-201" fmla="*/ 327 w 7926037"/>
              <a:gd name="connsiteY0-202" fmla="*/ 0 h 6845300"/>
              <a:gd name="connsiteX1-203" fmla="*/ 327 w 7926037"/>
              <a:gd name="connsiteY1-204" fmla="*/ 2959100 h 6845300"/>
              <a:gd name="connsiteX2-205" fmla="*/ 546427 w 7926037"/>
              <a:gd name="connsiteY2-206" fmla="*/ 3429000 h 6845300"/>
              <a:gd name="connsiteX3-207" fmla="*/ 7353627 w 7926037"/>
              <a:gd name="connsiteY3-208" fmla="*/ 3429000 h 6845300"/>
              <a:gd name="connsiteX4-209" fmla="*/ 7912428 w 7926037"/>
              <a:gd name="connsiteY4-210" fmla="*/ 4051300 h 6845300"/>
              <a:gd name="connsiteX5-211" fmla="*/ 7734627 w 7926037"/>
              <a:gd name="connsiteY5-212" fmla="*/ 6845300 h 6845300"/>
              <a:gd name="connsiteX0-213" fmla="*/ 327 w 7993349"/>
              <a:gd name="connsiteY0-214" fmla="*/ 0 h 6845300"/>
              <a:gd name="connsiteX1-215" fmla="*/ 327 w 7993349"/>
              <a:gd name="connsiteY1-216" fmla="*/ 2959100 h 6845300"/>
              <a:gd name="connsiteX2-217" fmla="*/ 546427 w 7993349"/>
              <a:gd name="connsiteY2-218" fmla="*/ 3429000 h 6845300"/>
              <a:gd name="connsiteX3-219" fmla="*/ 7353627 w 7993349"/>
              <a:gd name="connsiteY3-220" fmla="*/ 3429000 h 6845300"/>
              <a:gd name="connsiteX4-221" fmla="*/ 7912428 w 7993349"/>
              <a:gd name="connsiteY4-222" fmla="*/ 4051300 h 6845300"/>
              <a:gd name="connsiteX5-223" fmla="*/ 7963227 w 7993349"/>
              <a:gd name="connsiteY5-224" fmla="*/ 6845300 h 6845300"/>
              <a:gd name="connsiteX0-225" fmla="*/ 327 w 7963227"/>
              <a:gd name="connsiteY0-226" fmla="*/ 0 h 6845300"/>
              <a:gd name="connsiteX1-227" fmla="*/ 327 w 7963227"/>
              <a:gd name="connsiteY1-228" fmla="*/ 2959100 h 6845300"/>
              <a:gd name="connsiteX2-229" fmla="*/ 546427 w 7963227"/>
              <a:gd name="connsiteY2-230" fmla="*/ 3429000 h 6845300"/>
              <a:gd name="connsiteX3-231" fmla="*/ 7353627 w 7963227"/>
              <a:gd name="connsiteY3-232" fmla="*/ 3429000 h 6845300"/>
              <a:gd name="connsiteX4-233" fmla="*/ 7912428 w 7963227"/>
              <a:gd name="connsiteY4-234" fmla="*/ 4051300 h 6845300"/>
              <a:gd name="connsiteX5-235" fmla="*/ 7963227 w 7963227"/>
              <a:gd name="connsiteY5-236" fmla="*/ 6845300 h 6845300"/>
              <a:gd name="connsiteX0-237" fmla="*/ 327 w 7963227"/>
              <a:gd name="connsiteY0-238" fmla="*/ 0 h 6845300"/>
              <a:gd name="connsiteX1-239" fmla="*/ 327 w 7963227"/>
              <a:gd name="connsiteY1-240" fmla="*/ 2959100 h 6845300"/>
              <a:gd name="connsiteX2-241" fmla="*/ 546427 w 7963227"/>
              <a:gd name="connsiteY2-242" fmla="*/ 3429000 h 6845300"/>
              <a:gd name="connsiteX3-243" fmla="*/ 7353627 w 7963227"/>
              <a:gd name="connsiteY3-244" fmla="*/ 3429000 h 6845300"/>
              <a:gd name="connsiteX4-245" fmla="*/ 7912428 w 7963227"/>
              <a:gd name="connsiteY4-246" fmla="*/ 4051300 h 6845300"/>
              <a:gd name="connsiteX5-247" fmla="*/ 7963227 w 7963227"/>
              <a:gd name="connsiteY5-248" fmla="*/ 6845300 h 6845300"/>
              <a:gd name="connsiteX0-249" fmla="*/ 327 w 7915227"/>
              <a:gd name="connsiteY0-250" fmla="*/ 0 h 6832600"/>
              <a:gd name="connsiteX1-251" fmla="*/ 327 w 7915227"/>
              <a:gd name="connsiteY1-252" fmla="*/ 2959100 h 6832600"/>
              <a:gd name="connsiteX2-253" fmla="*/ 546427 w 7915227"/>
              <a:gd name="connsiteY2-254" fmla="*/ 3429000 h 6832600"/>
              <a:gd name="connsiteX3-255" fmla="*/ 7353627 w 7915227"/>
              <a:gd name="connsiteY3-256" fmla="*/ 3429000 h 6832600"/>
              <a:gd name="connsiteX4-257" fmla="*/ 7912428 w 7915227"/>
              <a:gd name="connsiteY4-258" fmla="*/ 4051300 h 6832600"/>
              <a:gd name="connsiteX5-259" fmla="*/ 7912427 w 7915227"/>
              <a:gd name="connsiteY5-260" fmla="*/ 6832600 h 6832600"/>
              <a:gd name="connsiteX0-261" fmla="*/ 327 w 7922761"/>
              <a:gd name="connsiteY0-262" fmla="*/ 0 h 6832600"/>
              <a:gd name="connsiteX1-263" fmla="*/ 327 w 7922761"/>
              <a:gd name="connsiteY1-264" fmla="*/ 2959100 h 6832600"/>
              <a:gd name="connsiteX2-265" fmla="*/ 546427 w 7922761"/>
              <a:gd name="connsiteY2-266" fmla="*/ 3429000 h 6832600"/>
              <a:gd name="connsiteX3-267" fmla="*/ 7353627 w 7922761"/>
              <a:gd name="connsiteY3-268" fmla="*/ 3429000 h 6832600"/>
              <a:gd name="connsiteX4-269" fmla="*/ 7912428 w 7922761"/>
              <a:gd name="connsiteY4-270" fmla="*/ 4051300 h 6832600"/>
              <a:gd name="connsiteX5-271" fmla="*/ 7912427 w 7922761"/>
              <a:gd name="connsiteY5-272" fmla="*/ 6832600 h 6832600"/>
              <a:gd name="connsiteX0-273" fmla="*/ 327 w 7922761"/>
              <a:gd name="connsiteY0-274" fmla="*/ 0 h 6832600"/>
              <a:gd name="connsiteX1-275" fmla="*/ 327 w 7922761"/>
              <a:gd name="connsiteY1-276" fmla="*/ 2959100 h 6832600"/>
              <a:gd name="connsiteX2-277" fmla="*/ 546427 w 7922761"/>
              <a:gd name="connsiteY2-278" fmla="*/ 3429000 h 6832600"/>
              <a:gd name="connsiteX3-279" fmla="*/ 7353627 w 7922761"/>
              <a:gd name="connsiteY3-280" fmla="*/ 3413760 h 6832600"/>
              <a:gd name="connsiteX4-281" fmla="*/ 7912428 w 7922761"/>
              <a:gd name="connsiteY4-282" fmla="*/ 4051300 h 6832600"/>
              <a:gd name="connsiteX5-283" fmla="*/ 7912427 w 7922761"/>
              <a:gd name="connsiteY5-284" fmla="*/ 6832600 h 6832600"/>
              <a:gd name="connsiteX0-285" fmla="*/ 327 w 7922761"/>
              <a:gd name="connsiteY0-286" fmla="*/ 0 h 6832600"/>
              <a:gd name="connsiteX1-287" fmla="*/ 327 w 7922761"/>
              <a:gd name="connsiteY1-288" fmla="*/ 2959100 h 6832600"/>
              <a:gd name="connsiteX2-289" fmla="*/ 546427 w 7922761"/>
              <a:gd name="connsiteY2-290" fmla="*/ 3429000 h 6832600"/>
              <a:gd name="connsiteX3-291" fmla="*/ 7353627 w 7922761"/>
              <a:gd name="connsiteY3-292" fmla="*/ 3413760 h 6832600"/>
              <a:gd name="connsiteX4-293" fmla="*/ 7912428 w 7922761"/>
              <a:gd name="connsiteY4-294" fmla="*/ 4051300 h 6832600"/>
              <a:gd name="connsiteX5-295" fmla="*/ 7912427 w 7922761"/>
              <a:gd name="connsiteY5-296" fmla="*/ 6832600 h 6832600"/>
              <a:gd name="connsiteX0-297" fmla="*/ 327 w 7917241"/>
              <a:gd name="connsiteY0-298" fmla="*/ 0 h 6832600"/>
              <a:gd name="connsiteX1-299" fmla="*/ 327 w 7917241"/>
              <a:gd name="connsiteY1-300" fmla="*/ 2959100 h 6832600"/>
              <a:gd name="connsiteX2-301" fmla="*/ 546427 w 7917241"/>
              <a:gd name="connsiteY2-302" fmla="*/ 3429000 h 6832600"/>
              <a:gd name="connsiteX3-303" fmla="*/ 7353627 w 7917241"/>
              <a:gd name="connsiteY3-304" fmla="*/ 3413760 h 6832600"/>
              <a:gd name="connsiteX4-305" fmla="*/ 7912428 w 7917241"/>
              <a:gd name="connsiteY4-306" fmla="*/ 4051300 h 6832600"/>
              <a:gd name="connsiteX5-307" fmla="*/ 7912427 w 7917241"/>
              <a:gd name="connsiteY5-308" fmla="*/ 6832600 h 6832600"/>
              <a:gd name="connsiteX0-309" fmla="*/ 7336 w 7924250"/>
              <a:gd name="connsiteY0-310" fmla="*/ 0 h 6832600"/>
              <a:gd name="connsiteX1-311" fmla="*/ 7336 w 7924250"/>
              <a:gd name="connsiteY1-312" fmla="*/ 2959100 h 6832600"/>
              <a:gd name="connsiteX2-313" fmla="*/ 553436 w 7924250"/>
              <a:gd name="connsiteY2-314" fmla="*/ 3429000 h 6832600"/>
              <a:gd name="connsiteX3-315" fmla="*/ 7360636 w 7924250"/>
              <a:gd name="connsiteY3-316" fmla="*/ 3413760 h 6832600"/>
              <a:gd name="connsiteX4-317" fmla="*/ 7919437 w 7924250"/>
              <a:gd name="connsiteY4-318" fmla="*/ 4051300 h 6832600"/>
              <a:gd name="connsiteX5-319" fmla="*/ 7919436 w 7924250"/>
              <a:gd name="connsiteY5-320" fmla="*/ 6832600 h 6832600"/>
              <a:gd name="connsiteX0-321" fmla="*/ 7336 w 7924250"/>
              <a:gd name="connsiteY0-322" fmla="*/ 0 h 6832600"/>
              <a:gd name="connsiteX1-323" fmla="*/ 7336 w 7924250"/>
              <a:gd name="connsiteY1-324" fmla="*/ 2959100 h 6832600"/>
              <a:gd name="connsiteX2-325" fmla="*/ 553436 w 7924250"/>
              <a:gd name="connsiteY2-326" fmla="*/ 3429000 h 6832600"/>
              <a:gd name="connsiteX3-327" fmla="*/ 7360636 w 7924250"/>
              <a:gd name="connsiteY3-328" fmla="*/ 3413760 h 6832600"/>
              <a:gd name="connsiteX4-329" fmla="*/ 7919437 w 7924250"/>
              <a:gd name="connsiteY4-330" fmla="*/ 4051300 h 6832600"/>
              <a:gd name="connsiteX5-331" fmla="*/ 7919436 w 7924250"/>
              <a:gd name="connsiteY5-332" fmla="*/ 6832600 h 6832600"/>
              <a:gd name="connsiteX0-333" fmla="*/ 4 w 7916918"/>
              <a:gd name="connsiteY0-334" fmla="*/ 0 h 6832600"/>
              <a:gd name="connsiteX1-335" fmla="*/ 4 w 7916918"/>
              <a:gd name="connsiteY1-336" fmla="*/ 2959100 h 6832600"/>
              <a:gd name="connsiteX2-337" fmla="*/ 546104 w 7916918"/>
              <a:gd name="connsiteY2-338" fmla="*/ 3429000 h 6832600"/>
              <a:gd name="connsiteX3-339" fmla="*/ 7353304 w 7916918"/>
              <a:gd name="connsiteY3-340" fmla="*/ 3413760 h 6832600"/>
              <a:gd name="connsiteX4-341" fmla="*/ 7912105 w 7916918"/>
              <a:gd name="connsiteY4-342" fmla="*/ 4051300 h 6832600"/>
              <a:gd name="connsiteX5-343" fmla="*/ 7912104 w 7916918"/>
              <a:gd name="connsiteY5-344" fmla="*/ 6832600 h 6832600"/>
              <a:gd name="connsiteX0-345" fmla="*/ 4 w 7916918"/>
              <a:gd name="connsiteY0-346" fmla="*/ 0 h 6832600"/>
              <a:gd name="connsiteX1-347" fmla="*/ 4 w 7916918"/>
              <a:gd name="connsiteY1-348" fmla="*/ 2959100 h 6832600"/>
              <a:gd name="connsiteX2-349" fmla="*/ 546104 w 7916918"/>
              <a:gd name="connsiteY2-350" fmla="*/ 3429000 h 6832600"/>
              <a:gd name="connsiteX3-351" fmla="*/ 7353304 w 7916918"/>
              <a:gd name="connsiteY3-352" fmla="*/ 3413760 h 6832600"/>
              <a:gd name="connsiteX4-353" fmla="*/ 7912105 w 7916918"/>
              <a:gd name="connsiteY4-354" fmla="*/ 4051300 h 6832600"/>
              <a:gd name="connsiteX5-355" fmla="*/ 7912104 w 7916918"/>
              <a:gd name="connsiteY5-356" fmla="*/ 6832600 h 6832600"/>
              <a:gd name="connsiteX0-357" fmla="*/ 4 w 7916918"/>
              <a:gd name="connsiteY0-358" fmla="*/ 0 h 6832600"/>
              <a:gd name="connsiteX1-359" fmla="*/ 4 w 7916918"/>
              <a:gd name="connsiteY1-360" fmla="*/ 2959100 h 6832600"/>
              <a:gd name="connsiteX2-361" fmla="*/ 546104 w 7916918"/>
              <a:gd name="connsiteY2-362" fmla="*/ 3429000 h 6832600"/>
              <a:gd name="connsiteX3-363" fmla="*/ 7353304 w 7916918"/>
              <a:gd name="connsiteY3-364" fmla="*/ 3413760 h 6832600"/>
              <a:gd name="connsiteX4-365" fmla="*/ 7912105 w 7916918"/>
              <a:gd name="connsiteY4-366" fmla="*/ 4051300 h 6832600"/>
              <a:gd name="connsiteX5-367" fmla="*/ 7912104 w 7916918"/>
              <a:gd name="connsiteY5-368" fmla="*/ 6832600 h 6832600"/>
              <a:gd name="connsiteX0-369" fmla="*/ 4 w 7916918"/>
              <a:gd name="connsiteY0-370" fmla="*/ 0 h 6832600"/>
              <a:gd name="connsiteX1-371" fmla="*/ 4 w 7916918"/>
              <a:gd name="connsiteY1-372" fmla="*/ 2959100 h 6832600"/>
              <a:gd name="connsiteX2-373" fmla="*/ 546104 w 7916918"/>
              <a:gd name="connsiteY2-374" fmla="*/ 3429000 h 6832600"/>
              <a:gd name="connsiteX3-375" fmla="*/ 7321554 w 7916918"/>
              <a:gd name="connsiteY3-376" fmla="*/ 3420110 h 6832600"/>
              <a:gd name="connsiteX4-377" fmla="*/ 7912105 w 7916918"/>
              <a:gd name="connsiteY4-378" fmla="*/ 4051300 h 6832600"/>
              <a:gd name="connsiteX5-379" fmla="*/ 7912104 w 7916918"/>
              <a:gd name="connsiteY5-380" fmla="*/ 6832600 h 6832600"/>
              <a:gd name="connsiteX0-381" fmla="*/ 4 w 7916918"/>
              <a:gd name="connsiteY0-382" fmla="*/ 0 h 6832600"/>
              <a:gd name="connsiteX1-383" fmla="*/ 4 w 7916918"/>
              <a:gd name="connsiteY1-384" fmla="*/ 2959100 h 6832600"/>
              <a:gd name="connsiteX2-385" fmla="*/ 546104 w 7916918"/>
              <a:gd name="connsiteY2-386" fmla="*/ 3429000 h 6832600"/>
              <a:gd name="connsiteX3-387" fmla="*/ 7321554 w 7916918"/>
              <a:gd name="connsiteY3-388" fmla="*/ 3420110 h 6832600"/>
              <a:gd name="connsiteX4-389" fmla="*/ 7912105 w 7916918"/>
              <a:gd name="connsiteY4-390" fmla="*/ 4051300 h 6832600"/>
              <a:gd name="connsiteX5-391" fmla="*/ 7912104 w 7916918"/>
              <a:gd name="connsiteY5-392" fmla="*/ 6832600 h 6832600"/>
              <a:gd name="connsiteX0-393" fmla="*/ 4 w 7916918"/>
              <a:gd name="connsiteY0-394" fmla="*/ 0 h 6832600"/>
              <a:gd name="connsiteX1-395" fmla="*/ 4 w 7916918"/>
              <a:gd name="connsiteY1-396" fmla="*/ 2959100 h 6832600"/>
              <a:gd name="connsiteX2-397" fmla="*/ 546104 w 7916918"/>
              <a:gd name="connsiteY2-398" fmla="*/ 3429000 h 6832600"/>
              <a:gd name="connsiteX3-399" fmla="*/ 7321554 w 7916918"/>
              <a:gd name="connsiteY3-400" fmla="*/ 3432810 h 6832600"/>
              <a:gd name="connsiteX4-401" fmla="*/ 7912105 w 7916918"/>
              <a:gd name="connsiteY4-402" fmla="*/ 4051300 h 6832600"/>
              <a:gd name="connsiteX5-403" fmla="*/ 7912104 w 7916918"/>
              <a:gd name="connsiteY5-404" fmla="*/ 6832600 h 6832600"/>
              <a:gd name="connsiteX0-405" fmla="*/ 4 w 7916918"/>
              <a:gd name="connsiteY0-406" fmla="*/ 0 h 6832600"/>
              <a:gd name="connsiteX1-407" fmla="*/ 4 w 7916918"/>
              <a:gd name="connsiteY1-408" fmla="*/ 2959100 h 6832600"/>
              <a:gd name="connsiteX2-409" fmla="*/ 546104 w 7916918"/>
              <a:gd name="connsiteY2-410" fmla="*/ 3429000 h 6832600"/>
              <a:gd name="connsiteX3-411" fmla="*/ 7321554 w 7916918"/>
              <a:gd name="connsiteY3-412" fmla="*/ 3432810 h 6832600"/>
              <a:gd name="connsiteX4-413" fmla="*/ 7912105 w 7916918"/>
              <a:gd name="connsiteY4-414" fmla="*/ 3860800 h 6832600"/>
              <a:gd name="connsiteX5-415" fmla="*/ 7912104 w 7916918"/>
              <a:gd name="connsiteY5-416" fmla="*/ 6832600 h 6832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65" y="connsiteY4-66"/>
              </a:cxn>
              <a:cxn ang="0">
                <a:pos x="connsiteX5-187" y="connsiteY5-188"/>
              </a:cxn>
            </a:cxnLst>
            <a:rect l="l" t="t" r="r" b="b"/>
            <a:pathLst>
              <a:path w="7916918" h="6832600">
                <a:moveTo>
                  <a:pt x="4" y="0"/>
                </a:moveTo>
                <a:cubicBezTo>
                  <a:pt x="3179" y="1447800"/>
                  <a:pt x="1062" y="2444750"/>
                  <a:pt x="4" y="2959100"/>
                </a:cubicBezTo>
                <a:cubicBezTo>
                  <a:pt x="-1054" y="3473450"/>
                  <a:pt x="237071" y="3414183"/>
                  <a:pt x="546104" y="3429000"/>
                </a:cubicBezTo>
                <a:lnTo>
                  <a:pt x="7321554" y="3432810"/>
                </a:lnTo>
                <a:cubicBezTo>
                  <a:pt x="7774521" y="3447627"/>
                  <a:pt x="7886705" y="3545417"/>
                  <a:pt x="7912105" y="3860800"/>
                </a:cubicBezTo>
                <a:cubicBezTo>
                  <a:pt x="7924805" y="5166783"/>
                  <a:pt x="7907871" y="5989108"/>
                  <a:pt x="7912104" y="6832600"/>
                </a:cubicBezTo>
              </a:path>
            </a:pathLst>
          </a:custGeom>
          <a:noFill/>
          <a:ln w="762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143250" y="4959350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70225" y="4886325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8" name="矩形 19"/>
          <p:cNvSpPr>
            <a:spLocks noChangeArrowheads="1"/>
          </p:cNvSpPr>
          <p:nvPr/>
        </p:nvSpPr>
        <p:spPr bwMode="auto">
          <a:xfrm>
            <a:off x="3840163" y="3751263"/>
            <a:ext cx="79914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altLang="zh-CN">
              <a:solidFill>
                <a:schemeClr val="bg1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GB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+mn-ea"/>
              </a:rPr>
              <a:t>A</a:t>
            </a:r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+mn-ea"/>
              </a:rPr>
              <a:t> 在线网址：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+mn-ea"/>
              </a:rPr>
              <a:t>ndgzy.fanya.chaoxing.com</a:t>
            </a:r>
          </a:p>
          <a:p>
            <a:endParaRPr lang="en-US" altLang="zh-CN" sz="2800" b="1">
              <a:solidFill>
                <a:schemeClr val="bg1"/>
              </a:solidFill>
              <a:latin typeface="微软雅黑"/>
              <a:ea typeface="微软雅黑"/>
              <a:cs typeface="微软雅黑"/>
              <a:sym typeface="+mn-ea"/>
            </a:endParaRPr>
          </a:p>
          <a:p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B</a:t>
            </a:r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 电脑端学习登陆：个人学号，初始密码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123456</a:t>
            </a:r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，若登陆过可直接使用以前密码即可。</a:t>
            </a:r>
            <a:endParaRPr lang="en-GB" altLang="zh-CN" sz="2800" b="1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20489" name="图片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175" y="17463"/>
            <a:ext cx="46672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925"/>
            <a:ext cx="49498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423863"/>
            <a:ext cx="5494337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063" y="2827338"/>
            <a:ext cx="54943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文本框 6"/>
          <p:cNvSpPr txBox="1">
            <a:spLocks noChangeArrowheads="1"/>
          </p:cNvSpPr>
          <p:nvPr/>
        </p:nvSpPr>
        <p:spPr bwMode="auto">
          <a:xfrm>
            <a:off x="6565900" y="1090613"/>
            <a:ext cx="5067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等线"/>
                <a:ea typeface="等线"/>
              </a:rPr>
              <a:t>第一次登录需要修改密码，请按照系统提示进行设置。</a:t>
            </a:r>
          </a:p>
          <a:p>
            <a:r>
              <a:rPr lang="zh-CN" altLang="en-US" sz="2400">
                <a:solidFill>
                  <a:schemeClr val="bg1"/>
                </a:solidFill>
                <a:latin typeface="等线"/>
                <a:ea typeface="等线"/>
              </a:rPr>
              <a:t>一定要保管好自己的密码，以免出现问题，影响到自己的成绩。</a:t>
            </a:r>
          </a:p>
        </p:txBody>
      </p:sp>
      <p:sp>
        <p:nvSpPr>
          <p:cNvPr id="21508" name="文本框 7"/>
          <p:cNvSpPr txBox="1">
            <a:spLocks noChangeArrowheads="1"/>
          </p:cNvSpPr>
          <p:nvPr/>
        </p:nvSpPr>
        <p:spPr bwMode="auto">
          <a:xfrm>
            <a:off x="6565900" y="3798888"/>
            <a:ext cx="5067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等线"/>
                <a:ea typeface="等线"/>
              </a:rPr>
              <a:t>登录后点击头像旁边的设置，绑定邮箱和手机号码，方便及时收到课程相关通知和找回密码。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4" descr="C:\Users\Administrator\Desktop\图片\页面.png页面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1784350"/>
            <a:ext cx="5573712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527175" y="2317750"/>
            <a:ext cx="1471613" cy="17684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2152650" y="4708525"/>
            <a:ext cx="159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点击课程图片</a:t>
            </a:r>
          </a:p>
        </p:txBody>
      </p:sp>
      <p:sp>
        <p:nvSpPr>
          <p:cNvPr id="23556" name="文本框 9"/>
          <p:cNvSpPr txBox="1">
            <a:spLocks noChangeArrowheads="1"/>
          </p:cNvSpPr>
          <p:nvPr/>
        </p:nvSpPr>
        <p:spPr bwMode="auto">
          <a:xfrm>
            <a:off x="6094413" y="976313"/>
            <a:ext cx="5510212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视频：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40%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测验：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30%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考试：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30%</a:t>
            </a:r>
          </a:p>
          <a:p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学期时间：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月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07</a:t>
            </a:r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日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-5</a:t>
            </a:r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月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18</a:t>
            </a:r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日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考试时间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: 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+mn-ea"/>
              </a:rPr>
              <a:t>3</a:t>
            </a:r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+mn-ea"/>
              </a:rPr>
              <a:t>月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+mn-ea"/>
              </a:rPr>
              <a:t>07</a:t>
            </a:r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+mn-ea"/>
              </a:rPr>
              <a:t>日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+mn-ea"/>
              </a:rPr>
              <a:t>-5</a:t>
            </a:r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+mn-ea"/>
              </a:rPr>
              <a:t>月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+mn-ea"/>
              </a:rPr>
              <a:t>16</a:t>
            </a:r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+mn-ea"/>
              </a:rPr>
              <a:t>日</a:t>
            </a:r>
            <a:endParaRPr lang="zh-CN" altLang="zh-CN" sz="2800" b="1">
              <a:solidFill>
                <a:schemeClr val="bg1"/>
              </a:solidFill>
              <a:latin typeface="微软雅黑"/>
              <a:ea typeface="微软雅黑"/>
              <a:cs typeface="微软雅黑"/>
              <a:sym typeface="+mn-ea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（任务点完成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100%</a:t>
            </a:r>
            <a:r>
              <a:rPr lang="zh-CN" altLang="en-US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才可参加考试）</a:t>
            </a:r>
            <a:r>
              <a:rPr lang="en-US" altLang="zh-CN" sz="2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   </a:t>
            </a:r>
          </a:p>
        </p:txBody>
      </p:sp>
      <p:sp>
        <p:nvSpPr>
          <p:cNvPr id="23557" name="文本框 11"/>
          <p:cNvSpPr txBox="1">
            <a:spLocks noChangeArrowheads="1"/>
          </p:cNvSpPr>
          <p:nvPr/>
        </p:nvSpPr>
        <p:spPr bwMode="auto">
          <a:xfrm>
            <a:off x="684213" y="230188"/>
            <a:ext cx="4779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学习课程／考核比例</a:t>
            </a:r>
          </a:p>
        </p:txBody>
      </p:sp>
      <p:sp>
        <p:nvSpPr>
          <p:cNvPr id="2" name="爆炸形: 14 pt  1"/>
          <p:cNvSpPr/>
          <p:nvPr/>
        </p:nvSpPr>
        <p:spPr>
          <a:xfrm>
            <a:off x="7651750" y="4086225"/>
            <a:ext cx="3621088" cy="2795588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3559" name="文本框 2"/>
          <p:cNvSpPr txBox="1">
            <a:spLocks noChangeArrowheads="1"/>
          </p:cNvSpPr>
          <p:nvPr/>
        </p:nvSpPr>
        <p:spPr bwMode="auto">
          <a:xfrm rot="-1407923">
            <a:off x="8335963" y="5091113"/>
            <a:ext cx="26939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华文琥珀"/>
                <a:ea typeface="华文琥珀"/>
                <a:cs typeface="华文琥珀"/>
              </a:rPr>
              <a:t>非常重要！！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 descr="C:\Users\Administrator\Desktop\QQ截图20170313222300.pngQQ截图201703132223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3" y="1255713"/>
            <a:ext cx="10101262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70038" y="2790825"/>
            <a:ext cx="4854575" cy="2235200"/>
          </a:xfrm>
          <a:prstGeom prst="rect">
            <a:avLst/>
          </a:prstGeom>
          <a:solidFill>
            <a:srgbClr val="000000">
              <a:alpha val="69803"/>
            </a:srgbClr>
          </a:solidFill>
          <a:ln w="12700">
            <a:noFill/>
            <a:miter lim="800000"/>
            <a:headEnd/>
            <a:tailEnd/>
          </a:ln>
        </p:spPr>
        <p:txBody>
          <a:bodyPr lIns="143996" tIns="143996" rIns="191995" bIns="95998"/>
          <a:lstStyle/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zh-CN" altLang="en-US" sz="21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视频播放进度记忆，防止快进</a:t>
            </a:r>
            <a:endParaRPr lang="en-US" altLang="zh-CN" sz="2100" b="1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zh-CN" altLang="en-US" sz="21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视频顺序锁定，防止跳集观看</a:t>
            </a:r>
            <a:endParaRPr lang="en-US" altLang="zh-CN" sz="2100" b="1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zh-CN" altLang="en-US" sz="21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当前活动窗口探测，防止观看时从事其他活动</a:t>
            </a:r>
            <a:endParaRPr lang="en-US" altLang="zh-CN" sz="2100" b="1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zh-CN" altLang="en-US" sz="21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详细记录学习数据，</a:t>
            </a:r>
            <a:r>
              <a:rPr lang="zh-CN" altLang="en-US" sz="2100" b="1">
                <a:solidFill>
                  <a:srgbClr val="ED1C24"/>
                </a:solidFill>
                <a:latin typeface="微软雅黑"/>
                <a:ea typeface="微软雅黑"/>
                <a:cs typeface="微软雅黑"/>
                <a:sym typeface="微软雅黑"/>
              </a:rPr>
              <a:t>管理学习行为</a:t>
            </a:r>
            <a:endParaRPr lang="en-US" altLang="zh-CN" sz="2100" b="1">
              <a:solidFill>
                <a:srgbClr val="ED1C24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8169275" y="5622925"/>
            <a:ext cx="2566988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0" rIns="121917" bIns="191995" anchor="ctr"/>
          <a:lstStyle/>
          <a:p>
            <a:pPr defTabSz="913765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rPr>
              <a:t>闯关式学习</a:t>
            </a:r>
          </a:p>
        </p:txBody>
      </p:sp>
      <p:sp>
        <p:nvSpPr>
          <p:cNvPr id="13" name="任意多边形 22"/>
          <p:cNvSpPr>
            <a:spLocks noChangeArrowheads="1"/>
          </p:cNvSpPr>
          <p:nvPr/>
        </p:nvSpPr>
        <p:spPr bwMode="auto">
          <a:xfrm flipH="1">
            <a:off x="8477250" y="3976688"/>
            <a:ext cx="1136650" cy="1543050"/>
          </a:xfrm>
          <a:custGeom>
            <a:avLst/>
            <a:gdLst>
              <a:gd name="T0" fmla="*/ 0 w 3260785"/>
              <a:gd name="T1" fmla="*/ 834650 h 1483743"/>
              <a:gd name="T2" fmla="*/ 1742471 w 3260785"/>
              <a:gd name="T3" fmla="*/ 689072 h 1483743"/>
              <a:gd name="T4" fmla="*/ 3260665 w 3260785"/>
              <a:gd name="T5" fmla="*/ 0 h 1483743"/>
              <a:gd name="T6" fmla="*/ 0 60000 65536"/>
              <a:gd name="T7" fmla="*/ 0 60000 65536"/>
              <a:gd name="T8" fmla="*/ 0 60000 65536"/>
              <a:gd name="T9" fmla="*/ 0 w 3260785"/>
              <a:gd name="T10" fmla="*/ 0 h 1483743"/>
              <a:gd name="T11" fmla="*/ 3260785 w 3260785"/>
              <a:gd name="T12" fmla="*/ 1483743 h 1483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0785" h="1483743">
                <a:moveTo>
                  <a:pt x="0" y="1483743"/>
                </a:moveTo>
                <a:cubicBezTo>
                  <a:pt x="599535" y="1477992"/>
                  <a:pt x="1199071" y="1472241"/>
                  <a:pt x="1742535" y="1224951"/>
                </a:cubicBezTo>
                <a:cubicBezTo>
                  <a:pt x="2285999" y="977661"/>
                  <a:pt x="3007743" y="184030"/>
                  <a:pt x="3260785" y="0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dash"/>
            <a:miter lim="800000"/>
          </a:ln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 dirty="0">
              <a:solidFill>
                <a:srgbClr val="2A82B0"/>
              </a:solidFill>
              <a:cs typeface="+mn-cs"/>
            </a:endParaRPr>
          </a:p>
        </p:txBody>
      </p:sp>
      <p:sp>
        <p:nvSpPr>
          <p:cNvPr id="25605" name="文本框 13"/>
          <p:cNvSpPr txBox="1">
            <a:spLocks noChangeArrowheads="1"/>
          </p:cNvSpPr>
          <p:nvPr/>
        </p:nvSpPr>
        <p:spPr bwMode="auto">
          <a:xfrm>
            <a:off x="10639425" y="1493838"/>
            <a:ext cx="1169988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等线"/>
                <a:ea typeface="等线"/>
              </a:rPr>
              <a:t>必须完成当前知识点，才能解锁下一个知识点</a:t>
            </a:r>
          </a:p>
        </p:txBody>
      </p:sp>
      <p:sp>
        <p:nvSpPr>
          <p:cNvPr id="25606" name="文本框 7"/>
          <p:cNvSpPr txBox="1">
            <a:spLocks noChangeArrowheads="1"/>
          </p:cNvSpPr>
          <p:nvPr/>
        </p:nvSpPr>
        <p:spPr bwMode="auto">
          <a:xfrm>
            <a:off x="684213" y="571500"/>
            <a:ext cx="8594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观看在线课程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871</Words>
  <Application>Microsoft Office PowerPoint</Application>
  <PresentationFormat>自定义</PresentationFormat>
  <Paragraphs>91</Paragraphs>
  <Slides>19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等线</vt:lpstr>
      <vt:lpstr>Arial</vt:lpstr>
      <vt:lpstr>等线 Light</vt:lpstr>
      <vt:lpstr>华文行楷</vt:lpstr>
      <vt:lpstr>微软雅黑</vt:lpstr>
      <vt:lpstr>微软雅黑 Light</vt:lpstr>
      <vt:lpstr>华文细黑</vt:lpstr>
      <vt:lpstr>+mn-ea</vt:lpstr>
      <vt:lpstr>华文琥珀</vt:lpstr>
      <vt:lpstr>Wingdings</vt:lpstr>
      <vt:lpstr>宋体</vt:lpstr>
      <vt:lpstr>STHeiti Light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A 完成任务点会变绿色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邀请码:591735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李阳阳</dc:creator>
  <cp:lastModifiedBy>雨林木风</cp:lastModifiedBy>
  <cp:revision>233</cp:revision>
  <dcterms:created xsi:type="dcterms:W3CDTF">2016-11-24T06:03:00Z</dcterms:created>
  <dcterms:modified xsi:type="dcterms:W3CDTF">2018-03-28T08:50:12Z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