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01" r:id="rId3"/>
    <p:sldId id="414" r:id="rId4"/>
    <p:sldId id="416" r:id="rId6"/>
    <p:sldId id="403" r:id="rId7"/>
    <p:sldId id="390" r:id="rId8"/>
    <p:sldId id="386" r:id="rId9"/>
    <p:sldId id="391" r:id="rId10"/>
    <p:sldId id="392" r:id="rId11"/>
    <p:sldId id="393" r:id="rId12"/>
    <p:sldId id="394" r:id="rId13"/>
    <p:sldId id="395" r:id="rId14"/>
    <p:sldId id="396" r:id="rId15"/>
    <p:sldId id="397" r:id="rId16"/>
    <p:sldId id="399" r:id="rId17"/>
    <p:sldId id="371" r:id="rId18"/>
    <p:sldId id="372" r:id="rId19"/>
    <p:sldId id="417" r:id="rId20"/>
    <p:sldId id="404" r:id="rId21"/>
    <p:sldId id="405" r:id="rId22"/>
    <p:sldId id="406" r:id="rId23"/>
    <p:sldId id="407" r:id="rId24"/>
    <p:sldId id="408" r:id="rId25"/>
    <p:sldId id="409" r:id="rId26"/>
    <p:sldId id="410" r:id="rId27"/>
    <p:sldId id="411" r:id="rId28"/>
    <p:sldId id="412" r:id="rId29"/>
    <p:sldId id="418" r:id="rId30"/>
    <p:sldId id="299" r:id="rId31"/>
    <p:sldId id="419" r:id="rId32"/>
    <p:sldId id="420" r:id="rId33"/>
    <p:sldId id="345" r:id="rId34"/>
    <p:sldId id="421" r:id="rId35"/>
    <p:sldId id="348" r:id="rId36"/>
    <p:sldId id="349" r:id="rId37"/>
    <p:sldId id="351" r:id="rId38"/>
    <p:sldId id="353" r:id="rId39"/>
    <p:sldId id="352" r:id="rId40"/>
    <p:sldId id="350" r:id="rId41"/>
    <p:sldId id="423" r:id="rId42"/>
    <p:sldId id="428" r:id="rId43"/>
    <p:sldId id="427" r:id="rId44"/>
    <p:sldId id="424" r:id="rId45"/>
    <p:sldId id="425" r:id="rId46"/>
    <p:sldId id="426" r:id="rId47"/>
    <p:sldId id="359" r:id="rId48"/>
    <p:sldId id="367" r:id="rId49"/>
    <p:sldId id="364" r:id="rId50"/>
    <p:sldId id="429" r:id="rId51"/>
    <p:sldId id="415" r:id="rId52"/>
    <p:sldId id="400" r:id="rId53"/>
    <p:sldId id="430" r:id="rId54"/>
    <p:sldId id="318" r:id="rId55"/>
  </p:sldIdLst>
  <p:sldSz cx="9144000" cy="5143500" type="screen16x9"/>
  <p:notesSz cx="6858000" cy="9144000"/>
  <p:custDataLst>
    <p:tags r:id="rId59"/>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73" autoAdjust="0"/>
    <p:restoredTop sz="93284" autoAdjust="0"/>
  </p:normalViewPr>
  <p:slideViewPr>
    <p:cSldViewPr snapToGrid="0">
      <p:cViewPr>
        <p:scale>
          <a:sx n="100" d="100"/>
          <a:sy n="100" d="100"/>
        </p:scale>
        <p:origin x="-288" y="-630"/>
      </p:cViewPr>
      <p:guideLst>
        <p:guide orient="horz" pos="1620"/>
        <p:guide pos="284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9" Type="http://schemas.openxmlformats.org/officeDocument/2006/relationships/tags" Target="tags/tag59.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2384E3-8B52-4D4E-8628-F43B976DD2E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1E365D-300F-42D0-8883-F557EDCB849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1"/>
                </a:solidFill>
                <a:latin typeface="+mj-ea"/>
                <a:ea typeface="+mn-ea"/>
                <a:cs typeface="+mn-cs"/>
              </a:rPr>
              <a:t>晋升取决于您的工作表现、资质、考勤、工作能力以及对未来领导职位的理念。我们将与您共同设定您继续发展和成长的职业目标和方向，并将积极协助您实现该目标。</a:t>
            </a:r>
            <a:endParaRPr lang="zh-CN" altLang="en-US" sz="1200" kern="1200" dirty="0" smtClean="0">
              <a:solidFill>
                <a:schemeClr val="tx1"/>
              </a:solidFill>
              <a:latin typeface="+mj-ea"/>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1E365D-300F-42D0-8883-F557EDCB849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alphaModFix amt="84000"/>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tags" Target="../tags/tag16.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tags" Target="../tags/tag18.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19.jpeg"/><Relationship Id="rId2" Type="http://schemas.openxmlformats.org/officeDocument/2006/relationships/tags" Target="../tags/tag20.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image" Target="../media/image25.jpeg"/><Relationship Id="rId7" Type="http://schemas.openxmlformats.org/officeDocument/2006/relationships/image" Target="../media/image24.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tags" Target="../tags/tag22.xml"/><Relationship Id="rId11" Type="http://schemas.openxmlformats.org/officeDocument/2006/relationships/notesSlide" Target="../notesSlides/notesSlide15.xml"/><Relationship Id="rId10" Type="http://schemas.openxmlformats.org/officeDocument/2006/relationships/slideLayout" Target="../slideLayouts/slideLayout2.xml"/><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image" Target="../media/image25.jpeg"/><Relationship Id="rId7" Type="http://schemas.openxmlformats.org/officeDocument/2006/relationships/image" Target="../media/image24.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tags" Target="../tags/tag24.xml"/><Relationship Id="rId11" Type="http://schemas.openxmlformats.org/officeDocument/2006/relationships/notesSlide" Target="../notesSlides/notesSlide16.xml"/><Relationship Id="rId10" Type="http://schemas.openxmlformats.org/officeDocument/2006/relationships/slideLayout" Target="../slideLayouts/slideLayout2.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tags" Target="../tags/tag26.xml"/><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tags" Target="../tags/tag28.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hdphoto" Target="../media/image6.jpe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tags" Target="../tags/tag30.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33.jpeg"/><Relationship Id="rId2" Type="http://schemas.openxmlformats.org/officeDocument/2006/relationships/tags" Target="../tags/tag32.xml"/><Relationship Id="rId1" Type="http://schemas.openxmlformats.org/officeDocument/2006/relationships/tags" Target="../tags/tag31.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image" Target="../media/image35.jpeg"/><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image" Target="../media/image34.jpe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tags" Target="../tags/tag36.xml"/><Relationship Id="rId1" Type="http://schemas.openxmlformats.org/officeDocument/2006/relationships/tags" Target="../tags/tag35.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tags" Target="../tags/tag38.xml"/><Relationship Id="rId1" Type="http://schemas.openxmlformats.org/officeDocument/2006/relationships/tags" Target="../tags/tag37.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tags" Target="../tags/tag40.xml"/><Relationship Id="rId1" Type="http://schemas.openxmlformats.org/officeDocument/2006/relationships/tags" Target="../tags/tag39.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image" Target="../media/image43.jpeg"/><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image" Target="../media/image42.jpeg"/></Relationships>
</file>

<file path=ppt/slides/_rels/slide27.xml.rels><?xml version="1.0" encoding="UTF-8" standalone="yes"?>
<Relationships xmlns="http://schemas.openxmlformats.org/package/2006/relationships"><Relationship Id="rId9" Type="http://schemas.openxmlformats.org/officeDocument/2006/relationships/image" Target="../media/image50.jpeg"/><Relationship Id="rId8" Type="http://schemas.openxmlformats.org/officeDocument/2006/relationships/image" Target="../media/image49.jpeg"/><Relationship Id="rId7" Type="http://schemas.openxmlformats.org/officeDocument/2006/relationships/image" Target="../media/image48.jpe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tags" Target="../tags/tag44.xml"/><Relationship Id="rId13" Type="http://schemas.openxmlformats.org/officeDocument/2006/relationships/notesSlide" Target="../notesSlides/notesSlide26.xml"/><Relationship Id="rId12" Type="http://schemas.openxmlformats.org/officeDocument/2006/relationships/slideLayout" Target="../slideLayouts/slideLayout2.xml"/><Relationship Id="rId11" Type="http://schemas.openxmlformats.org/officeDocument/2006/relationships/image" Target="../media/image52.jpeg"/><Relationship Id="rId10" Type="http://schemas.openxmlformats.org/officeDocument/2006/relationships/image" Target="../media/image51.jpeg"/><Relationship Id="rId1" Type="http://schemas.openxmlformats.org/officeDocument/2006/relationships/tags" Target="../tags/tag43.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9.wdp"/><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2.xml"/><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70.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2.xml"/><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2.xml"/><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2.xml"/><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image" Target="../media/image81.jpe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2.xml"/><Relationship Id="rId4" Type="http://schemas.openxmlformats.org/officeDocument/2006/relationships/image" Target="../media/image87.jpeg"/><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84.jpe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7.xml"/><Relationship Id="rId7"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88.jpe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95.jpeg"/><Relationship Id="rId1"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9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image" Target="../media/image100.jpe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2.xml"/><Relationship Id="rId3" Type="http://schemas.openxmlformats.org/officeDocument/2006/relationships/hyperlink" Target="2018&#21531;&#26469;&#24037;&#21280;&#30701;&#29255;2019.11.mp4" TargetMode="External"/><Relationship Id="rId2" Type="http://schemas.openxmlformats.org/officeDocument/2006/relationships/tags" Target="../tags/tag46.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46.xml"/><Relationship Id="rId7"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3" Type="http://schemas.openxmlformats.org/officeDocument/2006/relationships/image" Target="../media/image101.jpeg"/><Relationship Id="rId2" Type="http://schemas.openxmlformats.org/officeDocument/2006/relationships/tags" Target="../tags/tag50.xml"/><Relationship Id="rId1" Type="http://schemas.openxmlformats.org/officeDocument/2006/relationships/tags" Target="../tags/tag49.xml"/></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2.xml"/><Relationship Id="rId3" Type="http://schemas.openxmlformats.org/officeDocument/2006/relationships/image" Target="../media/image105.jpeg"/><Relationship Id="rId2" Type="http://schemas.openxmlformats.org/officeDocument/2006/relationships/tags" Target="../tags/tag52.xml"/><Relationship Id="rId1" Type="http://schemas.openxmlformats.org/officeDocument/2006/relationships/tags" Target="../tags/tag51.xml"/></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2.xml"/><Relationship Id="rId3" Type="http://schemas.openxmlformats.org/officeDocument/2006/relationships/image" Target="../media/image106.jpeg"/><Relationship Id="rId2" Type="http://schemas.openxmlformats.org/officeDocument/2006/relationships/tags" Target="../tags/tag54.xml"/><Relationship Id="rId1" Type="http://schemas.openxmlformats.org/officeDocument/2006/relationships/tags" Target="../tags/tag53.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s>
</file>

<file path=ppt/slides/_rels/slide52.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2.xml"/><Relationship Id="rId4" Type="http://schemas.openxmlformats.org/officeDocument/2006/relationships/image" Target="../media/image7.png"/><Relationship Id="rId3" Type="http://schemas.microsoft.com/office/2007/relationships/hdphoto" Target="../media/image9.wdp"/><Relationship Id="rId2" Type="http://schemas.openxmlformats.org/officeDocument/2006/relationships/image" Target="../media/image5.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tags" Target="../tags/tag6.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4.jpeg"/><Relationship Id="rId3" Type="http://schemas.openxmlformats.org/officeDocument/2006/relationships/image" Target="../media/image13.png"/><Relationship Id="rId2" Type="http://schemas.openxmlformats.org/officeDocument/2006/relationships/tags" Target="../tags/tag8.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0" y="0"/>
            <a:ext cx="9144000" cy="5143500"/>
          </a:xfrm>
          <a:prstGeom prst="rect">
            <a:avLst/>
          </a:prstGeom>
          <a:solidFill>
            <a:schemeClr val="bg1"/>
          </a:solidFill>
          <a:ln w="9525">
            <a:noFill/>
            <a:miter lim="800000"/>
          </a:ln>
        </p:spPr>
        <p:txBody>
          <a:bodyPr anchor="ctr"/>
          <a:lstStyle/>
          <a:p>
            <a:endParaRPr lang="zh-CN" altLang="en-US">
              <a:solidFill>
                <a:srgbClr val="51626F"/>
              </a:solidFill>
              <a:latin typeface="News Gothic Std"/>
              <a:sym typeface="News Gothic Std"/>
            </a:endParaRPr>
          </a:p>
        </p:txBody>
      </p:sp>
      <p:sp>
        <p:nvSpPr>
          <p:cNvPr id="9" name="Rectangle 1"/>
          <p:cNvSpPr>
            <a:spLocks noChangeArrowheads="1"/>
          </p:cNvSpPr>
          <p:nvPr/>
        </p:nvSpPr>
        <p:spPr bwMode="auto">
          <a:xfrm>
            <a:off x="0" y="0"/>
            <a:ext cx="9144000" cy="6858000"/>
          </a:xfrm>
          <a:prstGeom prst="rect">
            <a:avLst/>
          </a:prstGeom>
          <a:solidFill>
            <a:schemeClr val="bg1"/>
          </a:solidFill>
          <a:ln w="9525">
            <a:noFill/>
            <a:miter lim="800000"/>
          </a:ln>
        </p:spPr>
        <p:txBody>
          <a:bodyPr anchor="ctr"/>
          <a:lstStyle/>
          <a:p>
            <a:endParaRPr lang="zh-CN" altLang="en-US">
              <a:solidFill>
                <a:srgbClr val="51626F"/>
              </a:solidFill>
              <a:latin typeface="News Gothic Std" pitchFamily="34" charset="0"/>
              <a:sym typeface="News Gothic Std" pitchFamily="34" charset="0"/>
            </a:endParaRPr>
          </a:p>
        </p:txBody>
      </p:sp>
      <p:pic>
        <p:nvPicPr>
          <p:cNvPr id="10" name="图片 2"/>
          <p:cNvPicPr>
            <a:picLocks noChangeAspect="1" noChangeArrowheads="1"/>
          </p:cNvPicPr>
          <p:nvPr/>
        </p:nvPicPr>
        <p:blipFill>
          <a:blip r:embed="rId1" cstate="print"/>
          <a:srcRect/>
          <a:stretch>
            <a:fillRect/>
          </a:stretch>
        </p:blipFill>
        <p:spPr bwMode="auto">
          <a:xfrm>
            <a:off x="4967288" y="2241550"/>
            <a:ext cx="3732212" cy="777875"/>
          </a:xfrm>
          <a:prstGeom prst="rect">
            <a:avLst/>
          </a:prstGeom>
          <a:noFill/>
          <a:ln w="9525">
            <a:noFill/>
            <a:miter lim="800000"/>
            <a:headEnd/>
            <a:tailEnd/>
          </a:ln>
        </p:spPr>
      </p:pic>
      <p:pic>
        <p:nvPicPr>
          <p:cNvPr id="11" name="Picture 4" descr="拼图-新"/>
          <p:cNvPicPr>
            <a:picLocks noChangeAspect="1" noChangeArrowheads="1"/>
          </p:cNvPicPr>
          <p:nvPr/>
        </p:nvPicPr>
        <p:blipFill>
          <a:blip r:embed="rId2" cstate="print"/>
          <a:srcRect l="4346" t="5185" r="3611" b="3518"/>
          <a:stretch>
            <a:fillRect/>
          </a:stretch>
        </p:blipFill>
        <p:spPr bwMode="auto">
          <a:xfrm>
            <a:off x="0" y="0"/>
            <a:ext cx="9144000" cy="6858000"/>
          </a:xfrm>
          <a:prstGeom prst="rect">
            <a:avLst/>
          </a:prstGeom>
          <a:noFill/>
          <a:ln w="9525">
            <a:noFill/>
            <a:miter lim="800000"/>
            <a:headEnd/>
            <a:tailEnd/>
          </a:ln>
        </p:spPr>
      </p:pic>
      <p:pic>
        <p:nvPicPr>
          <p:cNvPr id="12" name="Picture 5" descr="世尊酒店LOGO"/>
          <p:cNvPicPr>
            <a:picLocks noChangeAspect="1" noChangeArrowheads="1"/>
          </p:cNvPicPr>
          <p:nvPr/>
        </p:nvPicPr>
        <p:blipFill>
          <a:blip r:embed="rId3" cstate="print"/>
          <a:srcRect/>
          <a:stretch>
            <a:fillRect/>
          </a:stretch>
        </p:blipFill>
        <p:spPr bwMode="auto">
          <a:xfrm>
            <a:off x="2962275" y="3733800"/>
            <a:ext cx="3133725" cy="920750"/>
          </a:xfrm>
          <a:prstGeom prst="rect">
            <a:avLst/>
          </a:prstGeom>
          <a:noFill/>
          <a:ln w="9525">
            <a:noFill/>
            <a:miter lim="800000"/>
            <a:headEnd/>
            <a:tailEnd/>
          </a:ln>
        </p:spPr>
      </p:pic>
      <p:sp>
        <p:nvSpPr>
          <p:cNvPr id="13" name="Text Box 6"/>
          <p:cNvSpPr txBox="1">
            <a:spLocks noChangeArrowheads="1"/>
          </p:cNvSpPr>
          <p:nvPr/>
        </p:nvSpPr>
        <p:spPr bwMode="auto">
          <a:xfrm>
            <a:off x="3362324" y="2312987"/>
            <a:ext cx="3557215" cy="523220"/>
          </a:xfrm>
          <a:prstGeom prst="rect">
            <a:avLst/>
          </a:prstGeom>
          <a:noFill/>
          <a:ln w="9525">
            <a:noFill/>
            <a:miter lim="800000"/>
          </a:ln>
        </p:spPr>
        <p:txBody>
          <a:bodyPr wrap="square">
            <a:spAutoFit/>
          </a:bodyPr>
          <a:lstStyle/>
          <a:p>
            <a:r>
              <a:rPr lang="zh-CN" altLang="en-US" dirty="0">
                <a:latin typeface="黑体" panose="02010600030101010101" pitchFamily="49" charset="-122"/>
                <a:ea typeface="黑体" panose="02010600030101010101" pitchFamily="49" charset="-122"/>
              </a:rPr>
              <a:t>  于柔美锡城，</a:t>
            </a:r>
            <a:endParaRPr lang="zh-CN" altLang="en-US" dirty="0">
              <a:latin typeface="黑体" panose="02010600030101010101" pitchFamily="49" charset="-122"/>
              <a:ea typeface="黑体" panose="02010600030101010101" pitchFamily="49" charset="-122"/>
            </a:endParaRPr>
          </a:p>
          <a:p>
            <a:r>
              <a:rPr lang="zh-CN" altLang="en-US" dirty="0">
                <a:latin typeface="黑体" panose="02010600030101010101" pitchFamily="49" charset="-122"/>
                <a:ea typeface="黑体" panose="02010600030101010101" pitchFamily="49" charset="-122"/>
              </a:rPr>
              <a:t>         享欧式专属经典</a:t>
            </a:r>
            <a:endParaRPr lang="zh-CN" altLang="en-US" dirty="0">
              <a:latin typeface="黑体" panose="02010600030101010101" pitchFamily="49" charset="-122"/>
              <a:ea typeface="黑体" panose="02010600030101010101" pitchFamily="49" charset="-122"/>
            </a:endParaRPr>
          </a:p>
        </p:txBody>
      </p:sp>
      <p:sp>
        <p:nvSpPr>
          <p:cNvPr id="14" name="Text Box 7"/>
          <p:cNvSpPr txBox="1">
            <a:spLocks noChangeArrowheads="1"/>
          </p:cNvSpPr>
          <p:nvPr/>
        </p:nvSpPr>
        <p:spPr bwMode="auto">
          <a:xfrm>
            <a:off x="3825875" y="2849562"/>
            <a:ext cx="3248061" cy="307777"/>
          </a:xfrm>
          <a:prstGeom prst="rect">
            <a:avLst/>
          </a:prstGeom>
          <a:noFill/>
          <a:ln w="9525">
            <a:noFill/>
            <a:miter lim="800000"/>
          </a:ln>
        </p:spPr>
        <p:txBody>
          <a:bodyPr wrap="square">
            <a:spAutoFit/>
          </a:bodyPr>
          <a:lstStyle/>
          <a:p>
            <a:r>
              <a:rPr lang="zh-CN" altLang="en-US">
                <a:sym typeface="宋体" panose="02010600030101010101" pitchFamily="2" charset="-122"/>
              </a:rPr>
              <a:t>_______________</a:t>
            </a:r>
            <a:endParaRPr lang="zh-CN" altLang="en-US">
              <a:sym typeface="宋体" panose="02010600030101010101" pitchFamily="2" charset="-122"/>
            </a:endParaRPr>
          </a:p>
        </p:txBody>
      </p:sp>
      <p:sp>
        <p:nvSpPr>
          <p:cNvPr id="15" name="Text Box 8"/>
          <p:cNvSpPr txBox="1">
            <a:spLocks noChangeArrowheads="1"/>
          </p:cNvSpPr>
          <p:nvPr/>
        </p:nvSpPr>
        <p:spPr bwMode="auto">
          <a:xfrm>
            <a:off x="3594100" y="3279774"/>
            <a:ext cx="3251878" cy="307777"/>
          </a:xfrm>
          <a:prstGeom prst="rect">
            <a:avLst/>
          </a:prstGeom>
          <a:noFill/>
          <a:ln w="9525">
            <a:noFill/>
            <a:miter lim="800000"/>
          </a:ln>
        </p:spPr>
        <p:txBody>
          <a:bodyPr wrap="square">
            <a:spAutoFit/>
          </a:bodyPr>
          <a:lstStyle/>
          <a:p>
            <a:r>
              <a:rPr lang="zh-CN" altLang="en-US" dirty="0"/>
              <a:t>     </a:t>
            </a:r>
            <a:r>
              <a:rPr lang="zh-CN" altLang="en-US" dirty="0">
                <a:latin typeface="黑体" panose="02010600030101010101" pitchFamily="49" charset="-122"/>
                <a:ea typeface="黑体" panose="02010600030101010101" pitchFamily="49" charset="-122"/>
              </a:rPr>
              <a:t>发现水乡柔美之旅</a:t>
            </a:r>
            <a:endParaRPr lang="zh-CN" altLang="en-US" dirty="0">
              <a:latin typeface="黑体" panose="02010600030101010101" pitchFamily="49" charset="-122"/>
              <a:ea typeface="黑体" panose="02010600030101010101" pitchFamily="49" charset="-122"/>
            </a:endParaRPr>
          </a:p>
        </p:txBody>
      </p:sp>
    </p:spTree>
  </p:cSld>
  <p:clrMapOvr>
    <a:masterClrMapping/>
  </p:clrMapOvr>
  <p:transition spd="slow" advClick="0"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原创设计师QQ598969553        _2"/>
          <p:cNvGrpSpPr/>
          <p:nvPr/>
        </p:nvGrpSpPr>
        <p:grpSpPr bwMode="auto">
          <a:xfrm>
            <a:off x="395641" y="986284"/>
            <a:ext cx="4453517" cy="3745706"/>
            <a:chOff x="720" y="839"/>
            <a:chExt cx="3740" cy="3146"/>
          </a:xfrm>
          <a:solidFill>
            <a:schemeClr val="accent6">
              <a:lumMod val="60000"/>
              <a:lumOff val="40000"/>
            </a:schemeClr>
          </a:solidFill>
        </p:grpSpPr>
        <p:sp>
          <p:nvSpPr>
            <p:cNvPr id="6" name="Freeform 67"/>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7" name="Freeform 68"/>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8" name="Freeform 69"/>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9" name="Freeform 70"/>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10" name="Freeform 71"/>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11" name="Freeform 72"/>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12" name="Freeform 73"/>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13" name="Freeform 74"/>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14" name="Freeform 75"/>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15" name="Freeform 76"/>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16" name="Freeform 77"/>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17" name="Freeform 78"/>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18" name="Freeform 79"/>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19" name="Freeform 80"/>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20" name="Freeform 81"/>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21" name="Freeform 82"/>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22" name="Freeform 83"/>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23" name="Freeform 84"/>
            <p:cNvSpPr/>
            <p:nvPr/>
          </p:nvSpPr>
          <p:spPr bwMode="gray">
            <a:xfrm>
              <a:off x="3614"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solidFill>
              <a:srgbClr val="00B0F0"/>
            </a:solid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24" name="Freeform 85"/>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25" name="Freeform 86"/>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26" name="Freeform 87"/>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27" name="Freeform 88"/>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28" name="Freeform 89"/>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29" name="Freeform 90"/>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30" name="Freeform 91"/>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31" name="Freeform 92"/>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32" name="Freeform 93"/>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33" name="Freeform 94"/>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34" name="Freeform 95"/>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35" name="Freeform 96"/>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36" name="Freeform 97"/>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37" name="Freeform 98"/>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38" name="Freeform 99"/>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39" name="Freeform 100"/>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40" name="Freeform 101"/>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41" name="Freeform 102"/>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42" name="Freeform 103"/>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43" name="Freeform 104"/>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44" name="Freeform 105"/>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45" name="Freeform 106"/>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46" name="Freeform 107"/>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47" name="Freeform 108"/>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48" name="Freeform 109"/>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49" name="Freeform 110"/>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50" name="Freeform 111"/>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51" name="Freeform 112"/>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52" name="Freeform 113"/>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53" name="Freeform 114"/>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54" name="Freeform 115"/>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55" name="Freeform 116"/>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56" name="Freeform 117"/>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57" name="Freeform 118"/>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58" name="Freeform 119"/>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59" name="Freeform 120"/>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60" name="Freeform 121"/>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61" name="Freeform 122"/>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62" name="Freeform 123"/>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63" name="Freeform 124"/>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64" name="Freeform 125"/>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bg1">
                  <a:lumMod val="95000"/>
                </a:schemeClr>
              </a:solidFill>
              <a:prstDash val="solid"/>
              <a:round/>
            </a:ln>
          </p:spPr>
          <p:txBody>
            <a:bodyPr/>
            <a:lstStyle/>
            <a:p>
              <a:endParaRPr lang="zh-CN" altLang="en-US">
                <a:ea typeface="微软雅黑" panose="020B0503020204020204" charset="-122"/>
              </a:endParaRPr>
            </a:p>
          </p:txBody>
        </p:sp>
        <p:sp>
          <p:nvSpPr>
            <p:cNvPr id="65" name="Freeform 126"/>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66" name="Freeform 127"/>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sp>
          <p:nvSpPr>
            <p:cNvPr id="67" name="Freeform 128"/>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bg1">
                  <a:lumMod val="95000"/>
                </a:schemeClr>
              </a:solidFill>
              <a:prstDash val="solid"/>
              <a:round/>
            </a:ln>
          </p:spPr>
          <p:txBody>
            <a:bodyPr/>
            <a:lstStyle/>
            <a:p>
              <a:endParaRPr lang="zh-CN" altLang="en-US">
                <a:ea typeface="微软雅黑" panose="020B0503020204020204" charset="-122"/>
              </a:endParaRPr>
            </a:p>
          </p:txBody>
        </p:sp>
      </p:grpSp>
      <p:sp>
        <p:nvSpPr>
          <p:cNvPr id="84" name="原创设计师QQ598969553        _19"/>
          <p:cNvSpPr/>
          <p:nvPr/>
        </p:nvSpPr>
        <p:spPr>
          <a:xfrm>
            <a:off x="5524499" y="962024"/>
            <a:ext cx="3448051" cy="3800475"/>
          </a:xfrm>
          <a:prstGeom prst="wedgeRectCallout">
            <a:avLst>
              <a:gd name="adj1" fmla="val -74025"/>
              <a:gd name="adj2" fmla="val 1402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4" rIns="68567" bIns="34284" rtlCol="0" anchor="ctr"/>
          <a:lstStyle/>
          <a:p>
            <a:pPr algn="ctr"/>
            <a:endParaRPr lang="zh-CN" altLang="en-US">
              <a:ea typeface="微软雅黑" panose="020B0503020204020204" charset="-122"/>
            </a:endParaRPr>
          </a:p>
        </p:txBody>
      </p:sp>
      <p:sp>
        <p:nvSpPr>
          <p:cNvPr id="85" name="原创设计师QQ598969553        _20"/>
          <p:cNvSpPr txBox="1"/>
          <p:nvPr/>
        </p:nvSpPr>
        <p:spPr>
          <a:xfrm>
            <a:off x="5542946" y="965445"/>
            <a:ext cx="3410554" cy="3793334"/>
          </a:xfrm>
          <a:prstGeom prst="rect">
            <a:avLst/>
          </a:prstGeom>
          <a:noFill/>
        </p:spPr>
        <p:txBody>
          <a:bodyPr wrap="square" lIns="68567" tIns="34284" rIns="68567" bIns="34284" rtlCol="0">
            <a:spAutoFit/>
          </a:bodyPr>
          <a:lstStyle/>
          <a:p>
            <a:pPr algn="just">
              <a:lnSpc>
                <a:spcPct val="200000"/>
              </a:lnSpc>
            </a:pPr>
            <a:r>
              <a:rPr lang="zh-CN" altLang="en-US" sz="1100" dirty="0" smtClean="0">
                <a:latin typeface="+mn-ea"/>
              </a:rPr>
              <a:t>无锡君来世尊酒店为</a:t>
            </a:r>
            <a:r>
              <a:rPr lang="en-US" altLang="zh-CN" sz="1100" dirty="0" smtClean="0">
                <a:latin typeface="+mn-ea"/>
              </a:rPr>
              <a:t>WORLDHOTELS</a:t>
            </a:r>
            <a:r>
              <a:rPr lang="zh-CN" altLang="en-US" sz="1100" dirty="0" smtClean="0">
                <a:latin typeface="+mn-ea"/>
              </a:rPr>
              <a:t>亚洲</a:t>
            </a:r>
            <a:r>
              <a:rPr lang="zh-CN" altLang="en-US" sz="1100" dirty="0" smtClean="0">
                <a:solidFill>
                  <a:srgbClr val="FF0000"/>
                </a:solidFill>
                <a:latin typeface="+mn-ea"/>
              </a:rPr>
              <a:t>首家</a:t>
            </a:r>
            <a:r>
              <a:rPr lang="zh-CN" altLang="en-US" sz="1100" dirty="0" smtClean="0">
                <a:latin typeface="+mn-ea"/>
              </a:rPr>
              <a:t>品牌酒店。</a:t>
            </a:r>
            <a:endParaRPr lang="en-US" altLang="zh-CN" sz="1100" dirty="0" smtClean="0">
              <a:latin typeface="+mn-ea"/>
            </a:endParaRPr>
          </a:p>
          <a:p>
            <a:pPr algn="just">
              <a:lnSpc>
                <a:spcPct val="200000"/>
              </a:lnSpc>
            </a:pPr>
            <a:r>
              <a:rPr lang="en-US" altLang="zh-CN" sz="1100" dirty="0" smtClean="0">
                <a:latin typeface="+mn-ea"/>
              </a:rPr>
              <a:t>WORLDHOTELS</a:t>
            </a:r>
            <a:r>
              <a:rPr lang="zh-CN" altLang="en-US" sz="1100" dirty="0" smtClean="0">
                <a:latin typeface="+mn-ea"/>
              </a:rPr>
              <a:t>地位尊崇，为拥有全球最多独立酒店的酒店集团，并以「专为非凡人士打造的独特酒店」为口号，现时于全球</a:t>
            </a:r>
            <a:r>
              <a:rPr lang="en-US" altLang="zh-CN" sz="1100" dirty="0" smtClean="0">
                <a:latin typeface="+mn-ea"/>
              </a:rPr>
              <a:t>65</a:t>
            </a:r>
            <a:r>
              <a:rPr lang="zh-CN" altLang="en-US" sz="1100" dirty="0" smtClean="0">
                <a:latin typeface="+mn-ea"/>
              </a:rPr>
              <a:t>个国家逾</a:t>
            </a:r>
            <a:r>
              <a:rPr lang="en-US" altLang="zh-CN" sz="1100" dirty="0" smtClean="0">
                <a:latin typeface="+mn-ea"/>
              </a:rPr>
              <a:t>250</a:t>
            </a:r>
            <a:r>
              <a:rPr lang="zh-CN" altLang="en-US" sz="1100" dirty="0" smtClean="0">
                <a:latin typeface="+mn-ea"/>
              </a:rPr>
              <a:t>个地点拥有近</a:t>
            </a:r>
            <a:r>
              <a:rPr lang="en-US" altLang="zh-CN" sz="1100" dirty="0" smtClean="0">
                <a:latin typeface="+mn-ea"/>
              </a:rPr>
              <a:t>500</a:t>
            </a:r>
            <a:r>
              <a:rPr lang="zh-CN" altLang="en-US" sz="1100" dirty="0" smtClean="0">
                <a:latin typeface="+mn-ea"/>
              </a:rPr>
              <a:t>间酒店。</a:t>
            </a:r>
            <a:endParaRPr lang="zh-CN" altLang="en-US" sz="1100" dirty="0" smtClean="0">
              <a:latin typeface="+mn-ea"/>
            </a:endParaRPr>
          </a:p>
          <a:p>
            <a:pPr algn="just">
              <a:lnSpc>
                <a:spcPct val="200000"/>
              </a:lnSpc>
            </a:pPr>
            <a:r>
              <a:rPr lang="en-US" altLang="zh-CN" sz="1100" dirty="0" smtClean="0">
                <a:latin typeface="+mn-ea"/>
              </a:rPr>
              <a:t>WORLDHOTELS</a:t>
            </a:r>
            <a:r>
              <a:rPr lang="zh-CN" altLang="en-US" sz="1100" dirty="0" smtClean="0">
                <a:latin typeface="+mn-ea"/>
              </a:rPr>
              <a:t>致力为商务及休闲旅客提供各种多元化及具个性的酒店选择，着重保持酒店的独特风格与特色。</a:t>
            </a:r>
            <a:endParaRPr lang="en-US" altLang="zh-CN" sz="1100" dirty="0" smtClean="0">
              <a:latin typeface="+mn-ea"/>
            </a:endParaRPr>
          </a:p>
          <a:p>
            <a:pPr algn="just">
              <a:lnSpc>
                <a:spcPct val="200000"/>
              </a:lnSpc>
            </a:pPr>
            <a:r>
              <a:rPr lang="zh-CN" altLang="en-US" sz="1100" dirty="0" smtClean="0">
                <a:latin typeface="+mn-ea"/>
              </a:rPr>
              <a:t>透过顶尖的分销和科技方案，以及革命性的全球市场推广计划，</a:t>
            </a:r>
            <a:r>
              <a:rPr lang="en-US" altLang="zh-CN" sz="1100" dirty="0" smtClean="0">
                <a:latin typeface="+mn-ea"/>
              </a:rPr>
              <a:t>WORLDHOTELS</a:t>
            </a:r>
            <a:r>
              <a:rPr lang="zh-CN" altLang="en-US" sz="1100" dirty="0" smtClean="0">
                <a:latin typeface="+mn-ea"/>
              </a:rPr>
              <a:t>独立酒店均可享有链锁式酒店品牌的优势，同时保持各酒店的独特风格与特色。</a:t>
            </a:r>
            <a:endParaRPr lang="zh-CN" altLang="en-US" sz="1100" dirty="0">
              <a:latin typeface="+mn-ea"/>
            </a:endParaRPr>
          </a:p>
        </p:txBody>
      </p:sp>
      <p:sp>
        <p:nvSpPr>
          <p:cNvPr id="93" name="圆角矩形 92"/>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3" name="组合 93"/>
          <p:cNvGrpSpPr/>
          <p:nvPr>
            <p:custDataLst>
              <p:tags r:id="rId2"/>
            </p:custDataLst>
          </p:nvPr>
        </p:nvGrpSpPr>
        <p:grpSpPr>
          <a:xfrm>
            <a:off x="2561643" y="157488"/>
            <a:ext cx="4142700" cy="584450"/>
            <a:chOff x="4058225" y="457936"/>
            <a:chExt cx="4142700" cy="584449"/>
          </a:xfrm>
        </p:grpSpPr>
        <p:grpSp>
          <p:nvGrpSpPr>
            <p:cNvPr id="4" name="组合 63"/>
            <p:cNvGrpSpPr/>
            <p:nvPr/>
          </p:nvGrpSpPr>
          <p:grpSpPr>
            <a:xfrm>
              <a:off x="4058225" y="457936"/>
              <a:ext cx="4142700" cy="584449"/>
              <a:chOff x="4261425" y="611634"/>
              <a:chExt cx="4142700" cy="584449"/>
            </a:xfrm>
          </p:grpSpPr>
          <p:sp>
            <p:nvSpPr>
              <p:cNvPr id="97" name="圆角矩形 96"/>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98" name="圆角矩形 97"/>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96" name="TextBox 5"/>
            <p:cNvSpPr txBox="1"/>
            <p:nvPr/>
          </p:nvSpPr>
          <p:spPr>
            <a:xfrm>
              <a:off x="4230257" y="521068"/>
              <a:ext cx="3724275" cy="461664"/>
            </a:xfrm>
            <a:prstGeom prst="rect">
              <a:avLst/>
            </a:prstGeom>
            <a:noFill/>
          </p:spPr>
          <p:txBody>
            <a:bodyPr wrap="square" rtlCol="0">
              <a:spAutoFit/>
            </a:bodyPr>
            <a:lstStyle/>
            <a:p>
              <a:pPr algn="ctr"/>
              <a:r>
                <a:rPr lang="en-US" altLang="zh-CN" sz="2400" b="1" dirty="0" smtClean="0">
                  <a:solidFill>
                    <a:schemeClr val="accent2"/>
                  </a:solidFill>
                  <a:latin typeface="微软雅黑" panose="020B0503020204020204" charset="-122"/>
                  <a:ea typeface="微软雅黑" panose="020B0503020204020204" charset="-122"/>
                </a:rPr>
                <a:t>WORLDHOTELS</a:t>
              </a:r>
              <a:r>
                <a:rPr lang="zh-CN" altLang="en-US" sz="2400" b="1" dirty="0" smtClean="0">
                  <a:solidFill>
                    <a:schemeClr val="accent2"/>
                  </a:solidFill>
                  <a:latin typeface="微软雅黑" panose="020B0503020204020204" charset="-122"/>
                  <a:ea typeface="微软雅黑" panose="020B0503020204020204" charset="-122"/>
                </a:rPr>
                <a:t>简介</a:t>
              </a:r>
              <a:endParaRPr lang="zh-CN" altLang="en-US" sz="2400" b="1" dirty="0">
                <a:solidFill>
                  <a:schemeClr val="accent2"/>
                </a:solidFill>
                <a:latin typeface="微软雅黑" panose="020B0503020204020204" charset="-122"/>
                <a:ea typeface="微软雅黑" panose="020B0503020204020204" charset="-122"/>
              </a:endParaRPr>
            </a:p>
          </p:txBody>
        </p:sp>
      </p:grpSp>
      <p:sp>
        <p:nvSpPr>
          <p:cNvPr id="102" name="椭圆形标注 101"/>
          <p:cNvSpPr/>
          <p:nvPr/>
        </p:nvSpPr>
        <p:spPr>
          <a:xfrm>
            <a:off x="4305300" y="2819400"/>
            <a:ext cx="838200" cy="276225"/>
          </a:xfrm>
          <a:prstGeom prst="wedgeEllipseCallout">
            <a:avLst>
              <a:gd name="adj1" fmla="val -67424"/>
              <a:gd name="adj2" fmla="val 65948"/>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rPr>
              <a:t>无锡</a:t>
            </a:r>
            <a:endParaRPr lang="zh-CN" altLang="en-US" b="1" dirty="0">
              <a:solidFill>
                <a:schemeClr val="bg1"/>
              </a:solidFill>
            </a:endParaRPr>
          </a:p>
        </p:txBody>
      </p:sp>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outVertical)">
                                      <p:cBhvr>
                                        <p:cTn id="7" dur="397"/>
                                        <p:tgtEl>
                                          <p:spTgt spid="9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97" fill="hold"/>
                                        <p:tgtEl>
                                          <p:spTgt spid="3"/>
                                        </p:tgtEl>
                                        <p:attrNameLst>
                                          <p:attrName>ppt_x</p:attrName>
                                        </p:attrNameLst>
                                      </p:cBhvr>
                                      <p:tavLst>
                                        <p:tav tm="0">
                                          <p:val>
                                            <p:strVal val="1+#ppt_w/2"/>
                                          </p:val>
                                        </p:tav>
                                        <p:tav tm="100000">
                                          <p:val>
                                            <p:strVal val="#ppt_x"/>
                                          </p:val>
                                        </p:tav>
                                      </p:tavLst>
                                    </p:anim>
                                    <p:anim calcmode="lin" valueType="num">
                                      <p:cBhvr additive="base">
                                        <p:cTn id="12" dur="397"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accel="58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794" fill="hold"/>
                                        <p:tgtEl>
                                          <p:spTgt spid="2"/>
                                        </p:tgtEl>
                                        <p:attrNameLst>
                                          <p:attrName>ppt_x</p:attrName>
                                        </p:attrNameLst>
                                      </p:cBhvr>
                                      <p:tavLst>
                                        <p:tav tm="0">
                                          <p:val>
                                            <p:strVal val="0-#ppt_w/2"/>
                                          </p:val>
                                        </p:tav>
                                        <p:tav tm="100000">
                                          <p:val>
                                            <p:strVal val="#ppt_x"/>
                                          </p:val>
                                        </p:tav>
                                      </p:tavLst>
                                    </p:anim>
                                    <p:anim calcmode="lin" valueType="num">
                                      <p:cBhvr additive="base">
                                        <p:cTn id="17" dur="794"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fill="hold" grpId="0" nodeType="afterEffect">
                                  <p:stCondLst>
                                    <p:cond delay="0"/>
                                  </p:stCondLst>
                                  <p:childTnLst>
                                    <p:set>
                                      <p:cBhvr>
                                        <p:cTn id="20" dur="1" fill="hold">
                                          <p:stCondLst>
                                            <p:cond delay="0"/>
                                          </p:stCondLst>
                                        </p:cTn>
                                        <p:tgtEl>
                                          <p:spTgt spid="102"/>
                                        </p:tgtEl>
                                        <p:attrNameLst>
                                          <p:attrName>style.visibility</p:attrName>
                                        </p:attrNameLst>
                                      </p:cBhvr>
                                      <p:to>
                                        <p:strVal val="visible"/>
                                      </p:to>
                                    </p:set>
                                    <p:anim calcmode="lin" valueType="num">
                                      <p:cBhvr additive="base">
                                        <p:cTn id="21" dur="500" fill="hold"/>
                                        <p:tgtEl>
                                          <p:spTgt spid="102"/>
                                        </p:tgtEl>
                                        <p:attrNameLst>
                                          <p:attrName>ppt_x</p:attrName>
                                        </p:attrNameLst>
                                      </p:cBhvr>
                                      <p:tavLst>
                                        <p:tav tm="0">
                                          <p:val>
                                            <p:strVal val="1+#ppt_w/2"/>
                                          </p:val>
                                        </p:tav>
                                        <p:tav tm="100000">
                                          <p:val>
                                            <p:strVal val="#ppt_x"/>
                                          </p:val>
                                        </p:tav>
                                      </p:tavLst>
                                    </p:anim>
                                    <p:anim calcmode="lin" valueType="num">
                                      <p:cBhvr additive="base">
                                        <p:cTn id="22" dur="500" fill="hold"/>
                                        <p:tgtEl>
                                          <p:spTgt spid="102"/>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84"/>
                                        </p:tgtEl>
                                        <p:attrNameLst>
                                          <p:attrName>style.visibility</p:attrName>
                                        </p:attrNameLst>
                                      </p:cBhvr>
                                      <p:to>
                                        <p:strVal val="visible"/>
                                      </p:to>
                                    </p:set>
                                    <p:anim calcmode="lin" valueType="num">
                                      <p:cBhvr additive="base">
                                        <p:cTn id="26" dur="500" fill="hold"/>
                                        <p:tgtEl>
                                          <p:spTgt spid="84"/>
                                        </p:tgtEl>
                                        <p:attrNameLst>
                                          <p:attrName>ppt_x</p:attrName>
                                        </p:attrNameLst>
                                      </p:cBhvr>
                                      <p:tavLst>
                                        <p:tav tm="0">
                                          <p:val>
                                            <p:strVal val="1+#ppt_w/2"/>
                                          </p:val>
                                        </p:tav>
                                        <p:tav tm="100000">
                                          <p:val>
                                            <p:strVal val="#ppt_x"/>
                                          </p:val>
                                        </p:tav>
                                      </p:tavLst>
                                    </p:anim>
                                    <p:anim calcmode="lin" valueType="num">
                                      <p:cBhvr additive="base">
                                        <p:cTn id="27" dur="500" fill="hold"/>
                                        <p:tgtEl>
                                          <p:spTgt spid="84"/>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additive="base">
                                        <p:cTn id="30" dur="500" fill="hold"/>
                                        <p:tgtEl>
                                          <p:spTgt spid="85"/>
                                        </p:tgtEl>
                                        <p:attrNameLst>
                                          <p:attrName>ppt_x</p:attrName>
                                        </p:attrNameLst>
                                      </p:cBhvr>
                                      <p:tavLst>
                                        <p:tav tm="0">
                                          <p:val>
                                            <p:strVal val="1+#ppt_w/2"/>
                                          </p:val>
                                        </p:tav>
                                        <p:tav tm="100000">
                                          <p:val>
                                            <p:strVal val="#ppt_x"/>
                                          </p:val>
                                        </p:tav>
                                      </p:tavLst>
                                    </p:anim>
                                    <p:anim calcmode="lin" valueType="num">
                                      <p:cBhvr additive="base">
                                        <p:cTn id="31" dur="500" fill="hold"/>
                                        <p:tgtEl>
                                          <p:spTgt spid="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P spid="93" grpId="0" animBg="1"/>
      <p:bldP spid="10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54"/>
          <p:cNvSpPr/>
          <p:nvPr/>
        </p:nvSpPr>
        <p:spPr>
          <a:xfrm>
            <a:off x="2717392" y="1548651"/>
            <a:ext cx="3477461" cy="1420181"/>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1" fmla="*/ 0 w 3487467"/>
              <a:gd name="connsiteY0-2" fmla="*/ 0 h 1719830"/>
              <a:gd name="connsiteX1-3" fmla="*/ 3439660 w 3487467"/>
              <a:gd name="connsiteY1-4" fmla="*/ 0 h 1719830"/>
              <a:gd name="connsiteX2-5" fmla="*/ 1719830 w 3487467"/>
              <a:gd name="connsiteY2-6" fmla="*/ 1719830 h 1719830"/>
              <a:gd name="connsiteX3-7" fmla="*/ 0 w 3487467"/>
              <a:gd name="connsiteY3-8" fmla="*/ 0 h 1719830"/>
              <a:gd name="connsiteX0-9" fmla="*/ 6132 w 3493599"/>
              <a:gd name="connsiteY0-10" fmla="*/ 130018 h 1849848"/>
              <a:gd name="connsiteX1-11" fmla="*/ 3445792 w 3493599"/>
              <a:gd name="connsiteY1-12" fmla="*/ 130018 h 1849848"/>
              <a:gd name="connsiteX2-13" fmla="*/ 1725962 w 3493599"/>
              <a:gd name="connsiteY2-14" fmla="*/ 1849848 h 1849848"/>
              <a:gd name="connsiteX3-15" fmla="*/ 6132 w 3493599"/>
              <a:gd name="connsiteY3-16" fmla="*/ 130018 h 1849848"/>
              <a:gd name="connsiteX0-17" fmla="*/ 6132 w 3493599"/>
              <a:gd name="connsiteY0-18" fmla="*/ 35412 h 1755242"/>
              <a:gd name="connsiteX1-19" fmla="*/ 3445792 w 3493599"/>
              <a:gd name="connsiteY1-20" fmla="*/ 35412 h 1755242"/>
              <a:gd name="connsiteX2-21" fmla="*/ 1725962 w 3493599"/>
              <a:gd name="connsiteY2-22" fmla="*/ 1755242 h 1755242"/>
              <a:gd name="connsiteX3-23" fmla="*/ 6132 w 3493599"/>
              <a:gd name="connsiteY3-24" fmla="*/ 35412 h 1755242"/>
              <a:gd name="connsiteX0-25" fmla="*/ 4377 w 3488420"/>
              <a:gd name="connsiteY0-26" fmla="*/ 11795 h 1772900"/>
              <a:gd name="connsiteX1-27" fmla="*/ 3450912 w 3488420"/>
              <a:gd name="connsiteY1-28" fmla="*/ 53046 h 1772900"/>
              <a:gd name="connsiteX2-29" fmla="*/ 1731082 w 3488420"/>
              <a:gd name="connsiteY2-30" fmla="*/ 1772876 h 1772900"/>
              <a:gd name="connsiteX3-31" fmla="*/ 4377 w 3488420"/>
              <a:gd name="connsiteY3-32" fmla="*/ 11795 h 1772900"/>
              <a:gd name="connsiteX0-33" fmla="*/ 39013 w 3522446"/>
              <a:gd name="connsiteY0-34" fmla="*/ 134148 h 1909003"/>
              <a:gd name="connsiteX1-35" fmla="*/ 3485548 w 3522446"/>
              <a:gd name="connsiteY1-36" fmla="*/ 175399 h 1909003"/>
              <a:gd name="connsiteX2-37" fmla="*/ 1738217 w 3522446"/>
              <a:gd name="connsiteY2-38" fmla="*/ 1908979 h 1909003"/>
              <a:gd name="connsiteX3-39" fmla="*/ 39013 w 3522446"/>
              <a:gd name="connsiteY3-40" fmla="*/ 134148 h 1909003"/>
              <a:gd name="connsiteX0-41" fmla="*/ 55067 w 3553265"/>
              <a:gd name="connsiteY0-42" fmla="*/ 134148 h 1909002"/>
              <a:gd name="connsiteX1-43" fmla="*/ 3501602 w 3553265"/>
              <a:gd name="connsiteY1-44" fmla="*/ 175399 h 1909002"/>
              <a:gd name="connsiteX2-45" fmla="*/ 1754271 w 3553265"/>
              <a:gd name="connsiteY2-46" fmla="*/ 1908979 h 1909002"/>
              <a:gd name="connsiteX3-47" fmla="*/ 55067 w 3553265"/>
              <a:gd name="connsiteY3-48" fmla="*/ 134148 h 1909002"/>
              <a:gd name="connsiteX0-49" fmla="*/ 39426 w 3502160"/>
              <a:gd name="connsiteY0-50" fmla="*/ 134148 h 1909003"/>
              <a:gd name="connsiteX1-51" fmla="*/ 3465335 w 3502160"/>
              <a:gd name="connsiteY1-52" fmla="*/ 175399 h 1909003"/>
              <a:gd name="connsiteX2-53" fmla="*/ 1718004 w 3502160"/>
              <a:gd name="connsiteY2-54" fmla="*/ 1908979 h 1909003"/>
              <a:gd name="connsiteX3-55" fmla="*/ 39426 w 3502160"/>
              <a:gd name="connsiteY3-56" fmla="*/ 134148 h 1909003"/>
              <a:gd name="connsiteX0-57" fmla="*/ 8999 w 3471733"/>
              <a:gd name="connsiteY0-58" fmla="*/ 21578 h 1796433"/>
              <a:gd name="connsiteX1-59" fmla="*/ 3434908 w 3471733"/>
              <a:gd name="connsiteY1-60" fmla="*/ 62829 h 1796433"/>
              <a:gd name="connsiteX2-61" fmla="*/ 1687577 w 3471733"/>
              <a:gd name="connsiteY2-62" fmla="*/ 1796409 h 1796433"/>
              <a:gd name="connsiteX3-63" fmla="*/ 8999 w 3471733"/>
              <a:gd name="connsiteY3-64" fmla="*/ 21578 h 1796433"/>
              <a:gd name="connsiteX0-65" fmla="*/ 39425 w 3502159"/>
              <a:gd name="connsiteY0-66" fmla="*/ 135675 h 1931154"/>
              <a:gd name="connsiteX1-67" fmla="*/ 3465334 w 3502159"/>
              <a:gd name="connsiteY1-68" fmla="*/ 176926 h 1931154"/>
              <a:gd name="connsiteX2-69" fmla="*/ 1718003 w 3502159"/>
              <a:gd name="connsiteY2-70" fmla="*/ 1931131 h 1931154"/>
              <a:gd name="connsiteX3-71" fmla="*/ 39425 w 3502159"/>
              <a:gd name="connsiteY3-72" fmla="*/ 135675 h 1931154"/>
              <a:gd name="connsiteX0-73" fmla="*/ 7276 w 3470010"/>
              <a:gd name="connsiteY0-74" fmla="*/ 26065 h 1821544"/>
              <a:gd name="connsiteX1-75" fmla="*/ 3433185 w 3470010"/>
              <a:gd name="connsiteY1-76" fmla="*/ 67316 h 1821544"/>
              <a:gd name="connsiteX2-77" fmla="*/ 1685854 w 3470010"/>
              <a:gd name="connsiteY2-78" fmla="*/ 1821521 h 1821544"/>
              <a:gd name="connsiteX3-79" fmla="*/ 7276 w 3470010"/>
              <a:gd name="connsiteY3-80" fmla="*/ 26065 h 1821544"/>
              <a:gd name="connsiteX0-81" fmla="*/ 12669 w 3492943"/>
              <a:gd name="connsiteY0-82" fmla="*/ 26065 h 1822469"/>
              <a:gd name="connsiteX1-83" fmla="*/ 3438578 w 3492943"/>
              <a:gd name="connsiteY1-84" fmla="*/ 67316 h 1822469"/>
              <a:gd name="connsiteX2-85" fmla="*/ 1691247 w 3492943"/>
              <a:gd name="connsiteY2-86" fmla="*/ 1821521 h 1822469"/>
              <a:gd name="connsiteX3-87" fmla="*/ 12669 w 3492943"/>
              <a:gd name="connsiteY3-88" fmla="*/ 26065 h 1822469"/>
              <a:gd name="connsiteX0-89" fmla="*/ 48756 w 3529030"/>
              <a:gd name="connsiteY0-90" fmla="*/ 3139 h 1799516"/>
              <a:gd name="connsiteX1-91" fmla="*/ 3474665 w 3529030"/>
              <a:gd name="connsiteY1-92" fmla="*/ 44390 h 1799516"/>
              <a:gd name="connsiteX2-93" fmla="*/ 1727334 w 3529030"/>
              <a:gd name="connsiteY2-94" fmla="*/ 1798595 h 1799516"/>
              <a:gd name="connsiteX3-95" fmla="*/ 48756 w 3529030"/>
              <a:gd name="connsiteY3-96" fmla="*/ 3139 h 1799516"/>
              <a:gd name="connsiteX0-97" fmla="*/ 48756 w 3529030"/>
              <a:gd name="connsiteY0-98" fmla="*/ 5796 h 1802173"/>
              <a:gd name="connsiteX1-99" fmla="*/ 3474665 w 3529030"/>
              <a:gd name="connsiteY1-100" fmla="*/ 47047 h 1802173"/>
              <a:gd name="connsiteX2-101" fmla="*/ 1727334 w 3529030"/>
              <a:gd name="connsiteY2-102" fmla="*/ 1801252 h 1802173"/>
              <a:gd name="connsiteX3-103" fmla="*/ 48756 w 3529030"/>
              <a:gd name="connsiteY3-104" fmla="*/ 5796 h 1802173"/>
              <a:gd name="connsiteX0-105" fmla="*/ 48756 w 3477652"/>
              <a:gd name="connsiteY0-106" fmla="*/ 5796 h 1802173"/>
              <a:gd name="connsiteX1-107" fmla="*/ 3474665 w 3477652"/>
              <a:gd name="connsiteY1-108" fmla="*/ 47047 h 1802173"/>
              <a:gd name="connsiteX2-109" fmla="*/ 1727334 w 3477652"/>
              <a:gd name="connsiteY2-110" fmla="*/ 1801252 h 1802173"/>
              <a:gd name="connsiteX3-111" fmla="*/ 48756 w 3477652"/>
              <a:gd name="connsiteY3-112" fmla="*/ 5796 h 1802173"/>
            </a:gdLst>
            <a:ahLst/>
            <a:cxnLst>
              <a:cxn ang="0">
                <a:pos x="connsiteX0-1" y="connsiteY0-2"/>
              </a:cxn>
              <a:cxn ang="0">
                <a:pos x="connsiteX1-3" y="connsiteY1-4"/>
              </a:cxn>
              <a:cxn ang="0">
                <a:pos x="connsiteX2-5" y="connsiteY2-6"/>
              </a:cxn>
              <a:cxn ang="0">
                <a:pos x="connsiteX3-7" y="connsiteY3-8"/>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latin typeface="微软雅黑" panose="020B0503020204020204" charset="-122"/>
              <a:ea typeface="微软雅黑" panose="020B0503020204020204" charset="-122"/>
            </a:endParaRPr>
          </a:p>
        </p:txBody>
      </p:sp>
      <p:cxnSp>
        <p:nvCxnSpPr>
          <p:cNvPr id="5" name="直接连接符 4"/>
          <p:cNvCxnSpPr/>
          <p:nvPr/>
        </p:nvCxnSpPr>
        <p:spPr>
          <a:xfrm flipV="1">
            <a:off x="2520380" y="1544669"/>
            <a:ext cx="1913822" cy="2123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rot="5400000" flipH="1" flipV="1">
            <a:off x="3155685" y="1547825"/>
            <a:ext cx="1281671" cy="127536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4" idx="2"/>
          </p:cNvCxnSpPr>
          <p:nvPr/>
        </p:nvCxnSpPr>
        <p:spPr>
          <a:xfrm flipH="1" flipV="1">
            <a:off x="4434203" y="1544674"/>
            <a:ext cx="10428" cy="142343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0800000">
            <a:off x="4434202" y="1544669"/>
            <a:ext cx="1289709" cy="118666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434201" y="1544668"/>
            <a:ext cx="1861182" cy="13806"/>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3056384" y="2260571"/>
            <a:ext cx="660096" cy="660132"/>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latin typeface="微软雅黑" panose="020B0503020204020204" charset="-122"/>
              <a:ea typeface="微软雅黑" panose="020B0503020204020204" charset="-122"/>
            </a:endParaRPr>
          </a:p>
        </p:txBody>
      </p:sp>
      <p:sp>
        <p:nvSpPr>
          <p:cNvPr id="13" name="椭圆 12"/>
          <p:cNvSpPr/>
          <p:nvPr/>
        </p:nvSpPr>
        <p:spPr>
          <a:xfrm>
            <a:off x="4092574" y="2648640"/>
            <a:ext cx="660096" cy="66013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latin typeface="微软雅黑" panose="020B0503020204020204" charset="-122"/>
              <a:ea typeface="微软雅黑" panose="020B0503020204020204" charset="-122"/>
            </a:endParaRPr>
          </a:p>
        </p:txBody>
      </p:sp>
      <p:sp>
        <p:nvSpPr>
          <p:cNvPr id="14" name="椭圆 13"/>
          <p:cNvSpPr/>
          <p:nvPr/>
        </p:nvSpPr>
        <p:spPr>
          <a:xfrm>
            <a:off x="5214110" y="2234963"/>
            <a:ext cx="660096" cy="660132"/>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latin typeface="微软雅黑" panose="020B0503020204020204" charset="-122"/>
              <a:ea typeface="微软雅黑" panose="020B0503020204020204" charset="-122"/>
            </a:endParaRPr>
          </a:p>
        </p:txBody>
      </p:sp>
      <p:sp>
        <p:nvSpPr>
          <p:cNvPr id="15" name="椭圆 14"/>
          <p:cNvSpPr/>
          <p:nvPr/>
        </p:nvSpPr>
        <p:spPr>
          <a:xfrm>
            <a:off x="5821327" y="1236621"/>
            <a:ext cx="660096" cy="66013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latin typeface="微软雅黑" panose="020B0503020204020204" charset="-122"/>
              <a:ea typeface="微软雅黑" panose="020B0503020204020204" charset="-122"/>
            </a:endParaRPr>
          </a:p>
        </p:txBody>
      </p:sp>
      <p:sp>
        <p:nvSpPr>
          <p:cNvPr id="16" name="椭圆 15"/>
          <p:cNvSpPr/>
          <p:nvPr/>
        </p:nvSpPr>
        <p:spPr>
          <a:xfrm>
            <a:off x="2455050" y="1225218"/>
            <a:ext cx="660096" cy="660132"/>
          </a:xfrm>
          <a:prstGeom prst="ellipse">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latin typeface="微软雅黑" panose="020B0503020204020204" charset="-122"/>
              <a:ea typeface="微软雅黑" panose="020B0503020204020204" charset="-122"/>
            </a:endParaRPr>
          </a:p>
        </p:txBody>
      </p:sp>
      <p:grpSp>
        <p:nvGrpSpPr>
          <p:cNvPr id="2" name="组合 16"/>
          <p:cNvGrpSpPr/>
          <p:nvPr/>
        </p:nvGrpSpPr>
        <p:grpSpPr>
          <a:xfrm>
            <a:off x="3733061" y="843489"/>
            <a:ext cx="1402282" cy="1402358"/>
            <a:chOff x="3851771" y="1163107"/>
            <a:chExt cx="1402358" cy="1402358"/>
          </a:xfrm>
          <a:effectLst/>
        </p:grpSpPr>
        <p:grpSp>
          <p:nvGrpSpPr>
            <p:cNvPr id="3" name="组合 17"/>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21" name="椭圆 2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19" name="TextBox 29"/>
            <p:cNvSpPr txBox="1"/>
            <p:nvPr/>
          </p:nvSpPr>
          <p:spPr>
            <a:xfrm>
              <a:off x="3985492" y="1438356"/>
              <a:ext cx="1108056" cy="830997"/>
            </a:xfrm>
            <a:prstGeom prst="rect">
              <a:avLst/>
            </a:prstGeom>
            <a:noFill/>
          </p:spPr>
          <p:txBody>
            <a:bodyPr wrap="none" rtlCol="0">
              <a:spAutoFit/>
            </a:bodyPr>
            <a:lstStyle/>
            <a:p>
              <a:pPr algn="ctr" fontAlgn="auto">
                <a:spcBef>
                  <a:spcPts val="0"/>
                </a:spcBef>
                <a:spcAft>
                  <a:spcPts val="0"/>
                </a:spcAft>
                <a:defRPr/>
              </a:pPr>
              <a:r>
                <a:rPr lang="zh-CN" altLang="en-US" sz="2400" b="1" dirty="0" smtClean="0">
                  <a:solidFill>
                    <a:schemeClr val="accent1"/>
                  </a:solidFill>
                  <a:latin typeface="微软雅黑" panose="020B0503020204020204" charset="-122"/>
                  <a:ea typeface="微软雅黑" panose="020B0503020204020204" charset="-122"/>
                </a:rPr>
                <a:t>飞行常</a:t>
              </a:r>
              <a:endParaRPr lang="en-US" altLang="zh-CN" sz="2400" b="1" dirty="0" smtClean="0">
                <a:solidFill>
                  <a:schemeClr val="accent1"/>
                </a:solidFill>
                <a:latin typeface="微软雅黑" panose="020B0503020204020204" charset="-122"/>
                <a:ea typeface="微软雅黑" panose="020B0503020204020204" charset="-122"/>
              </a:endParaRPr>
            </a:p>
            <a:p>
              <a:pPr algn="ctr" fontAlgn="auto">
                <a:spcBef>
                  <a:spcPts val="0"/>
                </a:spcBef>
                <a:spcAft>
                  <a:spcPts val="0"/>
                </a:spcAft>
                <a:defRPr/>
              </a:pPr>
              <a:r>
                <a:rPr lang="zh-CN" altLang="en-US" sz="2400" b="1" dirty="0" smtClean="0">
                  <a:solidFill>
                    <a:schemeClr val="accent1"/>
                  </a:solidFill>
                  <a:latin typeface="微软雅黑" panose="020B0503020204020204" charset="-122"/>
                  <a:ea typeface="微软雅黑" panose="020B0503020204020204" charset="-122"/>
                </a:rPr>
                <a:t>客计划</a:t>
              </a:r>
              <a:endParaRPr lang="zh-CN" altLang="en-US" sz="2400" b="1" dirty="0">
                <a:solidFill>
                  <a:schemeClr val="accent1"/>
                </a:solidFill>
                <a:latin typeface="微软雅黑" panose="020B0503020204020204" charset="-122"/>
                <a:ea typeface="微软雅黑" panose="020B0503020204020204" charset="-122"/>
              </a:endParaRPr>
            </a:p>
          </p:txBody>
        </p:sp>
      </p:grpSp>
      <p:sp>
        <p:nvSpPr>
          <p:cNvPr id="22" name="Text Placeholder 7"/>
          <p:cNvSpPr txBox="1"/>
          <p:nvPr/>
        </p:nvSpPr>
        <p:spPr>
          <a:xfrm>
            <a:off x="1351275" y="1422376"/>
            <a:ext cx="1564423" cy="314611"/>
          </a:xfrm>
          <a:prstGeom prst="rect">
            <a:avLst/>
          </a:prstGeom>
        </p:spPr>
        <p:txBody>
          <a:bodyPr vert="horz" lIns="0" tIns="73859" rIns="0" bIns="73859" anchor="ctr"/>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lgn="l"/>
            <a:r>
              <a:rPr lang="zh-CN" altLang="en-US" sz="1800" dirty="0" smtClean="0">
                <a:solidFill>
                  <a:srgbClr val="6D7070"/>
                </a:solidFill>
                <a:latin typeface="方正兰亭超细黑简体" panose="02000000000000000000" pitchFamily="2" charset="-122"/>
                <a:ea typeface="方正兰亭超细黑简体" panose="02000000000000000000" pitchFamily="2" charset="-122"/>
              </a:rPr>
              <a:t>法国航空</a:t>
            </a:r>
            <a:endParaRPr lang="zh-CN" altLang="en-US" sz="1800" b="0" dirty="0">
              <a:solidFill>
                <a:schemeClr val="tx1">
                  <a:lumMod val="65000"/>
                  <a:lumOff val="35000"/>
                </a:schemeClr>
              </a:solidFill>
              <a:latin typeface="方正兰亭超细黑简体" panose="02000000000000000000" pitchFamily="2" charset="-122"/>
              <a:ea typeface="方正兰亭超细黑简体" panose="02000000000000000000" pitchFamily="2" charset="-122"/>
            </a:endParaRPr>
          </a:p>
        </p:txBody>
      </p:sp>
      <p:sp>
        <p:nvSpPr>
          <p:cNvPr id="24" name="Text Placeholder 7"/>
          <p:cNvSpPr txBox="1"/>
          <p:nvPr/>
        </p:nvSpPr>
        <p:spPr>
          <a:xfrm>
            <a:off x="1511275" y="2618602"/>
            <a:ext cx="1564423" cy="314611"/>
          </a:xfrm>
          <a:prstGeom prst="rect">
            <a:avLst/>
          </a:prstGeom>
        </p:spPr>
        <p:txBody>
          <a:bodyPr vert="horz" lIns="0" tIns="73859" rIns="0" bIns="73859" anchor="ctr"/>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lgn="l"/>
            <a:r>
              <a:rPr lang="zh-CN" altLang="en-US" sz="1800" dirty="0" smtClean="0">
                <a:solidFill>
                  <a:srgbClr val="6D7070"/>
                </a:solidFill>
                <a:latin typeface="方正兰亭超细黑简体" panose="02000000000000000000" pitchFamily="2" charset="-122"/>
                <a:ea typeface="方正兰亭超细黑简体" panose="02000000000000000000" pitchFamily="2" charset="-122"/>
              </a:rPr>
              <a:t>荷兰皇家航空</a:t>
            </a:r>
            <a:endParaRPr lang="zh-CN" altLang="en-US" sz="1800" b="0" dirty="0">
              <a:solidFill>
                <a:schemeClr val="tx1">
                  <a:lumMod val="65000"/>
                  <a:lumOff val="35000"/>
                </a:schemeClr>
              </a:solidFill>
              <a:latin typeface="方正兰亭超细黑简体" panose="02000000000000000000" pitchFamily="2" charset="-122"/>
              <a:ea typeface="方正兰亭超细黑简体" panose="02000000000000000000" pitchFamily="2" charset="-122"/>
            </a:endParaRPr>
          </a:p>
        </p:txBody>
      </p:sp>
      <p:sp>
        <p:nvSpPr>
          <p:cNvPr id="28" name="Text Placeholder 7"/>
          <p:cNvSpPr txBox="1"/>
          <p:nvPr/>
        </p:nvSpPr>
        <p:spPr>
          <a:xfrm>
            <a:off x="3772786" y="3277063"/>
            <a:ext cx="1564423" cy="314611"/>
          </a:xfrm>
          <a:prstGeom prst="rect">
            <a:avLst/>
          </a:prstGeom>
        </p:spPr>
        <p:txBody>
          <a:bodyPr vert="horz" lIns="0" tIns="73859" rIns="0" bIns="73859" anchor="ctr"/>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lgn="l"/>
            <a:r>
              <a:rPr lang="zh-CN" altLang="en-US" sz="1800" dirty="0" smtClean="0">
                <a:solidFill>
                  <a:srgbClr val="6D7070"/>
                </a:solidFill>
                <a:latin typeface="方正兰亭超细黑简体" panose="02000000000000000000" pitchFamily="2" charset="-122"/>
                <a:ea typeface="方正兰亭超细黑简体" panose="02000000000000000000" pitchFamily="2" charset="-122"/>
              </a:rPr>
              <a:t>美国联合航空</a:t>
            </a:r>
            <a:endParaRPr lang="zh-CN" altLang="en-US" sz="1800" b="0" dirty="0">
              <a:solidFill>
                <a:schemeClr val="tx1">
                  <a:lumMod val="65000"/>
                  <a:lumOff val="35000"/>
                </a:schemeClr>
              </a:solidFill>
              <a:latin typeface="方正兰亭超细黑简体" panose="02000000000000000000" pitchFamily="2" charset="-122"/>
              <a:ea typeface="方正兰亭超细黑简体" panose="02000000000000000000" pitchFamily="2" charset="-122"/>
            </a:endParaRPr>
          </a:p>
        </p:txBody>
      </p:sp>
      <p:sp>
        <p:nvSpPr>
          <p:cNvPr id="30" name="Text Placeholder 7"/>
          <p:cNvSpPr txBox="1"/>
          <p:nvPr/>
        </p:nvSpPr>
        <p:spPr>
          <a:xfrm>
            <a:off x="5992485" y="2581567"/>
            <a:ext cx="1564423" cy="314611"/>
          </a:xfrm>
          <a:prstGeom prst="rect">
            <a:avLst/>
          </a:prstGeom>
        </p:spPr>
        <p:txBody>
          <a:bodyPr vert="horz" lIns="0" tIns="73859" rIns="0" bIns="73859" anchor="ctr"/>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lgn="l"/>
            <a:r>
              <a:rPr lang="zh-CN" altLang="en-US" sz="1800" dirty="0" smtClean="0">
                <a:solidFill>
                  <a:srgbClr val="6D7070"/>
                </a:solidFill>
                <a:latin typeface="方正兰亭超细黑简体" panose="02000000000000000000" pitchFamily="2" charset="-122"/>
                <a:ea typeface="方正兰亭超细黑简体" panose="02000000000000000000" pitchFamily="2" charset="-122"/>
              </a:rPr>
              <a:t>国泰航空</a:t>
            </a:r>
            <a:endParaRPr lang="zh-CN" altLang="en-US" sz="1800" b="0" dirty="0">
              <a:solidFill>
                <a:schemeClr val="tx1">
                  <a:lumMod val="65000"/>
                  <a:lumOff val="35000"/>
                </a:schemeClr>
              </a:solidFill>
              <a:latin typeface="方正兰亭超细黑简体" panose="02000000000000000000" pitchFamily="2" charset="-122"/>
              <a:ea typeface="方正兰亭超细黑简体" panose="02000000000000000000" pitchFamily="2" charset="-122"/>
            </a:endParaRPr>
          </a:p>
        </p:txBody>
      </p:sp>
      <p:sp>
        <p:nvSpPr>
          <p:cNvPr id="32" name="Text Placeholder 7"/>
          <p:cNvSpPr txBox="1"/>
          <p:nvPr/>
        </p:nvSpPr>
        <p:spPr>
          <a:xfrm>
            <a:off x="6586211" y="1388731"/>
            <a:ext cx="2118405" cy="314611"/>
          </a:xfrm>
          <a:prstGeom prst="rect">
            <a:avLst/>
          </a:prstGeom>
        </p:spPr>
        <p:txBody>
          <a:bodyPr vert="horz" lIns="0" tIns="73859" rIns="0" bIns="73859" anchor="ctr"/>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lgn="l"/>
            <a:r>
              <a:rPr lang="zh-CN" altLang="en-US" sz="1800" dirty="0" smtClean="0">
                <a:solidFill>
                  <a:srgbClr val="6D7070"/>
                </a:solidFill>
                <a:latin typeface="方正兰亭超细黑简体" panose="02000000000000000000" pitchFamily="2" charset="-122"/>
                <a:ea typeface="方正兰亭超细黑简体" panose="02000000000000000000" pitchFamily="2" charset="-122"/>
              </a:rPr>
              <a:t>德国汉莎航空等等</a:t>
            </a:r>
            <a:endParaRPr lang="zh-CN" altLang="en-US" sz="1800" b="0" dirty="0">
              <a:solidFill>
                <a:schemeClr val="tx1">
                  <a:lumMod val="65000"/>
                  <a:lumOff val="35000"/>
                </a:schemeClr>
              </a:solidFill>
              <a:latin typeface="方正兰亭超细黑简体" panose="02000000000000000000" pitchFamily="2" charset="-122"/>
              <a:ea typeface="方正兰亭超细黑简体" panose="02000000000000000000" pitchFamily="2" charset="-122"/>
            </a:endParaRPr>
          </a:p>
        </p:txBody>
      </p:sp>
      <p:sp>
        <p:nvSpPr>
          <p:cNvPr id="33" name="Text Placeholder 2"/>
          <p:cNvSpPr txBox="1"/>
          <p:nvPr/>
        </p:nvSpPr>
        <p:spPr>
          <a:xfrm>
            <a:off x="570014" y="3905429"/>
            <a:ext cx="8063346" cy="749698"/>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0"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lgn="l" eaLnBrk="1">
              <a:spcBef>
                <a:spcPct val="0"/>
              </a:spcBef>
              <a:spcAft>
                <a:spcPts val="1425"/>
              </a:spcAft>
              <a:defRPr/>
            </a:pPr>
            <a:r>
              <a:rPr lang="zh-CN" altLang="en-US" sz="1600" b="1" dirty="0" smtClean="0">
                <a:solidFill>
                  <a:srgbClr val="6D7070"/>
                </a:solidFill>
                <a:ea typeface="宋体" panose="02010600030101010101" pitchFamily="2" charset="-122"/>
              </a:rPr>
              <a:t>透过顶尖的分销和科技方案，以及革命性的全球市场推广计划，</a:t>
            </a:r>
            <a:r>
              <a:rPr lang="en-US" altLang="zh-CN" sz="1600" b="1" dirty="0" smtClean="0">
                <a:solidFill>
                  <a:srgbClr val="6D7070"/>
                </a:solidFill>
                <a:ea typeface="宋体" panose="02010600030101010101" pitchFamily="2" charset="-122"/>
              </a:rPr>
              <a:t>WORLDHOTELS</a:t>
            </a:r>
            <a:r>
              <a:rPr lang="zh-CN" altLang="en-US" sz="1600" b="1" dirty="0" smtClean="0">
                <a:solidFill>
                  <a:srgbClr val="6D7070"/>
                </a:solidFill>
                <a:ea typeface="宋体" panose="02010600030101010101" pitchFamily="2" charset="-122"/>
              </a:rPr>
              <a:t>独立酒店均可享有</a:t>
            </a:r>
            <a:r>
              <a:rPr lang="zh-CN" altLang="en-US" sz="1600" b="1" dirty="0" smtClean="0">
                <a:solidFill>
                  <a:srgbClr val="FF0000"/>
                </a:solidFill>
                <a:ea typeface="宋体" panose="02010600030101010101" pitchFamily="2" charset="-122"/>
              </a:rPr>
              <a:t>链锁式酒店品牌</a:t>
            </a:r>
            <a:r>
              <a:rPr lang="en-US" altLang="zh-CN" sz="1600" b="1" dirty="0" smtClean="0">
                <a:solidFill>
                  <a:srgbClr val="FF0000"/>
                </a:solidFill>
                <a:ea typeface="宋体" panose="02010600030101010101" pitchFamily="2" charset="-122"/>
              </a:rPr>
              <a:t>(</a:t>
            </a:r>
            <a:r>
              <a:rPr lang="zh-CN" altLang="en-US" sz="1600" b="1" dirty="0" smtClean="0">
                <a:solidFill>
                  <a:srgbClr val="FF0000"/>
                </a:solidFill>
                <a:ea typeface="宋体" panose="02010600030101010101" pitchFamily="2" charset="-122"/>
              </a:rPr>
              <a:t>含集团员工价）</a:t>
            </a:r>
            <a:r>
              <a:rPr lang="zh-CN" altLang="en-US" sz="1600" b="1" dirty="0" smtClean="0">
                <a:solidFill>
                  <a:srgbClr val="6D7070"/>
                </a:solidFill>
                <a:ea typeface="宋体" panose="02010600030101010101" pitchFamily="2" charset="-122"/>
              </a:rPr>
              <a:t>的优势，同时保持各酒店的独特风格与特色。</a:t>
            </a:r>
            <a:endParaRPr lang="zh-CN" altLang="en-US" sz="1600" b="1" dirty="0">
              <a:solidFill>
                <a:srgbClr val="6D7070"/>
              </a:solidFill>
              <a:ea typeface="宋体" panose="02010600030101010101" pitchFamily="2" charset="-122"/>
            </a:endParaRPr>
          </a:p>
        </p:txBody>
      </p:sp>
      <p:sp>
        <p:nvSpPr>
          <p:cNvPr id="38" name="圆角矩形 37"/>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7" name="组合 48"/>
          <p:cNvGrpSpPr/>
          <p:nvPr>
            <p:custDataLst>
              <p:tags r:id="rId2"/>
            </p:custDataLst>
          </p:nvPr>
        </p:nvGrpSpPr>
        <p:grpSpPr>
          <a:xfrm>
            <a:off x="2571168" y="157488"/>
            <a:ext cx="4556618" cy="792418"/>
            <a:chOff x="4058225" y="457936"/>
            <a:chExt cx="4556618" cy="792417"/>
          </a:xfrm>
        </p:grpSpPr>
        <p:grpSp>
          <p:nvGrpSpPr>
            <p:cNvPr id="12" name="组合 49"/>
            <p:cNvGrpSpPr/>
            <p:nvPr/>
          </p:nvGrpSpPr>
          <p:grpSpPr>
            <a:xfrm>
              <a:off x="4058225" y="457936"/>
              <a:ext cx="4142700" cy="584449"/>
              <a:chOff x="4261425" y="611634"/>
              <a:chExt cx="4142700" cy="584449"/>
            </a:xfrm>
          </p:grpSpPr>
          <p:sp>
            <p:nvSpPr>
              <p:cNvPr id="52" name="圆角矩形 51"/>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53" name="圆角矩形 52"/>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51" name="TextBox 5"/>
            <p:cNvSpPr txBox="1"/>
            <p:nvPr/>
          </p:nvSpPr>
          <p:spPr>
            <a:xfrm>
              <a:off x="4387227" y="542468"/>
              <a:ext cx="4227616" cy="707885"/>
            </a:xfrm>
            <a:prstGeom prst="rect">
              <a:avLst/>
            </a:prstGeom>
            <a:noFill/>
          </p:spPr>
          <p:txBody>
            <a:bodyPr wrap="square" rtlCol="0">
              <a:spAutoFit/>
            </a:bodyPr>
            <a:lstStyle/>
            <a:p>
              <a:r>
                <a:rPr lang="zh-CN" altLang="en-US" sz="2000" b="1" dirty="0" smtClean="0">
                  <a:solidFill>
                    <a:schemeClr val="accent2"/>
                  </a:solidFill>
                  <a:latin typeface="微软雅黑" panose="020B0503020204020204" charset="-122"/>
                  <a:ea typeface="微软雅黑" panose="020B0503020204020204" charset="-122"/>
                </a:rPr>
                <a:t>领略全球独特酒店集团的魅力</a:t>
              </a:r>
              <a:endParaRPr lang="zh-CN" altLang="en-US" sz="2000" b="1" dirty="0" smtClean="0">
                <a:solidFill>
                  <a:schemeClr val="accent2"/>
                </a:solidFill>
                <a:latin typeface="微软雅黑" panose="020B0503020204020204" charset="-122"/>
                <a:ea typeface="微软雅黑" panose="020B0503020204020204" charset="-122"/>
              </a:endParaRPr>
            </a:p>
            <a:p>
              <a:endParaRPr lang="zh-CN" altLang="en-US" sz="2000" b="1" dirty="0">
                <a:solidFill>
                  <a:schemeClr val="accent2"/>
                </a:solidFill>
                <a:latin typeface="微软雅黑" panose="020B0503020204020204" charset="-122"/>
                <a:ea typeface="微软雅黑" panose="020B0503020204020204" charset="-122"/>
              </a:endParaRPr>
            </a:p>
          </p:txBody>
        </p:sp>
      </p:gr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outVertical)">
                                      <p:cBhvr>
                                        <p:cTn id="7" dur="397"/>
                                        <p:tgtEl>
                                          <p:spTgt spid="3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397" fill="hold"/>
                                        <p:tgtEl>
                                          <p:spTgt spid="7"/>
                                        </p:tgtEl>
                                        <p:attrNameLst>
                                          <p:attrName>ppt_x</p:attrName>
                                        </p:attrNameLst>
                                      </p:cBhvr>
                                      <p:tavLst>
                                        <p:tav tm="0">
                                          <p:val>
                                            <p:strVal val="1+#ppt_w/2"/>
                                          </p:val>
                                        </p:tav>
                                        <p:tav tm="100000">
                                          <p:val>
                                            <p:strVal val="#ppt_x"/>
                                          </p:val>
                                        </p:tav>
                                      </p:tavLst>
                                    </p:anim>
                                    <p:anim calcmode="lin" valueType="num">
                                      <p:cBhvr additive="base">
                                        <p:cTn id="12" dur="397"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397" fill="hold"/>
                                        <p:tgtEl>
                                          <p:spTgt spid="2"/>
                                        </p:tgtEl>
                                        <p:attrNameLst>
                                          <p:attrName>ppt_x</p:attrName>
                                        </p:attrNameLst>
                                      </p:cBhvr>
                                      <p:tavLst>
                                        <p:tav tm="0">
                                          <p:val>
                                            <p:strVal val="#ppt_x"/>
                                          </p:val>
                                        </p:tav>
                                        <p:tav tm="100000">
                                          <p:val>
                                            <p:strVal val="#ppt_x"/>
                                          </p:val>
                                        </p:tav>
                                      </p:tavLst>
                                    </p:anim>
                                    <p:anim calcmode="lin" valueType="num">
                                      <p:cBhvr additive="base">
                                        <p:cTn id="17" dur="397"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8" presetClass="entr" presetSubtype="1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397"/>
                                        <p:tgtEl>
                                          <p:spTgt spid="5"/>
                                        </p:tgtEl>
                                      </p:cBhvr>
                                    </p:animEffect>
                                  </p:childTnLst>
                                </p:cTn>
                              </p:par>
                              <p:par>
                                <p:cTn id="22" presetID="18" presetClass="entr" presetSubtype="12"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strips(downLeft)">
                                      <p:cBhvr>
                                        <p:cTn id="24" dur="397"/>
                                        <p:tgtEl>
                                          <p:spTgt spid="6"/>
                                        </p:tgtEl>
                                      </p:cBhvr>
                                    </p:animEffect>
                                  </p:childTnLst>
                                </p:cTn>
                              </p:par>
                              <p:par>
                                <p:cTn id="25" presetID="18" presetClass="entr" presetSubtype="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Right)">
                                      <p:cBhvr>
                                        <p:cTn id="27" dur="397"/>
                                        <p:tgtEl>
                                          <p:spTgt spid="8"/>
                                        </p:tgtEl>
                                      </p:cBhvr>
                                    </p:animEffect>
                                  </p:childTnLst>
                                </p:cTn>
                              </p:par>
                              <p:par>
                                <p:cTn id="28" presetID="18" presetClass="entr" presetSubtype="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Right)">
                                      <p:cBhvr>
                                        <p:cTn id="30" dur="397"/>
                                        <p:tgtEl>
                                          <p:spTgt spid="9"/>
                                        </p:tgtEl>
                                      </p:cBhvr>
                                    </p:animEffect>
                                  </p:childTnLst>
                                </p:cTn>
                              </p:par>
                              <p:par>
                                <p:cTn id="31" presetID="18" presetClass="entr" presetSubtype="6"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Right)">
                                      <p:cBhvr>
                                        <p:cTn id="33" dur="397"/>
                                        <p:tgtEl>
                                          <p:spTgt spid="10"/>
                                        </p:tgtEl>
                                      </p:cBhvr>
                                    </p:animEffect>
                                  </p:childTnLst>
                                </p:cTn>
                              </p:par>
                            </p:childTnLst>
                          </p:cTn>
                        </p:par>
                        <p:par>
                          <p:cTn id="34" fill="hold">
                            <p:stCondLst>
                              <p:cond delay="2000"/>
                            </p:stCondLst>
                            <p:childTnLst>
                              <p:par>
                                <p:cTn id="35" presetID="2" presetClass="entr" presetSubtype="4" accel="5500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191" fill="hold"/>
                                        <p:tgtEl>
                                          <p:spTgt spid="16"/>
                                        </p:tgtEl>
                                        <p:attrNameLst>
                                          <p:attrName>ppt_x</p:attrName>
                                        </p:attrNameLst>
                                      </p:cBhvr>
                                      <p:tavLst>
                                        <p:tav tm="0">
                                          <p:val>
                                            <p:strVal val="#ppt_x"/>
                                          </p:val>
                                        </p:tav>
                                        <p:tav tm="100000">
                                          <p:val>
                                            <p:strVal val="#ppt_x"/>
                                          </p:val>
                                        </p:tav>
                                      </p:tavLst>
                                    </p:anim>
                                    <p:anim calcmode="lin" valueType="num">
                                      <p:cBhvr additive="base">
                                        <p:cTn id="38" dur="1191"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accel="5500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1191" fill="hold"/>
                                        <p:tgtEl>
                                          <p:spTgt spid="11"/>
                                        </p:tgtEl>
                                        <p:attrNameLst>
                                          <p:attrName>ppt_x</p:attrName>
                                        </p:attrNameLst>
                                      </p:cBhvr>
                                      <p:tavLst>
                                        <p:tav tm="0">
                                          <p:val>
                                            <p:strVal val="#ppt_x"/>
                                          </p:val>
                                        </p:tav>
                                        <p:tav tm="100000">
                                          <p:val>
                                            <p:strVal val="#ppt_x"/>
                                          </p:val>
                                        </p:tav>
                                      </p:tavLst>
                                    </p:anim>
                                    <p:anim calcmode="lin" valueType="num">
                                      <p:cBhvr additive="base">
                                        <p:cTn id="42" dur="1191"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accel="5500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1191" fill="hold"/>
                                        <p:tgtEl>
                                          <p:spTgt spid="13"/>
                                        </p:tgtEl>
                                        <p:attrNameLst>
                                          <p:attrName>ppt_x</p:attrName>
                                        </p:attrNameLst>
                                      </p:cBhvr>
                                      <p:tavLst>
                                        <p:tav tm="0">
                                          <p:val>
                                            <p:strVal val="#ppt_x"/>
                                          </p:val>
                                        </p:tav>
                                        <p:tav tm="100000">
                                          <p:val>
                                            <p:strVal val="#ppt_x"/>
                                          </p:val>
                                        </p:tav>
                                      </p:tavLst>
                                    </p:anim>
                                    <p:anim calcmode="lin" valueType="num">
                                      <p:cBhvr additive="base">
                                        <p:cTn id="46" dur="1191"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accel="5500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1191" fill="hold"/>
                                        <p:tgtEl>
                                          <p:spTgt spid="14"/>
                                        </p:tgtEl>
                                        <p:attrNameLst>
                                          <p:attrName>ppt_x</p:attrName>
                                        </p:attrNameLst>
                                      </p:cBhvr>
                                      <p:tavLst>
                                        <p:tav tm="0">
                                          <p:val>
                                            <p:strVal val="#ppt_x"/>
                                          </p:val>
                                        </p:tav>
                                        <p:tav tm="100000">
                                          <p:val>
                                            <p:strVal val="#ppt_x"/>
                                          </p:val>
                                        </p:tav>
                                      </p:tavLst>
                                    </p:anim>
                                    <p:anim calcmode="lin" valueType="num">
                                      <p:cBhvr additive="base">
                                        <p:cTn id="50" dur="1191"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accel="5500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1191" fill="hold"/>
                                        <p:tgtEl>
                                          <p:spTgt spid="15"/>
                                        </p:tgtEl>
                                        <p:attrNameLst>
                                          <p:attrName>ppt_x</p:attrName>
                                        </p:attrNameLst>
                                      </p:cBhvr>
                                      <p:tavLst>
                                        <p:tav tm="0">
                                          <p:val>
                                            <p:strVal val="#ppt_x"/>
                                          </p:val>
                                        </p:tav>
                                        <p:tav tm="100000">
                                          <p:val>
                                            <p:strVal val="#ppt_x"/>
                                          </p:val>
                                        </p:tav>
                                      </p:tavLst>
                                    </p:anim>
                                    <p:anim calcmode="lin" valueType="num">
                                      <p:cBhvr additive="base">
                                        <p:cTn id="54" dur="1191" fill="hold"/>
                                        <p:tgtEl>
                                          <p:spTgt spid="15"/>
                                        </p:tgtEl>
                                        <p:attrNameLst>
                                          <p:attrName>ppt_y</p:attrName>
                                        </p:attrNameLst>
                                      </p:cBhvr>
                                      <p:tavLst>
                                        <p:tav tm="0">
                                          <p:val>
                                            <p:strVal val="1+#ppt_h/2"/>
                                          </p:val>
                                        </p:tav>
                                        <p:tav tm="100000">
                                          <p:val>
                                            <p:strVal val="#ppt_y"/>
                                          </p:val>
                                        </p:tav>
                                      </p:tavLst>
                                    </p:anim>
                                  </p:childTnLst>
                                </p:cTn>
                              </p:par>
                            </p:childTnLst>
                          </p:cTn>
                        </p:par>
                        <p:par>
                          <p:cTn id="55" fill="hold">
                            <p:stCondLst>
                              <p:cond delay="3500"/>
                            </p:stCondLst>
                            <p:childTnLst>
                              <p:par>
                                <p:cTn id="56" presetID="21" presetClass="entr" presetSubtype="1"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heel(1)">
                                      <p:cBhvr>
                                        <p:cTn id="58" dur="794"/>
                                        <p:tgtEl>
                                          <p:spTgt spid="4"/>
                                        </p:tgtEl>
                                      </p:cBhvr>
                                    </p:animEffect>
                                  </p:childTnLst>
                                </p:cTn>
                              </p:par>
                            </p:childTnLst>
                          </p:cTn>
                        </p:par>
                        <p:par>
                          <p:cTn id="59" fill="hold">
                            <p:stCondLst>
                              <p:cond delay="4500"/>
                            </p:stCondLst>
                            <p:childTnLst>
                              <p:par>
                                <p:cTn id="60" presetID="53" presetClass="entr" presetSubtype="16" fill="hold" grpId="0" nodeType="after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 calcmode="lin" valueType="num">
                                      <p:cBhvr>
                                        <p:cTn id="62" dur="318" fill="hold"/>
                                        <p:tgtEl>
                                          <p:spTgt spid="22">
                                            <p:txEl>
                                              <p:pRg st="0" end="0"/>
                                            </p:txEl>
                                          </p:spTgt>
                                        </p:tgtEl>
                                        <p:attrNameLst>
                                          <p:attrName>ppt_w</p:attrName>
                                        </p:attrNameLst>
                                      </p:cBhvr>
                                      <p:tavLst>
                                        <p:tav tm="0">
                                          <p:val>
                                            <p:fltVal val="0"/>
                                          </p:val>
                                        </p:tav>
                                        <p:tav tm="100000">
                                          <p:val>
                                            <p:strVal val="#ppt_w"/>
                                          </p:val>
                                        </p:tav>
                                      </p:tavLst>
                                    </p:anim>
                                    <p:anim calcmode="lin" valueType="num">
                                      <p:cBhvr>
                                        <p:cTn id="63" dur="318"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4" dur="318"/>
                                        <p:tgtEl>
                                          <p:spTgt spid="22">
                                            <p:txEl>
                                              <p:pRg st="0" end="0"/>
                                            </p:txEl>
                                          </p:spTgt>
                                        </p:tgtEl>
                                      </p:cBhvr>
                                    </p:animEffect>
                                  </p:childTnLst>
                                </p:cTn>
                              </p:par>
                            </p:childTnLst>
                          </p:cTn>
                        </p:par>
                        <p:par>
                          <p:cTn id="65" fill="hold">
                            <p:stCondLst>
                              <p:cond delay="5000"/>
                            </p:stCondLst>
                            <p:childTnLst>
                              <p:par>
                                <p:cTn id="66" presetID="53" presetClass="entr" presetSubtype="16" fill="hold" grpId="0" nodeType="afterEffect">
                                  <p:stCondLst>
                                    <p:cond delay="0"/>
                                  </p:stCondLst>
                                  <p:childTnLst>
                                    <p:set>
                                      <p:cBhvr>
                                        <p:cTn id="67" dur="1" fill="hold">
                                          <p:stCondLst>
                                            <p:cond delay="0"/>
                                          </p:stCondLst>
                                        </p:cTn>
                                        <p:tgtEl>
                                          <p:spTgt spid="24">
                                            <p:txEl>
                                              <p:pRg st="0" end="0"/>
                                            </p:txEl>
                                          </p:spTgt>
                                        </p:tgtEl>
                                        <p:attrNameLst>
                                          <p:attrName>style.visibility</p:attrName>
                                        </p:attrNameLst>
                                      </p:cBhvr>
                                      <p:to>
                                        <p:strVal val="visible"/>
                                      </p:to>
                                    </p:set>
                                    <p:anim calcmode="lin" valueType="num">
                                      <p:cBhvr>
                                        <p:cTn id="68" dur="318" fill="hold"/>
                                        <p:tgtEl>
                                          <p:spTgt spid="24">
                                            <p:txEl>
                                              <p:pRg st="0" end="0"/>
                                            </p:txEl>
                                          </p:spTgt>
                                        </p:tgtEl>
                                        <p:attrNameLst>
                                          <p:attrName>ppt_w</p:attrName>
                                        </p:attrNameLst>
                                      </p:cBhvr>
                                      <p:tavLst>
                                        <p:tav tm="0">
                                          <p:val>
                                            <p:fltVal val="0"/>
                                          </p:val>
                                        </p:tav>
                                        <p:tav tm="100000">
                                          <p:val>
                                            <p:strVal val="#ppt_w"/>
                                          </p:val>
                                        </p:tav>
                                      </p:tavLst>
                                    </p:anim>
                                    <p:anim calcmode="lin" valueType="num">
                                      <p:cBhvr>
                                        <p:cTn id="69" dur="318"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0" dur="318"/>
                                        <p:tgtEl>
                                          <p:spTgt spid="24">
                                            <p:txEl>
                                              <p:pRg st="0" end="0"/>
                                            </p:txEl>
                                          </p:spTgt>
                                        </p:tgtEl>
                                      </p:cBhvr>
                                    </p:animEffect>
                                  </p:childTnLst>
                                </p:cTn>
                              </p:par>
                            </p:childTnLst>
                          </p:cTn>
                        </p:par>
                        <p:par>
                          <p:cTn id="71" fill="hold">
                            <p:stCondLst>
                              <p:cond delay="5500"/>
                            </p:stCondLst>
                            <p:childTnLst>
                              <p:par>
                                <p:cTn id="72" presetID="53" presetClass="entr" presetSubtype="16" fill="hold" grpId="0" nodeType="afterEffect">
                                  <p:stCondLst>
                                    <p:cond delay="0"/>
                                  </p:stCondLst>
                                  <p:childTnLst>
                                    <p:set>
                                      <p:cBhvr>
                                        <p:cTn id="73" dur="1" fill="hold">
                                          <p:stCondLst>
                                            <p:cond delay="0"/>
                                          </p:stCondLst>
                                        </p:cTn>
                                        <p:tgtEl>
                                          <p:spTgt spid="28">
                                            <p:txEl>
                                              <p:pRg st="0" end="0"/>
                                            </p:txEl>
                                          </p:spTgt>
                                        </p:tgtEl>
                                        <p:attrNameLst>
                                          <p:attrName>style.visibility</p:attrName>
                                        </p:attrNameLst>
                                      </p:cBhvr>
                                      <p:to>
                                        <p:strVal val="visible"/>
                                      </p:to>
                                    </p:set>
                                    <p:anim calcmode="lin" valueType="num">
                                      <p:cBhvr>
                                        <p:cTn id="74" dur="318" fill="hold"/>
                                        <p:tgtEl>
                                          <p:spTgt spid="28">
                                            <p:txEl>
                                              <p:pRg st="0" end="0"/>
                                            </p:txEl>
                                          </p:spTgt>
                                        </p:tgtEl>
                                        <p:attrNameLst>
                                          <p:attrName>ppt_w</p:attrName>
                                        </p:attrNameLst>
                                      </p:cBhvr>
                                      <p:tavLst>
                                        <p:tav tm="0">
                                          <p:val>
                                            <p:fltVal val="0"/>
                                          </p:val>
                                        </p:tav>
                                        <p:tav tm="100000">
                                          <p:val>
                                            <p:strVal val="#ppt_w"/>
                                          </p:val>
                                        </p:tav>
                                      </p:tavLst>
                                    </p:anim>
                                    <p:anim calcmode="lin" valueType="num">
                                      <p:cBhvr>
                                        <p:cTn id="75" dur="318"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76" dur="318"/>
                                        <p:tgtEl>
                                          <p:spTgt spid="28">
                                            <p:txEl>
                                              <p:pRg st="0" end="0"/>
                                            </p:txEl>
                                          </p:spTgt>
                                        </p:tgtEl>
                                      </p:cBhvr>
                                    </p:animEffect>
                                  </p:childTnLst>
                                </p:cTn>
                              </p:par>
                            </p:childTnLst>
                          </p:cTn>
                        </p:par>
                        <p:par>
                          <p:cTn id="77" fill="hold">
                            <p:stCondLst>
                              <p:cond delay="6000"/>
                            </p:stCondLst>
                            <p:childTnLst>
                              <p:par>
                                <p:cTn id="78" presetID="53" presetClass="entr" presetSubtype="16" fill="hold" grpId="0" nodeType="after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 calcmode="lin" valueType="num">
                                      <p:cBhvr>
                                        <p:cTn id="80" dur="318" fill="hold"/>
                                        <p:tgtEl>
                                          <p:spTgt spid="30">
                                            <p:txEl>
                                              <p:pRg st="0" end="0"/>
                                            </p:txEl>
                                          </p:spTgt>
                                        </p:tgtEl>
                                        <p:attrNameLst>
                                          <p:attrName>ppt_w</p:attrName>
                                        </p:attrNameLst>
                                      </p:cBhvr>
                                      <p:tavLst>
                                        <p:tav tm="0">
                                          <p:val>
                                            <p:fltVal val="0"/>
                                          </p:val>
                                        </p:tav>
                                        <p:tav tm="100000">
                                          <p:val>
                                            <p:strVal val="#ppt_w"/>
                                          </p:val>
                                        </p:tav>
                                      </p:tavLst>
                                    </p:anim>
                                    <p:anim calcmode="lin" valueType="num">
                                      <p:cBhvr>
                                        <p:cTn id="81" dur="318"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82" dur="318"/>
                                        <p:tgtEl>
                                          <p:spTgt spid="30">
                                            <p:txEl>
                                              <p:pRg st="0" end="0"/>
                                            </p:txEl>
                                          </p:spTgt>
                                        </p:tgtEl>
                                      </p:cBhvr>
                                    </p:animEffect>
                                  </p:childTnLst>
                                </p:cTn>
                              </p:par>
                            </p:childTnLst>
                          </p:cTn>
                        </p:par>
                        <p:par>
                          <p:cTn id="83" fill="hold">
                            <p:stCondLst>
                              <p:cond delay="6500"/>
                            </p:stCondLst>
                            <p:childTnLst>
                              <p:par>
                                <p:cTn id="84" presetID="53" presetClass="entr" presetSubtype="16" fill="hold" grpId="0" nodeType="afterEffect">
                                  <p:stCondLst>
                                    <p:cond delay="0"/>
                                  </p:stCondLst>
                                  <p:childTnLst>
                                    <p:set>
                                      <p:cBhvr>
                                        <p:cTn id="85" dur="1" fill="hold">
                                          <p:stCondLst>
                                            <p:cond delay="0"/>
                                          </p:stCondLst>
                                        </p:cTn>
                                        <p:tgtEl>
                                          <p:spTgt spid="32">
                                            <p:txEl>
                                              <p:pRg st="0" end="0"/>
                                            </p:txEl>
                                          </p:spTgt>
                                        </p:tgtEl>
                                        <p:attrNameLst>
                                          <p:attrName>style.visibility</p:attrName>
                                        </p:attrNameLst>
                                      </p:cBhvr>
                                      <p:to>
                                        <p:strVal val="visible"/>
                                      </p:to>
                                    </p:set>
                                    <p:anim calcmode="lin" valueType="num">
                                      <p:cBhvr>
                                        <p:cTn id="86" dur="318" fill="hold"/>
                                        <p:tgtEl>
                                          <p:spTgt spid="32">
                                            <p:txEl>
                                              <p:pRg st="0" end="0"/>
                                            </p:txEl>
                                          </p:spTgt>
                                        </p:tgtEl>
                                        <p:attrNameLst>
                                          <p:attrName>ppt_w</p:attrName>
                                        </p:attrNameLst>
                                      </p:cBhvr>
                                      <p:tavLst>
                                        <p:tav tm="0">
                                          <p:val>
                                            <p:fltVal val="0"/>
                                          </p:val>
                                        </p:tav>
                                        <p:tav tm="100000">
                                          <p:val>
                                            <p:strVal val="#ppt_w"/>
                                          </p:val>
                                        </p:tav>
                                      </p:tavLst>
                                    </p:anim>
                                    <p:anim calcmode="lin" valueType="num">
                                      <p:cBhvr>
                                        <p:cTn id="87" dur="318"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88" dur="318"/>
                                        <p:tgtEl>
                                          <p:spTgt spid="32">
                                            <p:txEl>
                                              <p:pRg st="0" end="0"/>
                                            </p:txEl>
                                          </p:spTgt>
                                        </p:tgtEl>
                                      </p:cBhvr>
                                    </p:animEffect>
                                  </p:childTnLst>
                                </p:cTn>
                              </p:par>
                            </p:childTnLst>
                          </p:cTn>
                        </p:par>
                        <p:par>
                          <p:cTn id="89" fill="hold">
                            <p:stCondLst>
                              <p:cond delay="7000"/>
                            </p:stCondLst>
                            <p:childTnLst>
                              <p:par>
                                <p:cTn id="90" presetID="53" presetClass="entr" presetSubtype="16" fill="hold" grpId="0" nodeType="afterEffect">
                                  <p:stCondLst>
                                    <p:cond delay="0"/>
                                  </p:stCondLst>
                                  <p:childTnLst>
                                    <p:set>
                                      <p:cBhvr>
                                        <p:cTn id="91" dur="1" fill="hold">
                                          <p:stCondLst>
                                            <p:cond delay="0"/>
                                          </p:stCondLst>
                                        </p:cTn>
                                        <p:tgtEl>
                                          <p:spTgt spid="33">
                                            <p:txEl>
                                              <p:pRg st="0" end="0"/>
                                            </p:txEl>
                                          </p:spTgt>
                                        </p:tgtEl>
                                        <p:attrNameLst>
                                          <p:attrName>style.visibility</p:attrName>
                                        </p:attrNameLst>
                                      </p:cBhvr>
                                      <p:to>
                                        <p:strVal val="visible"/>
                                      </p:to>
                                    </p:set>
                                    <p:anim calcmode="lin" valueType="num">
                                      <p:cBhvr>
                                        <p:cTn id="92" dur="318" fill="hold"/>
                                        <p:tgtEl>
                                          <p:spTgt spid="33">
                                            <p:txEl>
                                              <p:pRg st="0" end="0"/>
                                            </p:txEl>
                                          </p:spTgt>
                                        </p:tgtEl>
                                        <p:attrNameLst>
                                          <p:attrName>ppt_w</p:attrName>
                                        </p:attrNameLst>
                                      </p:cBhvr>
                                      <p:tavLst>
                                        <p:tav tm="0">
                                          <p:val>
                                            <p:fltVal val="0"/>
                                          </p:val>
                                        </p:tav>
                                        <p:tav tm="100000">
                                          <p:val>
                                            <p:strVal val="#ppt_w"/>
                                          </p:val>
                                        </p:tav>
                                      </p:tavLst>
                                    </p:anim>
                                    <p:anim calcmode="lin" valueType="num">
                                      <p:cBhvr>
                                        <p:cTn id="93" dur="318"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94" dur="318"/>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4" grpId="0" animBg="1"/>
      <p:bldP spid="15" grpId="0" animBg="1"/>
      <p:bldP spid="16" grpId="0" animBg="1"/>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400" fill="hold"/>
                        <p:tgtEl>
                          <p:spTgt spid="22"/>
                        </p:tgtEl>
                        <p:attrNameLst>
                          <p:attrName>ppt_w</p:attrName>
                        </p:attrNameLst>
                      </p:cBhvr>
                      <p:tavLst>
                        <p:tav tm="0">
                          <p:val>
                            <p:fltVal val="0"/>
                          </p:val>
                        </p:tav>
                        <p:tav tm="100000">
                          <p:val>
                            <p:strVal val="#ppt_w"/>
                          </p:val>
                        </p:tav>
                      </p:tavLst>
                    </p:anim>
                    <p:anim calcmode="lin" valueType="num">
                      <p:cBhvr>
                        <p:cTn dur="400" fill="hold"/>
                        <p:tgtEl>
                          <p:spTgt spid="22"/>
                        </p:tgtEl>
                        <p:attrNameLst>
                          <p:attrName>ppt_h</p:attrName>
                        </p:attrNameLst>
                      </p:cBhvr>
                      <p:tavLst>
                        <p:tav tm="0">
                          <p:val>
                            <p:fltVal val="0"/>
                          </p:val>
                        </p:tav>
                        <p:tav tm="100000">
                          <p:val>
                            <p:strVal val="#ppt_h"/>
                          </p:val>
                        </p:tav>
                      </p:tavLst>
                    </p:anim>
                    <p:animEffect transition="in" filter="fade">
                      <p:cBhvr>
                        <p:cTn dur="400"/>
                        <p:tgtEl>
                          <p:spTgt spid="22"/>
                        </p:tgtEl>
                      </p:cBhvr>
                    </p:animEffect>
                  </p:childTnLst>
                </p:cTn>
              </p:par>
            </p:tnLst>
          </p:tmpl>
        </p:tmplLst>
      </p:bldP>
      <p:bldP spid="24" grpId="0" build="p">
        <p:tmplLst>
          <p:tmpl lvl="1">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400" fill="hold"/>
                        <p:tgtEl>
                          <p:spTgt spid="24"/>
                        </p:tgtEl>
                        <p:attrNameLst>
                          <p:attrName>ppt_w</p:attrName>
                        </p:attrNameLst>
                      </p:cBhvr>
                      <p:tavLst>
                        <p:tav tm="0">
                          <p:val>
                            <p:fltVal val="0"/>
                          </p:val>
                        </p:tav>
                        <p:tav tm="100000">
                          <p:val>
                            <p:strVal val="#ppt_w"/>
                          </p:val>
                        </p:tav>
                      </p:tavLst>
                    </p:anim>
                    <p:anim calcmode="lin" valueType="num">
                      <p:cBhvr>
                        <p:cTn dur="400" fill="hold"/>
                        <p:tgtEl>
                          <p:spTgt spid="24"/>
                        </p:tgtEl>
                        <p:attrNameLst>
                          <p:attrName>ppt_h</p:attrName>
                        </p:attrNameLst>
                      </p:cBhvr>
                      <p:tavLst>
                        <p:tav tm="0">
                          <p:val>
                            <p:fltVal val="0"/>
                          </p:val>
                        </p:tav>
                        <p:tav tm="100000">
                          <p:val>
                            <p:strVal val="#ppt_h"/>
                          </p:val>
                        </p:tav>
                      </p:tavLst>
                    </p:anim>
                    <p:animEffect transition="in" filter="fade">
                      <p:cBhvr>
                        <p:cTn dur="400"/>
                        <p:tgtEl>
                          <p:spTgt spid="24"/>
                        </p:tgtEl>
                      </p:cBhvr>
                    </p:animEffect>
                  </p:childTnLst>
                </p:cTn>
              </p:par>
            </p:tnLst>
          </p:tmpl>
        </p:tmplLst>
      </p:bldP>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400" fill="hold"/>
                        <p:tgtEl>
                          <p:spTgt spid="28"/>
                        </p:tgtEl>
                        <p:attrNameLst>
                          <p:attrName>ppt_w</p:attrName>
                        </p:attrNameLst>
                      </p:cBhvr>
                      <p:tavLst>
                        <p:tav tm="0">
                          <p:val>
                            <p:fltVal val="0"/>
                          </p:val>
                        </p:tav>
                        <p:tav tm="100000">
                          <p:val>
                            <p:strVal val="#ppt_w"/>
                          </p:val>
                        </p:tav>
                      </p:tavLst>
                    </p:anim>
                    <p:anim calcmode="lin" valueType="num">
                      <p:cBhvr>
                        <p:cTn dur="400" fill="hold"/>
                        <p:tgtEl>
                          <p:spTgt spid="28"/>
                        </p:tgtEl>
                        <p:attrNameLst>
                          <p:attrName>ppt_h</p:attrName>
                        </p:attrNameLst>
                      </p:cBhvr>
                      <p:tavLst>
                        <p:tav tm="0">
                          <p:val>
                            <p:fltVal val="0"/>
                          </p:val>
                        </p:tav>
                        <p:tav tm="100000">
                          <p:val>
                            <p:strVal val="#ppt_h"/>
                          </p:val>
                        </p:tav>
                      </p:tavLst>
                    </p:anim>
                    <p:animEffect transition="in" filter="fade">
                      <p:cBhvr>
                        <p:cTn dur="400"/>
                        <p:tgtEl>
                          <p:spTgt spid="28"/>
                        </p:tgtEl>
                      </p:cBhvr>
                    </p:animEffect>
                  </p:childTnLst>
                </p:cTn>
              </p:par>
            </p:tnLst>
          </p:tmpl>
        </p:tmplLst>
      </p:bldP>
      <p:bldP spid="30" grpId="0" build="p">
        <p:tmplLst>
          <p:tmpl lvl="1">
            <p:tnLst>
              <p:par>
                <p:cTn presetID="53" presetClass="entr" presetSubtype="16"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p:cTn dur="400" fill="hold"/>
                        <p:tgtEl>
                          <p:spTgt spid="30"/>
                        </p:tgtEl>
                        <p:attrNameLst>
                          <p:attrName>ppt_w</p:attrName>
                        </p:attrNameLst>
                      </p:cBhvr>
                      <p:tavLst>
                        <p:tav tm="0">
                          <p:val>
                            <p:fltVal val="0"/>
                          </p:val>
                        </p:tav>
                        <p:tav tm="100000">
                          <p:val>
                            <p:strVal val="#ppt_w"/>
                          </p:val>
                        </p:tav>
                      </p:tavLst>
                    </p:anim>
                    <p:anim calcmode="lin" valueType="num">
                      <p:cBhvr>
                        <p:cTn dur="400" fill="hold"/>
                        <p:tgtEl>
                          <p:spTgt spid="30"/>
                        </p:tgtEl>
                        <p:attrNameLst>
                          <p:attrName>ppt_h</p:attrName>
                        </p:attrNameLst>
                      </p:cBhvr>
                      <p:tavLst>
                        <p:tav tm="0">
                          <p:val>
                            <p:fltVal val="0"/>
                          </p:val>
                        </p:tav>
                        <p:tav tm="100000">
                          <p:val>
                            <p:strVal val="#ppt_h"/>
                          </p:val>
                        </p:tav>
                      </p:tavLst>
                    </p:anim>
                    <p:animEffect transition="in" filter="fade">
                      <p:cBhvr>
                        <p:cTn dur="400"/>
                        <p:tgtEl>
                          <p:spTgt spid="30"/>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400" fill="hold"/>
                        <p:tgtEl>
                          <p:spTgt spid="32"/>
                        </p:tgtEl>
                        <p:attrNameLst>
                          <p:attrName>ppt_w</p:attrName>
                        </p:attrNameLst>
                      </p:cBhvr>
                      <p:tavLst>
                        <p:tav tm="0">
                          <p:val>
                            <p:fltVal val="0"/>
                          </p:val>
                        </p:tav>
                        <p:tav tm="100000">
                          <p:val>
                            <p:strVal val="#ppt_w"/>
                          </p:val>
                        </p:tav>
                      </p:tavLst>
                    </p:anim>
                    <p:anim calcmode="lin" valueType="num">
                      <p:cBhvr>
                        <p:cTn dur="400" fill="hold"/>
                        <p:tgtEl>
                          <p:spTgt spid="32"/>
                        </p:tgtEl>
                        <p:attrNameLst>
                          <p:attrName>ppt_h</p:attrName>
                        </p:attrNameLst>
                      </p:cBhvr>
                      <p:tavLst>
                        <p:tav tm="0">
                          <p:val>
                            <p:fltVal val="0"/>
                          </p:val>
                        </p:tav>
                        <p:tav tm="100000">
                          <p:val>
                            <p:strVal val="#ppt_h"/>
                          </p:val>
                        </p:tav>
                      </p:tavLst>
                    </p:anim>
                    <p:animEffect transition="in" filter="fade">
                      <p:cBhvr>
                        <p:cTn dur="400"/>
                        <p:tgtEl>
                          <p:spTgt spid="32"/>
                        </p:tgtEl>
                      </p:cBhvr>
                    </p:animEffect>
                  </p:childTnLst>
                </p:cTn>
              </p:par>
            </p:tnLst>
          </p:tmpl>
        </p:tmplLst>
      </p:bldP>
      <p:bldP spid="33" grpId="0" build="p">
        <p:tmplLst>
          <p:tmpl lvl="1">
            <p:tnLst>
              <p:par>
                <p:cTn presetID="53" presetClass="entr" presetSubtype="16"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400" fill="hold"/>
                        <p:tgtEl>
                          <p:spTgt spid="33"/>
                        </p:tgtEl>
                        <p:attrNameLst>
                          <p:attrName>ppt_w</p:attrName>
                        </p:attrNameLst>
                      </p:cBhvr>
                      <p:tavLst>
                        <p:tav tm="0">
                          <p:val>
                            <p:fltVal val="0"/>
                          </p:val>
                        </p:tav>
                        <p:tav tm="100000">
                          <p:val>
                            <p:strVal val="#ppt_w"/>
                          </p:val>
                        </p:tav>
                      </p:tavLst>
                    </p:anim>
                    <p:anim calcmode="lin" valueType="num">
                      <p:cBhvr>
                        <p:cTn dur="400" fill="hold"/>
                        <p:tgtEl>
                          <p:spTgt spid="33"/>
                        </p:tgtEl>
                        <p:attrNameLst>
                          <p:attrName>ppt_h</p:attrName>
                        </p:attrNameLst>
                      </p:cBhvr>
                      <p:tavLst>
                        <p:tav tm="0">
                          <p:val>
                            <p:fltVal val="0"/>
                          </p:val>
                        </p:tav>
                        <p:tav tm="100000">
                          <p:val>
                            <p:strVal val="#ppt_h"/>
                          </p:val>
                        </p:tav>
                      </p:tavLst>
                    </p:anim>
                    <p:animEffect transition="in" filter="fade">
                      <p:cBhvr>
                        <p:cTn dur="400"/>
                        <p:tgtEl>
                          <p:spTgt spid="33"/>
                        </p:tgtEl>
                      </p:cBhvr>
                    </p:animEffect>
                  </p:childTnLst>
                </p:cTn>
              </p:par>
            </p:tnLst>
          </p:tmpl>
        </p:tmplLst>
      </p:bldP>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圆角矩形 61"/>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君来酒店集团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62"/>
          <p:cNvGrpSpPr/>
          <p:nvPr>
            <p:custDataLst>
              <p:tags r:id="rId2"/>
            </p:custDataLst>
          </p:nvPr>
        </p:nvGrpSpPr>
        <p:grpSpPr>
          <a:xfrm>
            <a:off x="2494968" y="157488"/>
            <a:ext cx="4142700" cy="903654"/>
            <a:chOff x="4058225" y="457936"/>
            <a:chExt cx="4142700" cy="903653"/>
          </a:xfrm>
        </p:grpSpPr>
        <p:grpSp>
          <p:nvGrpSpPr>
            <p:cNvPr id="3" name="组合 63"/>
            <p:cNvGrpSpPr/>
            <p:nvPr/>
          </p:nvGrpSpPr>
          <p:grpSpPr>
            <a:xfrm>
              <a:off x="4058225" y="457936"/>
              <a:ext cx="4142700" cy="584449"/>
              <a:chOff x="4261425" y="611634"/>
              <a:chExt cx="4142700" cy="584449"/>
            </a:xfrm>
          </p:grpSpPr>
          <p:sp>
            <p:nvSpPr>
              <p:cNvPr id="66" name="圆角矩形 65"/>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67" name="圆角矩形 66"/>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65" name="TextBox 5"/>
            <p:cNvSpPr txBox="1"/>
            <p:nvPr/>
          </p:nvSpPr>
          <p:spPr>
            <a:xfrm>
              <a:off x="4496735" y="530593"/>
              <a:ext cx="3423683" cy="830996"/>
            </a:xfrm>
            <a:prstGeom prst="rect">
              <a:avLst/>
            </a:prstGeom>
            <a:noFill/>
          </p:spPr>
          <p:txBody>
            <a:bodyPr wrap="square" rtlCol="0">
              <a:spAutoFit/>
            </a:bodyPr>
            <a:lstStyle/>
            <a:p>
              <a:r>
                <a:rPr lang="zh-CN" altLang="en-US" sz="2400" b="1" dirty="0" smtClean="0">
                  <a:solidFill>
                    <a:schemeClr val="accent2"/>
                  </a:solidFill>
                  <a:latin typeface="微软雅黑" panose="020B0503020204020204" charset="-122"/>
                  <a:ea typeface="微软雅黑" panose="020B0503020204020204" charset="-122"/>
                </a:rPr>
                <a:t>员工旅行特价尊享计划</a:t>
              </a:r>
              <a:endParaRPr lang="zh-CN" altLang="en-US" sz="2400" b="1" dirty="0" smtClean="0">
                <a:solidFill>
                  <a:schemeClr val="accent2"/>
                </a:solidFill>
                <a:latin typeface="微软雅黑" panose="020B0503020204020204" charset="-122"/>
                <a:ea typeface="微软雅黑" panose="020B0503020204020204" charset="-122"/>
              </a:endParaRPr>
            </a:p>
            <a:p>
              <a:endParaRPr lang="zh-CN" altLang="en-US" sz="2400" b="1" dirty="0">
                <a:solidFill>
                  <a:schemeClr val="accent2"/>
                </a:solidFill>
                <a:latin typeface="微软雅黑" panose="020B0503020204020204" charset="-122"/>
                <a:ea typeface="微软雅黑" panose="020B0503020204020204" charset="-122"/>
              </a:endParaRPr>
            </a:p>
          </p:txBody>
        </p:sp>
      </p:grpSp>
      <p:sp>
        <p:nvSpPr>
          <p:cNvPr id="23" name="圆角矩形 22"/>
          <p:cNvSpPr/>
          <p:nvPr/>
        </p:nvSpPr>
        <p:spPr>
          <a:xfrm>
            <a:off x="1104901" y="1343025"/>
            <a:ext cx="6800849" cy="3476625"/>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sp>
        <p:nvSpPr>
          <p:cNvPr id="24" name="文本框 23"/>
          <p:cNvSpPr txBox="1"/>
          <p:nvPr/>
        </p:nvSpPr>
        <p:spPr>
          <a:xfrm>
            <a:off x="1988943" y="1485900"/>
            <a:ext cx="5294349" cy="2985433"/>
          </a:xfrm>
          <a:prstGeom prst="rect">
            <a:avLst/>
          </a:prstGeom>
          <a:noFill/>
        </p:spPr>
        <p:txBody>
          <a:bodyPr wrap="square" rtlCol="0">
            <a:spAutoFit/>
          </a:bodyPr>
          <a:lstStyle/>
          <a:p>
            <a:pPr indent="0">
              <a:lnSpc>
                <a:spcPct val="150000"/>
              </a:lnSpc>
              <a:spcBef>
                <a:spcPts val="600"/>
              </a:spcBef>
              <a:spcAft>
                <a:spcPts val="600"/>
              </a:spcAft>
              <a:buFont typeface="Wingdings" panose="05000000000000000000" pitchFamily="2" charset="2"/>
              <a:buNone/>
              <a:defRPr/>
            </a:pPr>
            <a:r>
              <a:rPr lang="en-GB" altLang="zh-CN" sz="1600" dirty="0" smtClean="0">
                <a:latin typeface="微软雅黑" panose="020B0503020204020204" charset="-122"/>
                <a:ea typeface="微软雅黑" panose="020B0503020204020204" charset="-122"/>
              </a:rPr>
              <a:t>       WORLDHOTELS</a:t>
            </a:r>
            <a:r>
              <a:rPr lang="zh-CN" altLang="en-US" sz="1600" dirty="0" smtClean="0">
                <a:latin typeface="微软雅黑" panose="020B0503020204020204" charset="-122"/>
                <a:ea typeface="微软雅黑" panose="020B0503020204020204" charset="-122"/>
              </a:rPr>
              <a:t>推出了</a:t>
            </a:r>
            <a:r>
              <a:rPr lang="zh-CN" altLang="en-US" sz="1600" dirty="0" smtClean="0">
                <a:solidFill>
                  <a:srgbClr val="EB7405"/>
                </a:solidFill>
                <a:latin typeface="微软雅黑" panose="020B0503020204020204" charset="-122"/>
                <a:ea typeface="微软雅黑" panose="020B0503020204020204" charset="-122"/>
              </a:rPr>
              <a:t>员工旅行特价尊享计划</a:t>
            </a:r>
            <a:r>
              <a:rPr lang="zh-CN" altLang="en-US" sz="1600" dirty="0" smtClean="0">
                <a:latin typeface="微软雅黑" panose="020B0503020204020204" charset="-122"/>
                <a:ea typeface="微软雅黑" panose="020B0503020204020204" charset="-122"/>
              </a:rPr>
              <a:t>，这是</a:t>
            </a:r>
            <a:r>
              <a:rPr lang="en-GB" altLang="zh-CN" sz="1600" dirty="0" smtClean="0">
                <a:latin typeface="微软雅黑" panose="020B0503020204020204" charset="-122"/>
                <a:ea typeface="微软雅黑" panose="020B0503020204020204" charset="-122"/>
              </a:rPr>
              <a:t>WORLDHOTELS</a:t>
            </a:r>
            <a:r>
              <a:rPr lang="zh-CN" altLang="en-US" sz="1600" dirty="0" smtClean="0">
                <a:latin typeface="微软雅黑" panose="020B0503020204020204" charset="-122"/>
                <a:ea typeface="微软雅黑" panose="020B0503020204020204" charset="-122"/>
              </a:rPr>
              <a:t>提供给旗下所有酒店员工的特别激励计划。</a:t>
            </a:r>
            <a:endParaRPr lang="en-US" altLang="zh-CN" sz="1600" dirty="0" smtClean="0">
              <a:latin typeface="微软雅黑" panose="020B0503020204020204" charset="-122"/>
              <a:ea typeface="微软雅黑" panose="020B0503020204020204" charset="-122"/>
            </a:endParaRPr>
          </a:p>
          <a:p>
            <a:pPr indent="0">
              <a:lnSpc>
                <a:spcPct val="150000"/>
              </a:lnSpc>
              <a:spcBef>
                <a:spcPts val="600"/>
              </a:spcBef>
              <a:spcAft>
                <a:spcPts val="600"/>
              </a:spcAft>
              <a:buFont typeface="Wingdings" panose="05000000000000000000" pitchFamily="2" charset="2"/>
              <a:buNone/>
              <a:defRPr/>
            </a:pPr>
            <a:r>
              <a:rPr lang="zh-CN" altLang="en-US" sz="1600" dirty="0" smtClean="0">
                <a:latin typeface="微软雅黑" panose="020B0503020204020204" charset="-122"/>
                <a:ea typeface="微软雅黑" panose="020B0503020204020204" charset="-122"/>
              </a:rPr>
              <a:t>       您现在就可以通过此项计划预定</a:t>
            </a:r>
            <a:r>
              <a:rPr lang="en-GB" altLang="zh-CN" sz="1600" dirty="0" smtClean="0">
                <a:latin typeface="微软雅黑" panose="020B0503020204020204" charset="-122"/>
                <a:ea typeface="微软雅黑" panose="020B0503020204020204" charset="-122"/>
              </a:rPr>
              <a:t>WORLDHOTELS</a:t>
            </a:r>
            <a:r>
              <a:rPr lang="zh-CN" altLang="en-US" sz="1600" dirty="0" smtClean="0">
                <a:latin typeface="微软雅黑" panose="020B0503020204020204" charset="-122"/>
                <a:ea typeface="微软雅黑" panose="020B0503020204020204" charset="-122"/>
              </a:rPr>
              <a:t>在全球</a:t>
            </a:r>
            <a:r>
              <a:rPr lang="en-US" altLang="zh-CN" sz="1600" dirty="0" smtClean="0">
                <a:latin typeface="微软雅黑" panose="020B0503020204020204" charset="-122"/>
                <a:ea typeface="微软雅黑" panose="020B0503020204020204" charset="-122"/>
              </a:rPr>
              <a:t>300</a:t>
            </a:r>
            <a:r>
              <a:rPr lang="zh-CN" altLang="en-US" sz="1600" dirty="0" smtClean="0">
                <a:latin typeface="微软雅黑" panose="020B0503020204020204" charset="-122"/>
                <a:ea typeface="微软雅黑" panose="020B0503020204020204" charset="-122"/>
              </a:rPr>
              <a:t>多个地区</a:t>
            </a:r>
            <a:r>
              <a:rPr lang="en-US" altLang="zh-CN" sz="1600" dirty="0" smtClean="0">
                <a:latin typeface="微软雅黑" panose="020B0503020204020204" charset="-122"/>
                <a:ea typeface="微软雅黑" panose="020B0503020204020204" charset="-122"/>
              </a:rPr>
              <a:t>70</a:t>
            </a:r>
            <a:r>
              <a:rPr lang="zh-CN" altLang="en-US" sz="1600" dirty="0" smtClean="0">
                <a:latin typeface="微软雅黑" panose="020B0503020204020204" charset="-122"/>
                <a:ea typeface="微软雅黑" panose="020B0503020204020204" charset="-122"/>
              </a:rPr>
              <a:t>个国家内的</a:t>
            </a:r>
            <a:r>
              <a:rPr lang="en-US" altLang="zh-CN" sz="1600" dirty="0" smtClean="0">
                <a:latin typeface="微软雅黑" panose="020B0503020204020204" charset="-122"/>
                <a:ea typeface="微软雅黑" panose="020B0503020204020204" charset="-122"/>
              </a:rPr>
              <a:t>500</a:t>
            </a:r>
            <a:r>
              <a:rPr lang="zh-CN" altLang="en-US" sz="1600" dirty="0" smtClean="0">
                <a:latin typeface="微软雅黑" panose="020B0503020204020204" charset="-122"/>
                <a:ea typeface="微软雅黑" panose="020B0503020204020204" charset="-122"/>
              </a:rPr>
              <a:t>多家酒店及度假村。</a:t>
            </a:r>
            <a:endParaRPr lang="zh-CN" altLang="en-US" sz="1600" dirty="0" smtClean="0">
              <a:latin typeface="微软雅黑" panose="020B0503020204020204" charset="-122"/>
              <a:ea typeface="微软雅黑" panose="020B0503020204020204" charset="-122"/>
            </a:endParaRPr>
          </a:p>
          <a:p>
            <a:pPr indent="0">
              <a:lnSpc>
                <a:spcPct val="150000"/>
              </a:lnSpc>
              <a:spcBef>
                <a:spcPts val="600"/>
              </a:spcBef>
              <a:spcAft>
                <a:spcPts val="600"/>
              </a:spcAft>
              <a:buFont typeface="Wingdings" panose="05000000000000000000" pitchFamily="2" charset="2"/>
              <a:buNone/>
              <a:defRPr/>
            </a:pPr>
            <a:r>
              <a:rPr lang="zh-CN" altLang="en-US" sz="1600" dirty="0" smtClean="0">
                <a:latin typeface="微软雅黑" panose="020B0503020204020204" charset="-122"/>
                <a:ea typeface="微软雅黑" panose="020B0503020204020204" charset="-122"/>
              </a:rPr>
              <a:t>       想旅游吗？想在周末度假做</a:t>
            </a:r>
            <a:r>
              <a:rPr lang="en-GB" altLang="zh-CN" sz="1600" dirty="0" smtClean="0">
                <a:latin typeface="微软雅黑" panose="020B0503020204020204" charset="-122"/>
                <a:ea typeface="微软雅黑" panose="020B0503020204020204" charset="-122"/>
              </a:rPr>
              <a:t>SPA</a:t>
            </a:r>
            <a:r>
              <a:rPr lang="zh-CN" altLang="en-US" sz="1600" dirty="0" smtClean="0">
                <a:latin typeface="微软雅黑" panose="020B0503020204020204" charset="-122"/>
                <a:ea typeface="微软雅黑" panose="020B0503020204020204" charset="-122"/>
              </a:rPr>
              <a:t>吗？那就通过</a:t>
            </a:r>
            <a:r>
              <a:rPr lang="zh-CN" altLang="en-US" sz="1600" dirty="0" smtClean="0">
                <a:solidFill>
                  <a:srgbClr val="EB7405"/>
                </a:solidFill>
                <a:latin typeface="微软雅黑" panose="020B0503020204020204" charset="-122"/>
                <a:ea typeface="微软雅黑" panose="020B0503020204020204" charset="-122"/>
              </a:rPr>
              <a:t>员工旅行特价尊享计划</a:t>
            </a:r>
            <a:r>
              <a:rPr lang="zh-CN" altLang="en-US" sz="1600" dirty="0" smtClean="0">
                <a:latin typeface="微软雅黑" panose="020B0503020204020204" charset="-122"/>
                <a:ea typeface="微软雅黑" panose="020B0503020204020204" charset="-122"/>
              </a:rPr>
              <a:t>预定吧！</a:t>
            </a:r>
            <a:endParaRPr lang="zh-CN" altLang="en-US" sz="1600" dirty="0" smtClean="0">
              <a:latin typeface="微软雅黑" panose="020B0503020204020204" charset="-122"/>
              <a:ea typeface="微软雅黑" panose="020B0503020204020204" charset="-122"/>
            </a:endParaRPr>
          </a:p>
        </p:txBody>
      </p:sp>
      <p:grpSp>
        <p:nvGrpSpPr>
          <p:cNvPr id="4" name="组合 24"/>
          <p:cNvGrpSpPr/>
          <p:nvPr/>
        </p:nvGrpSpPr>
        <p:grpSpPr>
          <a:xfrm>
            <a:off x="7336772" y="1157912"/>
            <a:ext cx="520192" cy="520192"/>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7" name="椭圆 26"/>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27"/>
          <p:cNvGrpSpPr/>
          <p:nvPr/>
        </p:nvGrpSpPr>
        <p:grpSpPr>
          <a:xfrm>
            <a:off x="2394339" y="123187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0" name="椭圆 29"/>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30"/>
          <p:cNvGrpSpPr/>
          <p:nvPr/>
        </p:nvGrpSpPr>
        <p:grpSpPr>
          <a:xfrm>
            <a:off x="2220375" y="1048565"/>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3" name="椭圆 32"/>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33"/>
          <p:cNvGrpSpPr/>
          <p:nvPr/>
        </p:nvGrpSpPr>
        <p:grpSpPr>
          <a:xfrm>
            <a:off x="821229" y="1343347"/>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6" name="椭圆 3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36"/>
          <p:cNvGrpSpPr/>
          <p:nvPr/>
        </p:nvGrpSpPr>
        <p:grpSpPr>
          <a:xfrm>
            <a:off x="2093434" y="1217101"/>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9" name="椭圆 3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9" name="组合 39"/>
          <p:cNvGrpSpPr/>
          <p:nvPr/>
        </p:nvGrpSpPr>
        <p:grpSpPr>
          <a:xfrm>
            <a:off x="1312044" y="1014300"/>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2" name="椭圆 4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42"/>
          <p:cNvGrpSpPr/>
          <p:nvPr/>
        </p:nvGrpSpPr>
        <p:grpSpPr>
          <a:xfrm>
            <a:off x="7714200" y="158127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5" name="椭圆 4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Tree>
  </p:cSld>
  <p:clrMapOvr>
    <a:masterClrMapping/>
  </p:clrMapOvr>
  <p:transition spd="slow"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Vertical)">
                                      <p:cBhvr>
                                        <p:cTn id="7" dur="397"/>
                                        <p:tgtEl>
                                          <p:spTgt spid="6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159"/>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397"/>
                                        <p:tgtEl>
                                          <p:spTgt spid="23"/>
                                        </p:tgtEl>
                                      </p:cBhvr>
                                    </p:animEffect>
                                  </p:childTnLst>
                                </p:cTn>
                              </p:par>
                            </p:childTnLst>
                          </p:cTn>
                        </p:par>
                        <p:par>
                          <p:cTn id="17" fill="hold">
                            <p:stCondLst>
                              <p:cond delay="1659"/>
                            </p:stCondLst>
                            <p:childTnLst>
                              <p:par>
                                <p:cTn id="18" presetID="16" presetClass="entr" presetSubtype="37"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794"/>
                                        <p:tgtEl>
                                          <p:spTgt spid="24"/>
                                        </p:tgtEl>
                                      </p:cBhvr>
                                    </p:animEffect>
                                  </p:childTnLst>
                                </p:cTn>
                              </p:par>
                              <p:par>
                                <p:cTn id="21" presetID="23" presetClass="entr" presetSubtype="528" fill="hold" nodeType="withEffect">
                                  <p:stCondLst>
                                    <p:cond delay="238"/>
                                  </p:stCondLst>
                                  <p:childTnLst>
                                    <p:set>
                                      <p:cBhvr>
                                        <p:cTn id="22" dur="1" fill="hold">
                                          <p:stCondLst>
                                            <p:cond delay="0"/>
                                          </p:stCondLst>
                                        </p:cTn>
                                        <p:tgtEl>
                                          <p:spTgt spid="4"/>
                                        </p:tgtEl>
                                        <p:attrNameLst>
                                          <p:attrName>style.visibility</p:attrName>
                                        </p:attrNameLst>
                                      </p:cBhvr>
                                      <p:to>
                                        <p:strVal val="visible"/>
                                      </p:to>
                                    </p:set>
                                    <p:anim calcmode="lin" valueType="num">
                                      <p:cBhvr>
                                        <p:cTn id="23" dur="397" fill="hold"/>
                                        <p:tgtEl>
                                          <p:spTgt spid="4"/>
                                        </p:tgtEl>
                                        <p:attrNameLst>
                                          <p:attrName>ppt_w</p:attrName>
                                        </p:attrNameLst>
                                      </p:cBhvr>
                                      <p:tavLst>
                                        <p:tav tm="0">
                                          <p:val>
                                            <p:fltVal val="0"/>
                                          </p:val>
                                        </p:tav>
                                        <p:tav tm="100000">
                                          <p:val>
                                            <p:strVal val="#ppt_w"/>
                                          </p:val>
                                        </p:tav>
                                      </p:tavLst>
                                    </p:anim>
                                    <p:anim calcmode="lin" valueType="num">
                                      <p:cBhvr>
                                        <p:cTn id="24" dur="397" fill="hold"/>
                                        <p:tgtEl>
                                          <p:spTgt spid="4"/>
                                        </p:tgtEl>
                                        <p:attrNameLst>
                                          <p:attrName>ppt_h</p:attrName>
                                        </p:attrNameLst>
                                      </p:cBhvr>
                                      <p:tavLst>
                                        <p:tav tm="0">
                                          <p:val>
                                            <p:fltVal val="0"/>
                                          </p:val>
                                        </p:tav>
                                        <p:tav tm="100000">
                                          <p:val>
                                            <p:strVal val="#ppt_h"/>
                                          </p:val>
                                        </p:tav>
                                      </p:tavLst>
                                    </p:anim>
                                    <p:anim calcmode="lin" valueType="num">
                                      <p:cBhvr>
                                        <p:cTn id="25" dur="397" fill="hold"/>
                                        <p:tgtEl>
                                          <p:spTgt spid="4"/>
                                        </p:tgtEl>
                                        <p:attrNameLst>
                                          <p:attrName>ppt_x</p:attrName>
                                        </p:attrNameLst>
                                      </p:cBhvr>
                                      <p:tavLst>
                                        <p:tav tm="0">
                                          <p:val>
                                            <p:fltVal val="0.5"/>
                                          </p:val>
                                        </p:tav>
                                        <p:tav tm="100000">
                                          <p:val>
                                            <p:strVal val="#ppt_x"/>
                                          </p:val>
                                        </p:tav>
                                      </p:tavLst>
                                    </p:anim>
                                    <p:anim calcmode="lin" valueType="num">
                                      <p:cBhvr>
                                        <p:cTn id="26" dur="397" fill="hold"/>
                                        <p:tgtEl>
                                          <p:spTgt spid="4"/>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476"/>
                                  </p:stCondLst>
                                  <p:childTnLst>
                                    <p:set>
                                      <p:cBhvr>
                                        <p:cTn id="28" dur="1" fill="hold">
                                          <p:stCondLst>
                                            <p:cond delay="0"/>
                                          </p:stCondLst>
                                        </p:cTn>
                                        <p:tgtEl>
                                          <p:spTgt spid="5"/>
                                        </p:tgtEl>
                                        <p:attrNameLst>
                                          <p:attrName>style.visibility</p:attrName>
                                        </p:attrNameLst>
                                      </p:cBhvr>
                                      <p:to>
                                        <p:strVal val="visible"/>
                                      </p:to>
                                    </p:set>
                                    <p:anim calcmode="lin" valueType="num">
                                      <p:cBhvr>
                                        <p:cTn id="29" dur="397" fill="hold"/>
                                        <p:tgtEl>
                                          <p:spTgt spid="5"/>
                                        </p:tgtEl>
                                        <p:attrNameLst>
                                          <p:attrName>ppt_w</p:attrName>
                                        </p:attrNameLst>
                                      </p:cBhvr>
                                      <p:tavLst>
                                        <p:tav tm="0">
                                          <p:val>
                                            <p:fltVal val="0"/>
                                          </p:val>
                                        </p:tav>
                                        <p:tav tm="100000">
                                          <p:val>
                                            <p:strVal val="#ppt_w"/>
                                          </p:val>
                                        </p:tav>
                                      </p:tavLst>
                                    </p:anim>
                                    <p:anim calcmode="lin" valueType="num">
                                      <p:cBhvr>
                                        <p:cTn id="30" dur="397" fill="hold"/>
                                        <p:tgtEl>
                                          <p:spTgt spid="5"/>
                                        </p:tgtEl>
                                        <p:attrNameLst>
                                          <p:attrName>ppt_h</p:attrName>
                                        </p:attrNameLst>
                                      </p:cBhvr>
                                      <p:tavLst>
                                        <p:tav tm="0">
                                          <p:val>
                                            <p:fltVal val="0"/>
                                          </p:val>
                                        </p:tav>
                                        <p:tav tm="100000">
                                          <p:val>
                                            <p:strVal val="#ppt_h"/>
                                          </p:val>
                                        </p:tav>
                                      </p:tavLst>
                                    </p:anim>
                                    <p:anim calcmode="lin" valueType="num">
                                      <p:cBhvr>
                                        <p:cTn id="31" dur="397" fill="hold"/>
                                        <p:tgtEl>
                                          <p:spTgt spid="5"/>
                                        </p:tgtEl>
                                        <p:attrNameLst>
                                          <p:attrName>ppt_x</p:attrName>
                                        </p:attrNameLst>
                                      </p:cBhvr>
                                      <p:tavLst>
                                        <p:tav tm="0">
                                          <p:val>
                                            <p:fltVal val="0.5"/>
                                          </p:val>
                                        </p:tav>
                                        <p:tav tm="100000">
                                          <p:val>
                                            <p:strVal val="#ppt_x"/>
                                          </p:val>
                                        </p:tav>
                                      </p:tavLst>
                                    </p:anim>
                                    <p:anim calcmode="lin" valueType="num">
                                      <p:cBhvr>
                                        <p:cTn id="32" dur="397" fill="hold"/>
                                        <p:tgtEl>
                                          <p:spTgt spid="5"/>
                                        </p:tgtEl>
                                        <p:attrNameLst>
                                          <p:attrName>ppt_y</p:attrName>
                                        </p:attrNameLst>
                                      </p:cBhvr>
                                      <p:tavLst>
                                        <p:tav tm="0">
                                          <p:val>
                                            <p:fltVal val="0.5"/>
                                          </p:val>
                                        </p:tav>
                                        <p:tav tm="100000">
                                          <p:val>
                                            <p:strVal val="#ppt_y"/>
                                          </p:val>
                                        </p:tav>
                                      </p:tavLst>
                                    </p:anim>
                                  </p:childTnLst>
                                </p:cTn>
                              </p:par>
                              <p:par>
                                <p:cTn id="33" presetID="23" presetClass="entr" presetSubtype="528" fill="hold" nodeType="withEffect">
                                  <p:stCondLst>
                                    <p:cond delay="476"/>
                                  </p:stCondLst>
                                  <p:childTnLst>
                                    <p:set>
                                      <p:cBhvr>
                                        <p:cTn id="34" dur="1" fill="hold">
                                          <p:stCondLst>
                                            <p:cond delay="0"/>
                                          </p:stCondLst>
                                        </p:cTn>
                                        <p:tgtEl>
                                          <p:spTgt spid="6"/>
                                        </p:tgtEl>
                                        <p:attrNameLst>
                                          <p:attrName>style.visibility</p:attrName>
                                        </p:attrNameLst>
                                      </p:cBhvr>
                                      <p:to>
                                        <p:strVal val="visible"/>
                                      </p:to>
                                    </p:set>
                                    <p:anim calcmode="lin" valueType="num">
                                      <p:cBhvr>
                                        <p:cTn id="35" dur="397" fill="hold"/>
                                        <p:tgtEl>
                                          <p:spTgt spid="6"/>
                                        </p:tgtEl>
                                        <p:attrNameLst>
                                          <p:attrName>ppt_w</p:attrName>
                                        </p:attrNameLst>
                                      </p:cBhvr>
                                      <p:tavLst>
                                        <p:tav tm="0">
                                          <p:val>
                                            <p:fltVal val="0"/>
                                          </p:val>
                                        </p:tav>
                                        <p:tav tm="100000">
                                          <p:val>
                                            <p:strVal val="#ppt_w"/>
                                          </p:val>
                                        </p:tav>
                                      </p:tavLst>
                                    </p:anim>
                                    <p:anim calcmode="lin" valueType="num">
                                      <p:cBhvr>
                                        <p:cTn id="36" dur="397" fill="hold"/>
                                        <p:tgtEl>
                                          <p:spTgt spid="6"/>
                                        </p:tgtEl>
                                        <p:attrNameLst>
                                          <p:attrName>ppt_h</p:attrName>
                                        </p:attrNameLst>
                                      </p:cBhvr>
                                      <p:tavLst>
                                        <p:tav tm="0">
                                          <p:val>
                                            <p:fltVal val="0"/>
                                          </p:val>
                                        </p:tav>
                                        <p:tav tm="100000">
                                          <p:val>
                                            <p:strVal val="#ppt_h"/>
                                          </p:val>
                                        </p:tav>
                                      </p:tavLst>
                                    </p:anim>
                                    <p:anim calcmode="lin" valueType="num">
                                      <p:cBhvr>
                                        <p:cTn id="37" dur="397" fill="hold"/>
                                        <p:tgtEl>
                                          <p:spTgt spid="6"/>
                                        </p:tgtEl>
                                        <p:attrNameLst>
                                          <p:attrName>ppt_x</p:attrName>
                                        </p:attrNameLst>
                                      </p:cBhvr>
                                      <p:tavLst>
                                        <p:tav tm="0">
                                          <p:val>
                                            <p:fltVal val="0.5"/>
                                          </p:val>
                                        </p:tav>
                                        <p:tav tm="100000">
                                          <p:val>
                                            <p:strVal val="#ppt_x"/>
                                          </p:val>
                                        </p:tav>
                                      </p:tavLst>
                                    </p:anim>
                                    <p:anim calcmode="lin" valueType="num">
                                      <p:cBhvr>
                                        <p:cTn id="38" dur="397" fill="hold"/>
                                        <p:tgtEl>
                                          <p:spTgt spid="6"/>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4"/>
                                        </p:tgtEl>
                                      </p:cBhvr>
                                    </p:animEffect>
                                    <p:animScale>
                                      <p:cBhvr>
                                        <p:cTn id="41" dur="198" autoRev="1" fill="hold"/>
                                        <p:tgtEl>
                                          <p:spTgt spid="4"/>
                                        </p:tgtEl>
                                      </p:cBhvr>
                                      <p:by x="105000" y="105000"/>
                                    </p:animScale>
                                  </p:childTnLst>
                                </p:cTn>
                              </p:par>
                              <p:par>
                                <p:cTn id="42" presetID="23" presetClass="entr" presetSubtype="528" fill="hold" nodeType="withEffect">
                                  <p:stCondLst>
                                    <p:cond delay="238"/>
                                  </p:stCondLst>
                                  <p:childTnLst>
                                    <p:set>
                                      <p:cBhvr>
                                        <p:cTn id="43" dur="1" fill="hold">
                                          <p:stCondLst>
                                            <p:cond delay="0"/>
                                          </p:stCondLst>
                                        </p:cTn>
                                        <p:tgtEl>
                                          <p:spTgt spid="7"/>
                                        </p:tgtEl>
                                        <p:attrNameLst>
                                          <p:attrName>style.visibility</p:attrName>
                                        </p:attrNameLst>
                                      </p:cBhvr>
                                      <p:to>
                                        <p:strVal val="visible"/>
                                      </p:to>
                                    </p:set>
                                    <p:anim calcmode="lin" valueType="num">
                                      <p:cBhvr>
                                        <p:cTn id="44" dur="397" fill="hold"/>
                                        <p:tgtEl>
                                          <p:spTgt spid="7"/>
                                        </p:tgtEl>
                                        <p:attrNameLst>
                                          <p:attrName>ppt_w</p:attrName>
                                        </p:attrNameLst>
                                      </p:cBhvr>
                                      <p:tavLst>
                                        <p:tav tm="0">
                                          <p:val>
                                            <p:fltVal val="0"/>
                                          </p:val>
                                        </p:tav>
                                        <p:tav tm="100000">
                                          <p:val>
                                            <p:strVal val="#ppt_w"/>
                                          </p:val>
                                        </p:tav>
                                      </p:tavLst>
                                    </p:anim>
                                    <p:anim calcmode="lin" valueType="num">
                                      <p:cBhvr>
                                        <p:cTn id="45" dur="397" fill="hold"/>
                                        <p:tgtEl>
                                          <p:spTgt spid="7"/>
                                        </p:tgtEl>
                                        <p:attrNameLst>
                                          <p:attrName>ppt_h</p:attrName>
                                        </p:attrNameLst>
                                      </p:cBhvr>
                                      <p:tavLst>
                                        <p:tav tm="0">
                                          <p:val>
                                            <p:fltVal val="0"/>
                                          </p:val>
                                        </p:tav>
                                        <p:tav tm="100000">
                                          <p:val>
                                            <p:strVal val="#ppt_h"/>
                                          </p:val>
                                        </p:tav>
                                      </p:tavLst>
                                    </p:anim>
                                    <p:anim calcmode="lin" valueType="num">
                                      <p:cBhvr>
                                        <p:cTn id="46" dur="397" fill="hold"/>
                                        <p:tgtEl>
                                          <p:spTgt spid="7"/>
                                        </p:tgtEl>
                                        <p:attrNameLst>
                                          <p:attrName>ppt_x</p:attrName>
                                        </p:attrNameLst>
                                      </p:cBhvr>
                                      <p:tavLst>
                                        <p:tav tm="0">
                                          <p:val>
                                            <p:fltVal val="0.5"/>
                                          </p:val>
                                        </p:tav>
                                        <p:tav tm="100000">
                                          <p:val>
                                            <p:strVal val="#ppt_x"/>
                                          </p:val>
                                        </p:tav>
                                      </p:tavLst>
                                    </p:anim>
                                    <p:anim calcmode="lin" valueType="num">
                                      <p:cBhvr>
                                        <p:cTn id="47" dur="397" fill="hold"/>
                                        <p:tgtEl>
                                          <p:spTgt spid="7"/>
                                        </p:tgtEl>
                                        <p:attrNameLst>
                                          <p:attrName>ppt_y</p:attrName>
                                        </p:attrNameLst>
                                      </p:cBhvr>
                                      <p:tavLst>
                                        <p:tav tm="0">
                                          <p:val>
                                            <p:fltVal val="0.5"/>
                                          </p:val>
                                        </p:tav>
                                        <p:tav tm="100000">
                                          <p:val>
                                            <p:strVal val="#ppt_y"/>
                                          </p:val>
                                        </p:tav>
                                      </p:tavLst>
                                    </p:anim>
                                  </p:childTnLst>
                                </p:cTn>
                              </p:par>
                              <p:par>
                                <p:cTn id="48" presetID="26" presetClass="emph" presetSubtype="0" repeatCount="3000" fill="hold" nodeType="withEffect">
                                  <p:stCondLst>
                                    <p:cond delay="643"/>
                                  </p:stCondLst>
                                  <p:childTnLst>
                                    <p:animEffect transition="out" filter="fade">
                                      <p:cBhvr>
                                        <p:cTn id="49" dur="397" tmFilter="0, 0; .2, .5; .8, .5; 1, 0"/>
                                        <p:tgtEl>
                                          <p:spTgt spid="7"/>
                                        </p:tgtEl>
                                      </p:cBhvr>
                                    </p:animEffect>
                                    <p:animScale>
                                      <p:cBhvr>
                                        <p:cTn id="50" dur="198" autoRev="1" fill="hold"/>
                                        <p:tgtEl>
                                          <p:spTgt spid="7"/>
                                        </p:tgtEl>
                                      </p:cBhvr>
                                      <p:by x="105000" y="105000"/>
                                    </p:animScale>
                                  </p:childTnLst>
                                </p:cTn>
                              </p:par>
                              <p:par>
                                <p:cTn id="51" presetID="23" presetClass="entr" presetSubtype="528" fill="hold" nodeType="withEffect">
                                  <p:stCondLst>
                                    <p:cond delay="476"/>
                                  </p:stCondLst>
                                  <p:childTnLst>
                                    <p:set>
                                      <p:cBhvr>
                                        <p:cTn id="52" dur="1" fill="hold">
                                          <p:stCondLst>
                                            <p:cond delay="0"/>
                                          </p:stCondLst>
                                        </p:cTn>
                                        <p:tgtEl>
                                          <p:spTgt spid="8"/>
                                        </p:tgtEl>
                                        <p:attrNameLst>
                                          <p:attrName>style.visibility</p:attrName>
                                        </p:attrNameLst>
                                      </p:cBhvr>
                                      <p:to>
                                        <p:strVal val="visible"/>
                                      </p:to>
                                    </p:set>
                                    <p:anim calcmode="lin" valueType="num">
                                      <p:cBhvr>
                                        <p:cTn id="53" dur="397" fill="hold"/>
                                        <p:tgtEl>
                                          <p:spTgt spid="8"/>
                                        </p:tgtEl>
                                        <p:attrNameLst>
                                          <p:attrName>ppt_w</p:attrName>
                                        </p:attrNameLst>
                                      </p:cBhvr>
                                      <p:tavLst>
                                        <p:tav tm="0">
                                          <p:val>
                                            <p:fltVal val="0"/>
                                          </p:val>
                                        </p:tav>
                                        <p:tav tm="100000">
                                          <p:val>
                                            <p:strVal val="#ppt_w"/>
                                          </p:val>
                                        </p:tav>
                                      </p:tavLst>
                                    </p:anim>
                                    <p:anim calcmode="lin" valueType="num">
                                      <p:cBhvr>
                                        <p:cTn id="54" dur="397" fill="hold"/>
                                        <p:tgtEl>
                                          <p:spTgt spid="8"/>
                                        </p:tgtEl>
                                        <p:attrNameLst>
                                          <p:attrName>ppt_h</p:attrName>
                                        </p:attrNameLst>
                                      </p:cBhvr>
                                      <p:tavLst>
                                        <p:tav tm="0">
                                          <p:val>
                                            <p:fltVal val="0"/>
                                          </p:val>
                                        </p:tav>
                                        <p:tav tm="100000">
                                          <p:val>
                                            <p:strVal val="#ppt_h"/>
                                          </p:val>
                                        </p:tav>
                                      </p:tavLst>
                                    </p:anim>
                                    <p:anim calcmode="lin" valueType="num">
                                      <p:cBhvr>
                                        <p:cTn id="55" dur="397" fill="hold"/>
                                        <p:tgtEl>
                                          <p:spTgt spid="8"/>
                                        </p:tgtEl>
                                        <p:attrNameLst>
                                          <p:attrName>ppt_x</p:attrName>
                                        </p:attrNameLst>
                                      </p:cBhvr>
                                      <p:tavLst>
                                        <p:tav tm="0">
                                          <p:val>
                                            <p:fltVal val="0.5"/>
                                          </p:val>
                                        </p:tav>
                                        <p:tav tm="100000">
                                          <p:val>
                                            <p:strVal val="#ppt_x"/>
                                          </p:val>
                                        </p:tav>
                                      </p:tavLst>
                                    </p:anim>
                                    <p:anim calcmode="lin" valueType="num">
                                      <p:cBhvr>
                                        <p:cTn id="56" dur="397" fill="hold"/>
                                        <p:tgtEl>
                                          <p:spTgt spid="8"/>
                                        </p:tgtEl>
                                        <p:attrNameLst>
                                          <p:attrName>ppt_y</p:attrName>
                                        </p:attrNameLst>
                                      </p:cBhvr>
                                      <p:tavLst>
                                        <p:tav tm="0">
                                          <p:val>
                                            <p:fltVal val="0.5"/>
                                          </p:val>
                                        </p:tav>
                                        <p:tav tm="100000">
                                          <p:val>
                                            <p:strVal val="#ppt_y"/>
                                          </p:val>
                                        </p:tav>
                                      </p:tavLst>
                                    </p:anim>
                                  </p:childTnLst>
                                </p:cTn>
                              </p:par>
                              <p:par>
                                <p:cTn id="57" presetID="23" presetClass="entr" presetSubtype="528" fill="hold" nodeType="withEffect">
                                  <p:stCondLst>
                                    <p:cond delay="238"/>
                                  </p:stCondLst>
                                  <p:childTnLst>
                                    <p:set>
                                      <p:cBhvr>
                                        <p:cTn id="58" dur="1" fill="hold">
                                          <p:stCondLst>
                                            <p:cond delay="0"/>
                                          </p:stCondLst>
                                        </p:cTn>
                                        <p:tgtEl>
                                          <p:spTgt spid="9"/>
                                        </p:tgtEl>
                                        <p:attrNameLst>
                                          <p:attrName>style.visibility</p:attrName>
                                        </p:attrNameLst>
                                      </p:cBhvr>
                                      <p:to>
                                        <p:strVal val="visible"/>
                                      </p:to>
                                    </p:set>
                                    <p:anim calcmode="lin" valueType="num">
                                      <p:cBhvr>
                                        <p:cTn id="59" dur="397" fill="hold"/>
                                        <p:tgtEl>
                                          <p:spTgt spid="9"/>
                                        </p:tgtEl>
                                        <p:attrNameLst>
                                          <p:attrName>ppt_w</p:attrName>
                                        </p:attrNameLst>
                                      </p:cBhvr>
                                      <p:tavLst>
                                        <p:tav tm="0">
                                          <p:val>
                                            <p:fltVal val="0"/>
                                          </p:val>
                                        </p:tav>
                                        <p:tav tm="100000">
                                          <p:val>
                                            <p:strVal val="#ppt_w"/>
                                          </p:val>
                                        </p:tav>
                                      </p:tavLst>
                                    </p:anim>
                                    <p:anim calcmode="lin" valueType="num">
                                      <p:cBhvr>
                                        <p:cTn id="60" dur="397" fill="hold"/>
                                        <p:tgtEl>
                                          <p:spTgt spid="9"/>
                                        </p:tgtEl>
                                        <p:attrNameLst>
                                          <p:attrName>ppt_h</p:attrName>
                                        </p:attrNameLst>
                                      </p:cBhvr>
                                      <p:tavLst>
                                        <p:tav tm="0">
                                          <p:val>
                                            <p:fltVal val="0"/>
                                          </p:val>
                                        </p:tav>
                                        <p:tav tm="100000">
                                          <p:val>
                                            <p:strVal val="#ppt_h"/>
                                          </p:val>
                                        </p:tav>
                                      </p:tavLst>
                                    </p:anim>
                                    <p:anim calcmode="lin" valueType="num">
                                      <p:cBhvr>
                                        <p:cTn id="61" dur="397" fill="hold"/>
                                        <p:tgtEl>
                                          <p:spTgt spid="9"/>
                                        </p:tgtEl>
                                        <p:attrNameLst>
                                          <p:attrName>ppt_x</p:attrName>
                                        </p:attrNameLst>
                                      </p:cBhvr>
                                      <p:tavLst>
                                        <p:tav tm="0">
                                          <p:val>
                                            <p:fltVal val="0.5"/>
                                          </p:val>
                                        </p:tav>
                                        <p:tav tm="100000">
                                          <p:val>
                                            <p:strVal val="#ppt_x"/>
                                          </p:val>
                                        </p:tav>
                                      </p:tavLst>
                                    </p:anim>
                                    <p:anim calcmode="lin" valueType="num">
                                      <p:cBhvr>
                                        <p:cTn id="62" dur="397" fill="hold"/>
                                        <p:tgtEl>
                                          <p:spTgt spid="9"/>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476"/>
                                  </p:stCondLst>
                                  <p:childTnLst>
                                    <p:set>
                                      <p:cBhvr>
                                        <p:cTn id="64" dur="1" fill="hold">
                                          <p:stCondLst>
                                            <p:cond delay="0"/>
                                          </p:stCondLst>
                                        </p:cTn>
                                        <p:tgtEl>
                                          <p:spTgt spid="10"/>
                                        </p:tgtEl>
                                        <p:attrNameLst>
                                          <p:attrName>style.visibility</p:attrName>
                                        </p:attrNameLst>
                                      </p:cBhvr>
                                      <p:to>
                                        <p:strVal val="visible"/>
                                      </p:to>
                                    </p:set>
                                    <p:anim calcmode="lin" valueType="num">
                                      <p:cBhvr>
                                        <p:cTn id="65" dur="397" fill="hold"/>
                                        <p:tgtEl>
                                          <p:spTgt spid="10"/>
                                        </p:tgtEl>
                                        <p:attrNameLst>
                                          <p:attrName>ppt_w</p:attrName>
                                        </p:attrNameLst>
                                      </p:cBhvr>
                                      <p:tavLst>
                                        <p:tav tm="0">
                                          <p:val>
                                            <p:fltVal val="0"/>
                                          </p:val>
                                        </p:tav>
                                        <p:tav tm="100000">
                                          <p:val>
                                            <p:strVal val="#ppt_w"/>
                                          </p:val>
                                        </p:tav>
                                      </p:tavLst>
                                    </p:anim>
                                    <p:anim calcmode="lin" valueType="num">
                                      <p:cBhvr>
                                        <p:cTn id="66" dur="397" fill="hold"/>
                                        <p:tgtEl>
                                          <p:spTgt spid="10"/>
                                        </p:tgtEl>
                                        <p:attrNameLst>
                                          <p:attrName>ppt_h</p:attrName>
                                        </p:attrNameLst>
                                      </p:cBhvr>
                                      <p:tavLst>
                                        <p:tav tm="0">
                                          <p:val>
                                            <p:fltVal val="0"/>
                                          </p:val>
                                        </p:tav>
                                        <p:tav tm="100000">
                                          <p:val>
                                            <p:strVal val="#ppt_h"/>
                                          </p:val>
                                        </p:tav>
                                      </p:tavLst>
                                    </p:anim>
                                    <p:anim calcmode="lin" valueType="num">
                                      <p:cBhvr>
                                        <p:cTn id="67" dur="397" fill="hold"/>
                                        <p:tgtEl>
                                          <p:spTgt spid="10"/>
                                        </p:tgtEl>
                                        <p:attrNameLst>
                                          <p:attrName>ppt_x</p:attrName>
                                        </p:attrNameLst>
                                      </p:cBhvr>
                                      <p:tavLst>
                                        <p:tav tm="0">
                                          <p:val>
                                            <p:fltVal val="0.5"/>
                                          </p:val>
                                        </p:tav>
                                        <p:tav tm="100000">
                                          <p:val>
                                            <p:strVal val="#ppt_x"/>
                                          </p:val>
                                        </p:tav>
                                      </p:tavLst>
                                    </p:anim>
                                    <p:anim calcmode="lin" valueType="num">
                                      <p:cBhvr>
                                        <p:cTn id="68" dur="397"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92"/>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93"/>
          <p:cNvGrpSpPr/>
          <p:nvPr>
            <p:custDataLst>
              <p:tags r:id="rId2"/>
            </p:custDataLst>
          </p:nvPr>
        </p:nvGrpSpPr>
        <p:grpSpPr>
          <a:xfrm>
            <a:off x="2590218" y="157488"/>
            <a:ext cx="4142700" cy="584450"/>
            <a:chOff x="4058225" y="457936"/>
            <a:chExt cx="4142700" cy="584449"/>
          </a:xfrm>
        </p:grpSpPr>
        <p:grpSp>
          <p:nvGrpSpPr>
            <p:cNvPr id="3" name="组合 63"/>
            <p:cNvGrpSpPr/>
            <p:nvPr/>
          </p:nvGrpSpPr>
          <p:grpSpPr>
            <a:xfrm>
              <a:off x="4058225" y="457936"/>
              <a:ext cx="4142700" cy="584449"/>
              <a:chOff x="4261425" y="611634"/>
              <a:chExt cx="4142700" cy="584449"/>
            </a:xfrm>
          </p:grpSpPr>
          <p:sp>
            <p:nvSpPr>
              <p:cNvPr id="97" name="圆角矩形 96"/>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98" name="圆角矩形 97"/>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96" name="TextBox 5"/>
            <p:cNvSpPr txBox="1"/>
            <p:nvPr/>
          </p:nvSpPr>
          <p:spPr>
            <a:xfrm>
              <a:off x="4230257" y="521068"/>
              <a:ext cx="3724275" cy="461664"/>
            </a:xfrm>
            <a:prstGeom prst="rect">
              <a:avLst/>
            </a:prstGeom>
            <a:noFill/>
          </p:spPr>
          <p:txBody>
            <a:bodyPr wrap="square" rtlCol="0">
              <a:spAutoFit/>
            </a:bodyPr>
            <a:lstStyle/>
            <a:p>
              <a:pPr algn="ctr"/>
              <a:r>
                <a:rPr lang="zh-CN" altLang="de-DE" sz="2400" b="1" dirty="0" smtClean="0">
                  <a:solidFill>
                    <a:schemeClr val="accent2"/>
                  </a:solidFill>
                  <a:latin typeface="微软雅黑" panose="020B0503020204020204" charset="-122"/>
                  <a:ea typeface="微软雅黑" panose="020B0503020204020204" charset="-122"/>
                </a:rPr>
                <a:t>全球酒店集团</a:t>
              </a:r>
              <a:endParaRPr lang="zh-CN" altLang="en-US" sz="2400" b="1" dirty="0">
                <a:solidFill>
                  <a:schemeClr val="accent2"/>
                </a:solidFill>
                <a:latin typeface="微软雅黑" panose="020B0503020204020204" charset="-122"/>
                <a:ea typeface="微软雅黑" panose="020B0503020204020204" charset="-122"/>
              </a:endParaRPr>
            </a:p>
          </p:txBody>
        </p:sp>
      </p:grpSp>
      <p:pic>
        <p:nvPicPr>
          <p:cNvPr id="12" name="Picture 6" descr="WORLD_orange"/>
          <p:cNvPicPr>
            <a:picLocks noChangeAspect="1" noChangeArrowheads="1"/>
          </p:cNvPicPr>
          <p:nvPr/>
        </p:nvPicPr>
        <p:blipFill>
          <a:blip r:embed="rId3" cstate="print">
            <a:clrChange>
              <a:clrFrom>
                <a:srgbClr val="FFFFFF"/>
              </a:clrFrom>
              <a:clrTo>
                <a:srgbClr val="FFFFFF">
                  <a:alpha val="0"/>
                </a:srgbClr>
              </a:clrTo>
            </a:clrChange>
            <a:grayscl/>
            <a:lum bright="20000" contrast="10000"/>
          </a:blip>
          <a:srcRect/>
          <a:stretch>
            <a:fillRect/>
          </a:stretch>
        </p:blipFill>
        <p:spPr bwMode="auto">
          <a:xfrm>
            <a:off x="899182" y="1646584"/>
            <a:ext cx="6827838" cy="3249613"/>
          </a:xfrm>
          <a:prstGeom prst="rect">
            <a:avLst/>
          </a:prstGeom>
          <a:noFill/>
          <a:ln w="9525">
            <a:noFill/>
            <a:miter lim="800000"/>
            <a:headEnd/>
            <a:tailEnd/>
          </a:ln>
        </p:spPr>
      </p:pic>
      <p:sp>
        <p:nvSpPr>
          <p:cNvPr id="13" name="Rectangle 4"/>
          <p:cNvSpPr/>
          <p:nvPr/>
        </p:nvSpPr>
        <p:spPr>
          <a:xfrm>
            <a:off x="4047579" y="3076319"/>
            <a:ext cx="3506788" cy="1243013"/>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de-DE" altLang="zh-CN" sz="3200" b="1" dirty="0">
                <a:solidFill>
                  <a:srgbClr val="E05206"/>
                </a:solidFill>
                <a:latin typeface="微软雅黑" panose="020B0503020204020204" charset="-122"/>
                <a:ea typeface="微软雅黑" panose="020B0503020204020204" charset="-122"/>
              </a:rPr>
              <a:t>12+</a:t>
            </a:r>
            <a:endParaRPr lang="de-DE" altLang="zh-CN" sz="3200" b="1" dirty="0">
              <a:solidFill>
                <a:srgbClr val="E05206"/>
              </a:solidFill>
              <a:latin typeface="微软雅黑" panose="020B0503020204020204" charset="-122"/>
              <a:ea typeface="微软雅黑" panose="020B0503020204020204" charset="-122"/>
            </a:endParaRPr>
          </a:p>
          <a:p>
            <a:pPr algn="r">
              <a:defRPr/>
            </a:pPr>
            <a:r>
              <a:rPr lang="de-DE" altLang="zh-CN" sz="2000" dirty="0">
                <a:solidFill>
                  <a:srgbClr val="51626F"/>
                </a:solidFill>
                <a:latin typeface="微软雅黑" panose="020B0503020204020204" charset="-122"/>
                <a:ea typeface="微软雅黑" panose="020B0503020204020204" charset="-122"/>
              </a:rPr>
              <a:t>DESTINATIONS</a:t>
            </a:r>
            <a:endParaRPr lang="de-DE" altLang="zh-CN" sz="2000" dirty="0">
              <a:solidFill>
                <a:srgbClr val="51626F"/>
              </a:solidFill>
              <a:latin typeface="微软雅黑" panose="020B0503020204020204" charset="-122"/>
              <a:ea typeface="微软雅黑" panose="020B0503020204020204" charset="-122"/>
            </a:endParaRPr>
          </a:p>
          <a:p>
            <a:pPr algn="r">
              <a:defRPr/>
            </a:pPr>
            <a:r>
              <a:rPr lang="de-DE" altLang="zh-CN" sz="3200" b="1" dirty="0">
                <a:solidFill>
                  <a:srgbClr val="E05206"/>
                </a:solidFill>
                <a:latin typeface="微软雅黑" panose="020B0503020204020204" charset="-122"/>
                <a:ea typeface="微软雅黑" panose="020B0503020204020204" charset="-122"/>
              </a:rPr>
              <a:t>30+</a:t>
            </a:r>
            <a:endParaRPr lang="de-DE" altLang="zh-CN" sz="2000" dirty="0">
              <a:solidFill>
                <a:srgbClr val="51626F"/>
              </a:solidFill>
              <a:latin typeface="微软雅黑" panose="020B0503020204020204" charset="-122"/>
              <a:ea typeface="微软雅黑" panose="020B0503020204020204" charset="-122"/>
            </a:endParaRPr>
          </a:p>
          <a:p>
            <a:pPr algn="r">
              <a:defRPr/>
            </a:pPr>
            <a:r>
              <a:rPr lang="de-DE" altLang="zh-CN" sz="2000" dirty="0">
                <a:solidFill>
                  <a:srgbClr val="51626F"/>
                </a:solidFill>
                <a:latin typeface="微软雅黑" panose="020B0503020204020204" charset="-122"/>
                <a:ea typeface="微软雅黑" panose="020B0503020204020204" charset="-122"/>
              </a:rPr>
              <a:t> HOTELS &amp; RESORTS</a:t>
            </a:r>
            <a:endParaRPr lang="en-US" altLang="zh-CN" sz="2000" dirty="0">
              <a:solidFill>
                <a:srgbClr val="FF0000"/>
              </a:solidFill>
              <a:latin typeface="微软雅黑" panose="020B0503020204020204" charset="-122"/>
              <a:ea typeface="微软雅黑" panose="020B0503020204020204" charset="-122"/>
            </a:endParaRPr>
          </a:p>
        </p:txBody>
      </p:sp>
      <p:sp>
        <p:nvSpPr>
          <p:cNvPr id="14" name="TextBox 13"/>
          <p:cNvSpPr txBox="1"/>
          <p:nvPr/>
        </p:nvSpPr>
        <p:spPr>
          <a:xfrm>
            <a:off x="4243443" y="3121426"/>
            <a:ext cx="1350963" cy="461963"/>
          </a:xfrm>
          <a:prstGeom prst="rect">
            <a:avLst/>
          </a:prstGeom>
          <a:noFill/>
        </p:spPr>
        <p:txBody>
          <a:bodyPr>
            <a:spAutoFit/>
          </a:bodyPr>
          <a:lstStyle/>
          <a:p>
            <a:pPr>
              <a:defRPr/>
            </a:pPr>
            <a:r>
              <a:rPr lang="en-US" altLang="zh-CN" sz="2400" b="1" dirty="0">
                <a:solidFill>
                  <a:srgbClr val="E05206"/>
                </a:solidFill>
                <a:latin typeface="微软雅黑" panose="020B0503020204020204" charset="-122"/>
                <a:ea typeface="微软雅黑" panose="020B0503020204020204" charset="-122"/>
              </a:rPr>
              <a:t>CHINA</a:t>
            </a:r>
            <a:endParaRPr lang="zh-CN" altLang="en-US" sz="2400" b="1" dirty="0">
              <a:solidFill>
                <a:srgbClr val="E05206"/>
              </a:solidFill>
              <a:latin typeface="微软雅黑" panose="020B0503020204020204" charset="-122"/>
              <a:ea typeface="微软雅黑" panose="020B0503020204020204" charset="-122"/>
            </a:endParaRPr>
          </a:p>
        </p:txBody>
      </p:sp>
      <p:sp>
        <p:nvSpPr>
          <p:cNvPr id="15" name="Content Placeholder 12"/>
          <p:cNvSpPr>
            <a:spLocks noGrp="1"/>
          </p:cNvSpPr>
          <p:nvPr>
            <p:ph sz="half" idx="1"/>
          </p:nvPr>
        </p:nvSpPr>
        <p:spPr>
          <a:xfrm>
            <a:off x="1083387" y="1418349"/>
            <a:ext cx="1862137" cy="1350963"/>
          </a:xfrm>
        </p:spPr>
        <p:txBody>
          <a:bodyPr/>
          <a:lstStyle/>
          <a:p>
            <a:pPr>
              <a:buFont typeface="Wingdings" panose="05000000000000000000" pitchFamily="2" charset="2"/>
              <a:buNone/>
            </a:pPr>
            <a:r>
              <a:rPr lang="zh-CN" altLang="de-DE" sz="1400" b="1" dirty="0" smtClean="0">
                <a:solidFill>
                  <a:srgbClr val="EB7405"/>
                </a:solidFill>
                <a:latin typeface="微软雅黑" panose="020B0503020204020204" charset="-122"/>
                <a:ea typeface="微软雅黑" panose="020B0503020204020204" charset="-122"/>
              </a:rPr>
              <a:t>美洲</a:t>
            </a:r>
            <a:endParaRPr lang="de-DE" altLang="zh-CN" sz="1400" b="1" dirty="0" smtClean="0">
              <a:solidFill>
                <a:srgbClr val="EB7405"/>
              </a:solidFill>
              <a:latin typeface="微软雅黑" panose="020B0503020204020204" charset="-122"/>
              <a:ea typeface="微软雅黑" panose="020B0503020204020204" charset="-122"/>
            </a:endParaRPr>
          </a:p>
          <a:p>
            <a:pPr fontAlgn="b">
              <a:spcBef>
                <a:spcPct val="0"/>
              </a:spcBef>
              <a:buClr>
                <a:schemeClr val="bg1"/>
              </a:buClr>
              <a:buFont typeface="Wingdings" panose="05000000000000000000" pitchFamily="2" charset="2"/>
              <a:buNone/>
            </a:pPr>
            <a:r>
              <a:rPr lang="en-GB" altLang="zh-CN" sz="1000" dirty="0" smtClean="0">
                <a:solidFill>
                  <a:srgbClr val="666666"/>
                </a:solidFill>
                <a:latin typeface="微软雅黑" panose="020B0503020204020204" charset="-122"/>
                <a:ea typeface="微软雅黑" panose="020B0503020204020204" charset="-122"/>
              </a:rPr>
              <a:t>97 |</a:t>
            </a:r>
            <a:r>
              <a:rPr lang="zh-CN" altLang="en-GB" sz="1000" dirty="0" smtClean="0">
                <a:solidFill>
                  <a:srgbClr val="666666"/>
                </a:solidFill>
                <a:latin typeface="微软雅黑" panose="020B0503020204020204" charset="-122"/>
                <a:ea typeface="微软雅黑" panose="020B0503020204020204" charset="-122"/>
              </a:rPr>
              <a:t>酒店</a:t>
            </a:r>
            <a:endParaRPr lang="en-GB" sz="1000" dirty="0" smtClean="0">
              <a:solidFill>
                <a:srgbClr val="666666"/>
              </a:solidFill>
              <a:latin typeface="微软雅黑" panose="020B0503020204020204" charset="-122"/>
              <a:ea typeface="微软雅黑" panose="020B0503020204020204" charset="-122"/>
            </a:endParaRPr>
          </a:p>
          <a:p>
            <a:pPr fontAlgn="b">
              <a:spcBef>
                <a:spcPct val="0"/>
              </a:spcBef>
              <a:buClr>
                <a:schemeClr val="bg1"/>
              </a:buClr>
              <a:buFont typeface="Wingdings" panose="05000000000000000000" pitchFamily="2" charset="2"/>
              <a:buNone/>
            </a:pPr>
            <a:r>
              <a:rPr lang="en-GB" altLang="zh-CN" sz="1000" dirty="0" smtClean="0">
                <a:solidFill>
                  <a:srgbClr val="666666"/>
                </a:solidFill>
                <a:latin typeface="微软雅黑" panose="020B0503020204020204" charset="-122"/>
                <a:ea typeface="微软雅黑" panose="020B0503020204020204" charset="-122"/>
              </a:rPr>
              <a:t>18,366 | </a:t>
            </a:r>
            <a:r>
              <a:rPr lang="zh-CN" altLang="en-GB" sz="1000" dirty="0" smtClean="0">
                <a:solidFill>
                  <a:srgbClr val="666666"/>
                </a:solidFill>
                <a:latin typeface="微软雅黑" panose="020B0503020204020204" charset="-122"/>
                <a:ea typeface="微软雅黑" panose="020B0503020204020204" charset="-122"/>
              </a:rPr>
              <a:t>客房</a:t>
            </a:r>
            <a:endParaRPr lang="en-GB" sz="1000" dirty="0" smtClean="0">
              <a:solidFill>
                <a:srgbClr val="666666"/>
              </a:solidFill>
              <a:latin typeface="微软雅黑" panose="020B0503020204020204" charset="-122"/>
              <a:ea typeface="微软雅黑" panose="020B0503020204020204" charset="-122"/>
            </a:endParaRPr>
          </a:p>
          <a:p>
            <a:pPr fontAlgn="b">
              <a:spcBef>
                <a:spcPct val="0"/>
              </a:spcBef>
              <a:buClr>
                <a:schemeClr val="bg1"/>
              </a:buClr>
              <a:buFont typeface="Wingdings" panose="05000000000000000000" pitchFamily="2" charset="2"/>
              <a:buNone/>
            </a:pPr>
            <a:endParaRPr lang="en-GB" sz="1000" dirty="0" smtClean="0">
              <a:solidFill>
                <a:srgbClr val="666666"/>
              </a:solidFill>
              <a:latin typeface="微软雅黑" panose="020B0503020204020204" charset="-122"/>
              <a:ea typeface="微软雅黑" panose="020B0503020204020204" charset="-122"/>
            </a:endParaRPr>
          </a:p>
          <a:p>
            <a:pPr fontAlgn="b">
              <a:spcBef>
                <a:spcPct val="0"/>
              </a:spcBef>
              <a:buClr>
                <a:schemeClr val="bg1"/>
              </a:buClr>
              <a:buFont typeface="Wingdings" panose="05000000000000000000" pitchFamily="2" charset="2"/>
              <a:buNone/>
            </a:pPr>
            <a:r>
              <a:rPr lang="en-GB" altLang="zh-CN" sz="1000" dirty="0" smtClean="0">
                <a:solidFill>
                  <a:srgbClr val="EB7405"/>
                </a:solidFill>
                <a:latin typeface="微软雅黑" panose="020B0503020204020204" charset="-122"/>
                <a:ea typeface="微软雅黑" panose="020B0503020204020204" charset="-122"/>
              </a:rPr>
              <a:t>8 | </a:t>
            </a:r>
            <a:r>
              <a:rPr lang="zh-CN" altLang="en-GB" sz="1000" dirty="0" smtClean="0">
                <a:solidFill>
                  <a:srgbClr val="EB7405"/>
                </a:solidFill>
                <a:latin typeface="微软雅黑" panose="020B0503020204020204" charset="-122"/>
                <a:ea typeface="微软雅黑" panose="020B0503020204020204" charset="-122"/>
              </a:rPr>
              <a:t>全球销售办事处</a:t>
            </a:r>
            <a:endParaRPr lang="en-GB" sz="1000" dirty="0" smtClean="0">
              <a:solidFill>
                <a:srgbClr val="EB7405"/>
              </a:solidFill>
              <a:latin typeface="微软雅黑" panose="020B0503020204020204" charset="-122"/>
              <a:ea typeface="微软雅黑" panose="020B0503020204020204" charset="-122"/>
            </a:endParaRPr>
          </a:p>
          <a:p>
            <a:pPr fontAlgn="b">
              <a:spcBef>
                <a:spcPct val="0"/>
              </a:spcBef>
              <a:buClr>
                <a:schemeClr val="bg1"/>
              </a:buClr>
              <a:buFont typeface="Wingdings" panose="05000000000000000000" pitchFamily="2" charset="2"/>
              <a:buNone/>
            </a:pPr>
            <a:r>
              <a:rPr lang="en-GB" altLang="zh-CN" sz="1000" dirty="0" smtClean="0">
                <a:solidFill>
                  <a:srgbClr val="EB7405"/>
                </a:solidFill>
                <a:latin typeface="微软雅黑" panose="020B0503020204020204" charset="-122"/>
                <a:ea typeface="微软雅黑" panose="020B0503020204020204" charset="-122"/>
              </a:rPr>
              <a:t>1 | </a:t>
            </a:r>
            <a:r>
              <a:rPr lang="zh-CN" altLang="en-GB" sz="1000" dirty="0" smtClean="0">
                <a:solidFill>
                  <a:srgbClr val="EB7405"/>
                </a:solidFill>
                <a:latin typeface="微软雅黑" panose="020B0503020204020204" charset="-122"/>
                <a:ea typeface="微软雅黑" panose="020B0503020204020204" charset="-122"/>
              </a:rPr>
              <a:t>集团总部</a:t>
            </a:r>
            <a:endParaRPr lang="en-GB" sz="1000" dirty="0" smtClean="0">
              <a:solidFill>
                <a:srgbClr val="EB7405"/>
              </a:solidFill>
              <a:latin typeface="微软雅黑" panose="020B0503020204020204" charset="-122"/>
              <a:ea typeface="微软雅黑" panose="020B0503020204020204" charset="-122"/>
            </a:endParaRPr>
          </a:p>
          <a:p>
            <a:pPr fontAlgn="b">
              <a:spcBef>
                <a:spcPct val="0"/>
              </a:spcBef>
              <a:buClr>
                <a:schemeClr val="bg1"/>
              </a:buClr>
              <a:buFont typeface="Wingdings" panose="05000000000000000000" pitchFamily="2" charset="2"/>
              <a:buNone/>
            </a:pPr>
            <a:r>
              <a:rPr lang="en-GB" altLang="zh-CN" sz="1000" dirty="0" smtClean="0">
                <a:solidFill>
                  <a:srgbClr val="EB7405"/>
                </a:solidFill>
                <a:latin typeface="微软雅黑" panose="020B0503020204020204" charset="-122"/>
                <a:ea typeface="微软雅黑" panose="020B0503020204020204" charset="-122"/>
              </a:rPr>
              <a:t>1 | </a:t>
            </a:r>
            <a:r>
              <a:rPr lang="zh-CN" altLang="en-GB" sz="1000" dirty="0" smtClean="0">
                <a:solidFill>
                  <a:srgbClr val="EB7405"/>
                </a:solidFill>
                <a:latin typeface="微软雅黑" panose="020B0503020204020204" charset="-122"/>
                <a:ea typeface="微软雅黑" panose="020B0503020204020204" charset="-122"/>
              </a:rPr>
              <a:t>语音中心</a:t>
            </a:r>
            <a:endParaRPr lang="en-GB" sz="1000" dirty="0" smtClean="0">
              <a:solidFill>
                <a:srgbClr val="EB7405"/>
              </a:solidFill>
              <a:latin typeface="微软雅黑" panose="020B0503020204020204" charset="-122"/>
              <a:ea typeface="微软雅黑" panose="020B0503020204020204" charset="-122"/>
            </a:endParaRPr>
          </a:p>
          <a:p>
            <a:pPr fontAlgn="b">
              <a:spcBef>
                <a:spcPct val="0"/>
              </a:spcBef>
              <a:buClr>
                <a:schemeClr val="bg1"/>
              </a:buClr>
              <a:buFont typeface="Wingdings" panose="05000000000000000000" pitchFamily="2" charset="2"/>
              <a:buNone/>
            </a:pPr>
            <a:endParaRPr lang="zh-CN" altLang="de-DE" sz="1000" dirty="0" smtClean="0">
              <a:solidFill>
                <a:srgbClr val="666666"/>
              </a:solidFill>
              <a:latin typeface="微软雅黑" panose="020B0503020204020204" charset="-122"/>
              <a:ea typeface="微软雅黑" panose="020B0503020204020204" charset="-122"/>
            </a:endParaRPr>
          </a:p>
        </p:txBody>
      </p:sp>
      <p:sp>
        <p:nvSpPr>
          <p:cNvPr id="16" name="Content Placeholder 14"/>
          <p:cNvSpPr txBox="1"/>
          <p:nvPr/>
        </p:nvSpPr>
        <p:spPr>
          <a:xfrm>
            <a:off x="3053475" y="1662277"/>
            <a:ext cx="2409825" cy="657225"/>
          </a:xfrm>
          <a:prstGeom prst="rect">
            <a:avLst/>
          </a:prstGeom>
        </p:spPr>
        <p:txBody>
          <a:bodyPr vert="horz"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de-DE" sz="1400" b="1"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欧洲、中东及非州</a:t>
            </a:r>
            <a:endParaRPr kumimoji="0" lang="de-DE" altLang="zh-CN" sz="1400" b="1"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endParaRPr>
          </a:p>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defRPr/>
            </a:pPr>
            <a:r>
              <a:rPr kumimoji="0" lang="de-DE" altLang="zh-CN"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rPr>
              <a:t>285 | </a:t>
            </a:r>
            <a:r>
              <a:rPr kumimoji="0" lang="zh-CN" altLang="de-DE"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rPr>
              <a:t>酒店</a:t>
            </a:r>
            <a:endParaRPr kumimoji="0" lang="de-DE" altLang="zh-CN"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defRPr/>
            </a:pPr>
            <a:r>
              <a:rPr kumimoji="0" lang="de-DE" altLang="zh-CN"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rPr>
              <a:t>38,523 | </a:t>
            </a:r>
            <a:r>
              <a:rPr kumimoji="0" lang="zh-CN" altLang="de-DE"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rPr>
              <a:t>客房</a:t>
            </a:r>
            <a:endParaRPr kumimoji="0" lang="de-DE" altLang="zh-CN"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defRPr/>
            </a:pPr>
            <a:endParaRPr kumimoji="0" lang="de-DE" altLang="zh-CN"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ctr" defTabSz="685800" rtl="0" eaLnBrk="1" fontAlgn="b" latinLnBrk="0" hangingPunct="1">
              <a:lnSpc>
                <a:spcPct val="100000"/>
              </a:lnSpc>
              <a:spcBef>
                <a:spcPct val="0"/>
              </a:spcBef>
              <a:spcAft>
                <a:spcPts val="0"/>
              </a:spcAft>
              <a:buClr>
                <a:schemeClr val="bg1"/>
              </a:buClr>
              <a:buSzTx/>
              <a:buFont typeface="Wingdings" panose="05000000000000000000" pitchFamily="2" charset="2"/>
              <a:buNone/>
              <a:defRPr/>
            </a:pPr>
            <a:r>
              <a:rPr kumimoji="0" lang="en-GB" altLang="zh-CN"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13 | </a:t>
            </a:r>
            <a:r>
              <a:rPr kumimoji="0" lang="zh-CN" altLang="en-GB"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全球销售办事处</a:t>
            </a:r>
            <a:endParaRPr kumimoji="0" lang="en-GB"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endParaRPr>
          </a:p>
          <a:p>
            <a:pPr marL="0" marR="0" lvl="0" indent="0" algn="ctr" defTabSz="685800" rtl="0" eaLnBrk="1" fontAlgn="b" latinLnBrk="0" hangingPunct="1">
              <a:lnSpc>
                <a:spcPct val="100000"/>
              </a:lnSpc>
              <a:spcBef>
                <a:spcPct val="0"/>
              </a:spcBef>
              <a:spcAft>
                <a:spcPts val="0"/>
              </a:spcAft>
              <a:buClr>
                <a:schemeClr val="bg1"/>
              </a:buClr>
              <a:buSzTx/>
              <a:buFont typeface="Wingdings" panose="05000000000000000000" pitchFamily="2" charset="2"/>
              <a:buNone/>
              <a:defRPr/>
            </a:pPr>
            <a:r>
              <a:rPr kumimoji="0" lang="en-GB" altLang="zh-CN"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1 | </a:t>
            </a:r>
            <a:r>
              <a:rPr kumimoji="0" lang="zh-CN" altLang="en-GB"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集团总部</a:t>
            </a:r>
            <a:endParaRPr kumimoji="0" lang="en-GB"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endParaRPr>
          </a:p>
          <a:p>
            <a:pPr marL="0" marR="0" lvl="0" indent="0" algn="ctr" defTabSz="685800" rtl="0" eaLnBrk="1" fontAlgn="b" latinLnBrk="0" hangingPunct="1">
              <a:lnSpc>
                <a:spcPct val="100000"/>
              </a:lnSpc>
              <a:spcBef>
                <a:spcPct val="0"/>
              </a:spcBef>
              <a:spcAft>
                <a:spcPts val="0"/>
              </a:spcAft>
              <a:buClr>
                <a:schemeClr val="bg1"/>
              </a:buClr>
              <a:buSzTx/>
              <a:buFont typeface="Wingdings" panose="05000000000000000000" pitchFamily="2" charset="2"/>
              <a:buNone/>
              <a:defRPr/>
            </a:pPr>
            <a:r>
              <a:rPr kumimoji="0" lang="en-GB" altLang="zh-CN"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1 | </a:t>
            </a:r>
            <a:r>
              <a:rPr kumimoji="0" lang="zh-CN" altLang="en-GB"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语音中心</a:t>
            </a:r>
            <a:endParaRPr kumimoji="0" lang="de-DE" altLang="zh-CN"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defRPr/>
            </a:pPr>
            <a:endParaRPr kumimoji="0" lang="en-GB"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smtClean="0">
              <a:ln>
                <a:noFill/>
              </a:ln>
              <a:solidFill>
                <a:schemeClr val="tx1">
                  <a:tint val="75000"/>
                </a:schemeClr>
              </a:solidFill>
              <a:effectLst/>
              <a:uLnTx/>
              <a:uFillTx/>
              <a:latin typeface="微软雅黑" panose="020B0503020204020204" charset="-122"/>
              <a:ea typeface="微软雅黑" panose="020B0503020204020204" charset="-122"/>
            </a:endParaRPr>
          </a:p>
        </p:txBody>
      </p:sp>
      <p:sp>
        <p:nvSpPr>
          <p:cNvPr id="17" name="Content Placeholder 15"/>
          <p:cNvSpPr txBox="1"/>
          <p:nvPr/>
        </p:nvSpPr>
        <p:spPr>
          <a:xfrm>
            <a:off x="6128023" y="1213398"/>
            <a:ext cx="2119312" cy="1898650"/>
          </a:xfrm>
          <a:prstGeom prst="rect">
            <a:avLst/>
          </a:prstGeom>
        </p:spPr>
        <p:txBody>
          <a:bodyPr vert="horz" lIns="68580" tIns="34290" rIns="68580" bIns="34290" rtlCol="0" anchor="ctr"/>
          <a:lstStyle/>
          <a:p>
            <a:pPr marL="0" marR="0" lvl="0" indent="0" algn="r" defTabSz="6858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de-DE" sz="1400" b="1"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亚太区</a:t>
            </a:r>
            <a:endParaRPr kumimoji="0" lang="de-DE" altLang="zh-CN" sz="1400" b="1"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endParaRPr>
          </a:p>
          <a:p>
            <a:pPr marL="0" marR="0" lvl="0" indent="0" algn="r" defTabSz="685800" rtl="0" eaLnBrk="1" fontAlgn="b" latinLnBrk="0" hangingPunct="1">
              <a:lnSpc>
                <a:spcPct val="100000"/>
              </a:lnSpc>
              <a:spcBef>
                <a:spcPct val="0"/>
              </a:spcBef>
              <a:spcAft>
                <a:spcPts val="0"/>
              </a:spcAft>
              <a:buClr>
                <a:schemeClr val="bg1"/>
              </a:buClr>
              <a:buSzTx/>
              <a:buFont typeface="Wingdings" panose="05000000000000000000" pitchFamily="2" charset="2"/>
              <a:buNone/>
              <a:defRPr/>
            </a:pPr>
            <a:r>
              <a:rPr kumimoji="0" lang="en-GB" altLang="zh-CN"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rPr>
              <a:t>90| </a:t>
            </a:r>
            <a:r>
              <a:rPr kumimoji="0" lang="zh-CN" altLang="en-GB"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rPr>
              <a:t>酒店</a:t>
            </a:r>
            <a:endParaRPr kumimoji="0" lang="en-GB"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r" defTabSz="685800" rtl="0" eaLnBrk="1" fontAlgn="b" latinLnBrk="0" hangingPunct="1">
              <a:lnSpc>
                <a:spcPct val="100000"/>
              </a:lnSpc>
              <a:spcBef>
                <a:spcPct val="0"/>
              </a:spcBef>
              <a:spcAft>
                <a:spcPts val="0"/>
              </a:spcAft>
              <a:buClr>
                <a:schemeClr val="bg1"/>
              </a:buClr>
              <a:buSzTx/>
              <a:buFont typeface="Wingdings" panose="05000000000000000000" pitchFamily="2" charset="2"/>
              <a:buNone/>
              <a:defRPr/>
            </a:pPr>
            <a:r>
              <a:rPr kumimoji="0" lang="en-GB" altLang="zh-CN"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rPr>
              <a:t>34,789| </a:t>
            </a:r>
            <a:r>
              <a:rPr kumimoji="0" lang="zh-CN" altLang="en-GB"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rPr>
              <a:t>客房</a:t>
            </a:r>
            <a:endParaRPr kumimoji="0" lang="en-GB"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r" defTabSz="685800" rtl="0" eaLnBrk="1" fontAlgn="b" latinLnBrk="0" hangingPunct="1">
              <a:lnSpc>
                <a:spcPct val="100000"/>
              </a:lnSpc>
              <a:spcBef>
                <a:spcPct val="0"/>
              </a:spcBef>
              <a:spcAft>
                <a:spcPts val="0"/>
              </a:spcAft>
              <a:buClr>
                <a:schemeClr val="bg1"/>
              </a:buClr>
              <a:buSzTx/>
              <a:buFont typeface="Wingdings" panose="05000000000000000000" pitchFamily="2" charset="2"/>
              <a:buNone/>
              <a:defRPr/>
            </a:pPr>
            <a:endParaRPr kumimoji="0" lang="en-GB"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r" defTabSz="685800" rtl="0" eaLnBrk="1" fontAlgn="b" latinLnBrk="0" hangingPunct="1">
              <a:lnSpc>
                <a:spcPct val="100000"/>
              </a:lnSpc>
              <a:spcBef>
                <a:spcPct val="0"/>
              </a:spcBef>
              <a:spcAft>
                <a:spcPts val="0"/>
              </a:spcAft>
              <a:buClr>
                <a:schemeClr val="bg1"/>
              </a:buClr>
              <a:buSzTx/>
              <a:buFont typeface="Wingdings" panose="05000000000000000000" pitchFamily="2" charset="2"/>
              <a:buNone/>
              <a:defRPr/>
            </a:pPr>
            <a:r>
              <a:rPr kumimoji="0" lang="en-GB" altLang="zh-CN"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10 | </a:t>
            </a:r>
            <a:r>
              <a:rPr kumimoji="0" lang="zh-CN" altLang="en-GB"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全球销售办事处</a:t>
            </a:r>
            <a:endParaRPr kumimoji="0" lang="en-GB"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endParaRPr>
          </a:p>
          <a:p>
            <a:pPr marL="0" marR="0" lvl="0" indent="0" algn="r" defTabSz="685800" rtl="0" eaLnBrk="1" fontAlgn="b" latinLnBrk="0" hangingPunct="1">
              <a:lnSpc>
                <a:spcPct val="100000"/>
              </a:lnSpc>
              <a:spcBef>
                <a:spcPct val="0"/>
              </a:spcBef>
              <a:spcAft>
                <a:spcPts val="0"/>
              </a:spcAft>
              <a:buClr>
                <a:schemeClr val="bg1"/>
              </a:buClr>
              <a:buSzTx/>
              <a:buFont typeface="Wingdings" panose="05000000000000000000" pitchFamily="2" charset="2"/>
              <a:buNone/>
              <a:defRPr/>
            </a:pPr>
            <a:r>
              <a:rPr kumimoji="0" lang="en-GB" altLang="zh-CN"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3 | </a:t>
            </a:r>
            <a:r>
              <a:rPr kumimoji="0" lang="zh-CN" altLang="en-GB"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集团总部</a:t>
            </a:r>
            <a:endParaRPr kumimoji="0" lang="en-GB"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endParaRPr>
          </a:p>
          <a:p>
            <a:pPr marL="0" marR="0" lvl="0" indent="0" algn="r" defTabSz="685800" rtl="0" eaLnBrk="1" fontAlgn="b" latinLnBrk="0" hangingPunct="1">
              <a:lnSpc>
                <a:spcPct val="100000"/>
              </a:lnSpc>
              <a:spcBef>
                <a:spcPct val="0"/>
              </a:spcBef>
              <a:spcAft>
                <a:spcPts val="0"/>
              </a:spcAft>
              <a:buClr>
                <a:schemeClr val="bg1"/>
              </a:buClr>
              <a:buSzTx/>
              <a:buFont typeface="Wingdings" panose="05000000000000000000" pitchFamily="2" charset="2"/>
              <a:buNone/>
              <a:defRPr/>
            </a:pPr>
            <a:r>
              <a:rPr kumimoji="0" lang="en-GB" altLang="zh-CN"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1 | </a:t>
            </a:r>
            <a:r>
              <a:rPr kumimoji="0" lang="zh-CN" altLang="en-GB" sz="1000" b="0" i="0" u="none" strike="noStrike" kern="1200" cap="none" spc="0" normalizeH="0" baseline="0" noProof="0" dirty="0" smtClean="0">
                <a:ln>
                  <a:noFill/>
                </a:ln>
                <a:solidFill>
                  <a:srgbClr val="EB7405"/>
                </a:solidFill>
                <a:effectLst/>
                <a:uLnTx/>
                <a:uFillTx/>
                <a:latin typeface="微软雅黑" panose="020B0503020204020204" charset="-122"/>
                <a:ea typeface="微软雅黑" panose="020B0503020204020204" charset="-122"/>
              </a:rPr>
              <a:t>语音中心</a:t>
            </a:r>
            <a:endParaRPr kumimoji="0" lang="en-GB"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r" defTabSz="685800" rtl="0" eaLnBrk="1" fontAlgn="b" latinLnBrk="0" hangingPunct="1">
              <a:lnSpc>
                <a:spcPct val="100000"/>
              </a:lnSpc>
              <a:spcBef>
                <a:spcPct val="0"/>
              </a:spcBef>
              <a:spcAft>
                <a:spcPts val="0"/>
              </a:spcAft>
              <a:buClr>
                <a:schemeClr val="bg1"/>
              </a:buClr>
              <a:buSzTx/>
              <a:buFont typeface="Wingdings" panose="05000000000000000000" pitchFamily="2" charset="2"/>
              <a:buNone/>
              <a:defRPr/>
            </a:pPr>
            <a:endParaRPr kumimoji="0" lang="en-GB" sz="1000" b="0" i="0" u="none" strike="noStrike" kern="1200" cap="none" spc="0" normalizeH="0" baseline="0" noProof="0" dirty="0" smtClean="0">
              <a:ln>
                <a:noFill/>
              </a:ln>
              <a:solidFill>
                <a:srgbClr val="666666"/>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smtClean="0">
              <a:ln>
                <a:noFill/>
              </a:ln>
              <a:solidFill>
                <a:schemeClr val="tx1">
                  <a:tint val="75000"/>
                </a:schemeClr>
              </a:solidFill>
              <a:effectLst/>
              <a:uLnTx/>
              <a:uFillTx/>
              <a:latin typeface="微软雅黑" panose="020B0503020204020204" charset="-122"/>
              <a:ea typeface="微软雅黑" panose="020B0503020204020204" charset="-122"/>
            </a:endParaRPr>
          </a:p>
        </p:txBody>
      </p:sp>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outVertical)">
                                      <p:cBhvr>
                                        <p:cTn id="7" dur="397"/>
                                        <p:tgtEl>
                                          <p:spTgt spid="9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p:cTn id="15"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5">
                                            <p:txEl>
                                              <p:pRg st="0" end="0"/>
                                            </p:txEl>
                                          </p:spTgt>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 calcmode="lin" valueType="num">
                                      <p:cBhvr>
                                        <p:cTn id="20"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15">
                                            <p:txEl>
                                              <p:pRg st="1" end="1"/>
                                            </p:txEl>
                                          </p:spTgt>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 calcmode="lin" valueType="num">
                                      <p:cBhvr>
                                        <p:cTn id="25"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15">
                                            <p:txEl>
                                              <p:pRg st="2" end="2"/>
                                            </p:txEl>
                                          </p:spTgt>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5">
                                            <p:txEl>
                                              <p:pRg st="4" end="4"/>
                                            </p:txEl>
                                          </p:spTgt>
                                        </p:tgtEl>
                                        <p:attrNameLst>
                                          <p:attrName>style.visibility</p:attrName>
                                        </p:attrNameLst>
                                      </p:cBhvr>
                                      <p:to>
                                        <p:strVal val="visible"/>
                                      </p:to>
                                    </p:set>
                                    <p:anim calcmode="lin" valueType="num">
                                      <p:cBhvr>
                                        <p:cTn id="30" dur="500" fill="hold"/>
                                        <p:tgtEl>
                                          <p:spTgt spid="15">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15">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15">
                                            <p:txEl>
                                              <p:pRg st="4" end="4"/>
                                            </p:tx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5">
                                            <p:txEl>
                                              <p:pRg st="5" end="5"/>
                                            </p:txEl>
                                          </p:spTgt>
                                        </p:tgtEl>
                                        <p:attrNameLst>
                                          <p:attrName>style.visibility</p:attrName>
                                        </p:attrNameLst>
                                      </p:cBhvr>
                                      <p:to>
                                        <p:strVal val="visible"/>
                                      </p:to>
                                    </p:set>
                                    <p:anim calcmode="lin" valueType="num">
                                      <p:cBhvr>
                                        <p:cTn id="35" dur="500" fill="hold"/>
                                        <p:tgtEl>
                                          <p:spTgt spid="1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15">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15">
                                            <p:txEl>
                                              <p:pRg st="5" end="5"/>
                                            </p:txEl>
                                          </p:spTgt>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5">
                                            <p:txEl>
                                              <p:pRg st="6" end="6"/>
                                            </p:txEl>
                                          </p:spTgt>
                                        </p:tgtEl>
                                        <p:attrNameLst>
                                          <p:attrName>style.visibility</p:attrName>
                                        </p:attrNameLst>
                                      </p:cBhvr>
                                      <p:to>
                                        <p:strVal val="visible"/>
                                      </p:to>
                                    </p:set>
                                    <p:anim calcmode="lin" valueType="num">
                                      <p:cBhvr>
                                        <p:cTn id="40" dur="500" fill="hold"/>
                                        <p:tgtEl>
                                          <p:spTgt spid="15">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15">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15">
                                            <p:txEl>
                                              <p:pRg st="6" end="6"/>
                                            </p:txEl>
                                          </p:spTgt>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par>
                                <p:cTn id="53" presetID="53" presetClass="entr" presetSubtype="16"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3" grpId="0"/>
      <p:bldP spid="14" grpId="0"/>
      <p:bldP spid="15" grpId="0" build="p"/>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92"/>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93"/>
          <p:cNvGrpSpPr/>
          <p:nvPr>
            <p:custDataLst>
              <p:tags r:id="rId2"/>
            </p:custDataLst>
          </p:nvPr>
        </p:nvGrpSpPr>
        <p:grpSpPr>
          <a:xfrm>
            <a:off x="2590218" y="157488"/>
            <a:ext cx="4142700" cy="584450"/>
            <a:chOff x="4058225" y="457936"/>
            <a:chExt cx="4142700" cy="584449"/>
          </a:xfrm>
        </p:grpSpPr>
        <p:grpSp>
          <p:nvGrpSpPr>
            <p:cNvPr id="3" name="组合 63"/>
            <p:cNvGrpSpPr/>
            <p:nvPr/>
          </p:nvGrpSpPr>
          <p:grpSpPr>
            <a:xfrm>
              <a:off x="4058225" y="457936"/>
              <a:ext cx="4142700" cy="584449"/>
              <a:chOff x="4261425" y="611634"/>
              <a:chExt cx="4142700" cy="584449"/>
            </a:xfrm>
          </p:grpSpPr>
          <p:sp>
            <p:nvSpPr>
              <p:cNvPr id="97" name="圆角矩形 96"/>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98" name="圆角矩形 97"/>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96" name="TextBox 5"/>
            <p:cNvSpPr txBox="1"/>
            <p:nvPr/>
          </p:nvSpPr>
          <p:spPr>
            <a:xfrm>
              <a:off x="4230257" y="521068"/>
              <a:ext cx="3724275" cy="461664"/>
            </a:xfrm>
            <a:prstGeom prst="rect">
              <a:avLst/>
            </a:prstGeom>
            <a:noFill/>
          </p:spPr>
          <p:txBody>
            <a:bodyPr wrap="square" rtlCol="0">
              <a:spAutoFit/>
            </a:bodyPr>
            <a:lstStyle/>
            <a:p>
              <a:pPr algn="ctr"/>
              <a:r>
                <a:rPr lang="zh-CN" altLang="en-US" sz="2400" b="1" dirty="0" smtClean="0">
                  <a:solidFill>
                    <a:schemeClr val="accent2"/>
                  </a:solidFill>
                  <a:latin typeface="微软雅黑" panose="020B0503020204020204" charset="-122"/>
                  <a:ea typeface="微软雅黑" panose="020B0503020204020204" charset="-122"/>
                </a:rPr>
                <a:t>人才培养</a:t>
              </a:r>
              <a:r>
                <a:rPr lang="en-US" altLang="zh-CN" sz="2400" b="1" dirty="0" smtClean="0">
                  <a:solidFill>
                    <a:schemeClr val="accent2"/>
                  </a:solidFill>
                  <a:latin typeface="微软雅黑" panose="020B0503020204020204" charset="-122"/>
                  <a:ea typeface="微软雅黑" panose="020B0503020204020204" charset="-122"/>
                </a:rPr>
                <a:t>&amp;</a:t>
              </a:r>
              <a:r>
                <a:rPr lang="zh-CN" altLang="en-US" sz="2400" b="1" dirty="0" smtClean="0">
                  <a:solidFill>
                    <a:schemeClr val="accent2"/>
                  </a:solidFill>
                  <a:latin typeface="微软雅黑" panose="020B0503020204020204" charset="-122"/>
                  <a:ea typeface="微软雅黑" panose="020B0503020204020204" charset="-122"/>
                </a:rPr>
                <a:t>通讯平台</a:t>
              </a:r>
              <a:endParaRPr lang="zh-CN" altLang="en-US" sz="2400" b="1" dirty="0">
                <a:solidFill>
                  <a:schemeClr val="accent2"/>
                </a:solidFill>
                <a:latin typeface="微软雅黑" panose="020B0503020204020204" charset="-122"/>
                <a:ea typeface="微软雅黑" panose="020B0503020204020204" charset="-122"/>
              </a:endParaRPr>
            </a:p>
          </p:txBody>
        </p:sp>
      </p:grpSp>
      <p:pic>
        <p:nvPicPr>
          <p:cNvPr id="12" name="Picture 6"/>
          <p:cNvPicPr>
            <a:picLocks noChangeAspect="1" noChangeArrowheads="1"/>
          </p:cNvPicPr>
          <p:nvPr/>
        </p:nvPicPr>
        <p:blipFill>
          <a:blip r:embed="rId3" cstate="print"/>
          <a:srcRect/>
          <a:stretch>
            <a:fillRect/>
          </a:stretch>
        </p:blipFill>
        <p:spPr bwMode="auto">
          <a:xfrm>
            <a:off x="5175986" y="850606"/>
            <a:ext cx="3417378" cy="1949722"/>
          </a:xfrm>
          <a:prstGeom prst="rect">
            <a:avLst/>
          </a:prstGeom>
          <a:ln>
            <a:noFill/>
          </a:ln>
          <a:effectLst>
            <a:outerShdw blurRad="292100" dist="139700" dir="2700000" algn="tl" rotWithShape="0">
              <a:srgbClr val="333333">
                <a:alpha val="65000"/>
              </a:srgbClr>
            </a:outerShdw>
          </a:effectLst>
        </p:spPr>
      </p:pic>
      <p:pic>
        <p:nvPicPr>
          <p:cNvPr id="13" name="Picture 7"/>
          <p:cNvPicPr>
            <a:picLocks noChangeAspect="1" noChangeArrowheads="1"/>
          </p:cNvPicPr>
          <p:nvPr/>
        </p:nvPicPr>
        <p:blipFill>
          <a:blip r:embed="rId4" cstate="print"/>
          <a:srcRect/>
          <a:stretch>
            <a:fillRect/>
          </a:stretch>
        </p:blipFill>
        <p:spPr bwMode="auto">
          <a:xfrm>
            <a:off x="5196504" y="2998969"/>
            <a:ext cx="3398782" cy="1936848"/>
          </a:xfrm>
          <a:prstGeom prst="rect">
            <a:avLst/>
          </a:prstGeom>
          <a:ln>
            <a:noFill/>
          </a:ln>
          <a:effectLst>
            <a:outerShdw blurRad="292100" dist="139700" dir="2700000" algn="tl" rotWithShape="0">
              <a:srgbClr val="333333">
                <a:alpha val="65000"/>
              </a:srgbClr>
            </a:outerShdw>
          </a:effectLst>
        </p:spPr>
      </p:pic>
      <p:sp>
        <p:nvSpPr>
          <p:cNvPr id="15" name="矩形 14"/>
          <p:cNvSpPr/>
          <p:nvPr/>
        </p:nvSpPr>
        <p:spPr>
          <a:xfrm>
            <a:off x="393399" y="1244121"/>
            <a:ext cx="4572000" cy="4031873"/>
          </a:xfrm>
          <a:prstGeom prst="rect">
            <a:avLst/>
          </a:prstGeom>
        </p:spPr>
        <p:txBody>
          <a:bodyPr>
            <a:spAutoFit/>
          </a:bodyPr>
          <a:lstStyle/>
          <a:p>
            <a:pPr indent="0">
              <a:lnSpc>
                <a:spcPct val="150000"/>
              </a:lnSpc>
              <a:spcBef>
                <a:spcPts val="600"/>
              </a:spcBef>
              <a:spcAft>
                <a:spcPts val="600"/>
              </a:spcAft>
              <a:buFont typeface="Wingdings" panose="05000000000000000000" pitchFamily="2" charset="2"/>
              <a:buNone/>
              <a:defRPr/>
            </a:pPr>
            <a:r>
              <a:rPr lang="zh-CN" altLang="en-US" dirty="0" smtClean="0">
                <a:latin typeface="+mj-ea"/>
                <a:ea typeface="+mj-ea"/>
              </a:rPr>
              <a:t>       我们的</a:t>
            </a:r>
            <a:r>
              <a:rPr lang="zh-CN" altLang="en-US" dirty="0" smtClean="0">
                <a:solidFill>
                  <a:srgbClr val="EB7405"/>
                </a:solidFill>
                <a:latin typeface="+mj-ea"/>
                <a:ea typeface="+mj-ea"/>
              </a:rPr>
              <a:t>酒店学院</a:t>
            </a:r>
            <a:r>
              <a:rPr lang="zh-CN" altLang="en-US" dirty="0" smtClean="0">
                <a:latin typeface="+mj-ea"/>
                <a:ea typeface="+mj-ea"/>
              </a:rPr>
              <a:t>可提供专业化量身定制的培训，包括：市场营销、公关媒体、收益分析、预订技巧、增销技巧、餐饮管理、前厅管理、房务、领导力等。</a:t>
            </a:r>
            <a:endParaRPr lang="zh-CN" altLang="en-US" dirty="0" smtClean="0">
              <a:latin typeface="+mj-ea"/>
              <a:ea typeface="+mj-ea"/>
            </a:endParaRPr>
          </a:p>
          <a:p>
            <a:pPr indent="0">
              <a:lnSpc>
                <a:spcPct val="150000"/>
              </a:lnSpc>
              <a:spcBef>
                <a:spcPts val="600"/>
              </a:spcBef>
              <a:spcAft>
                <a:spcPts val="600"/>
              </a:spcAft>
              <a:buFont typeface="Wingdings" panose="05000000000000000000" pitchFamily="2" charset="2"/>
              <a:buNone/>
              <a:defRPr/>
            </a:pPr>
            <a:r>
              <a:rPr lang="zh-CN" altLang="en-US" dirty="0" smtClean="0">
                <a:latin typeface="+mj-ea"/>
                <a:ea typeface="+mj-ea"/>
              </a:rPr>
              <a:t>       所有培训课程均由经验丰富的专家开课。他们将基于酒店的具体情况理论联系实际地开展培训课程。</a:t>
            </a:r>
            <a:endParaRPr lang="en-US" altLang="zh-CN" dirty="0" smtClean="0">
              <a:latin typeface="+mj-ea"/>
              <a:ea typeface="+mj-ea"/>
            </a:endParaRPr>
          </a:p>
          <a:p>
            <a:pPr indent="0">
              <a:lnSpc>
                <a:spcPct val="150000"/>
              </a:lnSpc>
              <a:spcBef>
                <a:spcPts val="600"/>
              </a:spcBef>
              <a:spcAft>
                <a:spcPts val="600"/>
              </a:spcAft>
              <a:buFont typeface="Wingdings" panose="05000000000000000000" pitchFamily="2" charset="2"/>
              <a:buNone/>
              <a:defRPr/>
            </a:pPr>
            <a:r>
              <a:rPr lang="zh-CN" altLang="en-US" dirty="0" smtClean="0">
                <a:latin typeface="+mj-ea"/>
                <a:ea typeface="+mj-ea"/>
              </a:rPr>
              <a:t>       局域网是发布与</a:t>
            </a:r>
            <a:r>
              <a:rPr lang="en-GB" altLang="zh-CN" dirty="0" err="1" smtClean="0">
                <a:latin typeface="+mj-ea"/>
                <a:ea typeface="+mj-ea"/>
              </a:rPr>
              <a:t>Worldhotels</a:t>
            </a:r>
            <a:r>
              <a:rPr lang="zh-CN" altLang="en-US" dirty="0" smtClean="0">
                <a:latin typeface="+mj-ea"/>
                <a:ea typeface="+mj-ea"/>
              </a:rPr>
              <a:t>及您所属分支有关的所有重要信息的中央平台，并提供</a:t>
            </a:r>
            <a:r>
              <a:rPr lang="zh-CN" altLang="en-US" dirty="0" smtClean="0">
                <a:solidFill>
                  <a:srgbClr val="EB7405"/>
                </a:solidFill>
                <a:latin typeface="+mj-ea"/>
                <a:ea typeface="+mj-ea"/>
              </a:rPr>
              <a:t>无限次的在线培训课程</a:t>
            </a:r>
            <a:r>
              <a:rPr lang="zh-CN" altLang="en-US" dirty="0" smtClean="0">
                <a:latin typeface="+mj-ea"/>
                <a:ea typeface="+mj-ea"/>
              </a:rPr>
              <a:t>。局域网中有每家酒店的产品报告，您可以通过局域网进行日常工作、销售和营销方面的交流或进行</a:t>
            </a:r>
            <a:r>
              <a:rPr lang="en-GB" altLang="zh-CN" dirty="0" err="1" smtClean="0">
                <a:latin typeface="+mj-ea"/>
                <a:ea typeface="+mj-ea"/>
              </a:rPr>
              <a:t>Worldhotels</a:t>
            </a:r>
            <a:r>
              <a:rPr lang="zh-CN" altLang="en-US" dirty="0" smtClean="0">
                <a:latin typeface="+mj-ea"/>
                <a:ea typeface="+mj-ea"/>
              </a:rPr>
              <a:t>酒店的预订。</a:t>
            </a:r>
            <a:endParaRPr lang="en-GB" altLang="zh-CN" dirty="0" smtClean="0">
              <a:latin typeface="+mj-ea"/>
              <a:ea typeface="+mj-ea"/>
            </a:endParaRPr>
          </a:p>
          <a:p>
            <a:pPr indent="0">
              <a:spcBef>
                <a:spcPts val="600"/>
              </a:spcBef>
              <a:spcAft>
                <a:spcPts val="600"/>
              </a:spcAft>
              <a:buFont typeface="Wingdings" panose="05000000000000000000" pitchFamily="2" charset="2"/>
              <a:buNone/>
              <a:defRPr/>
            </a:pPr>
            <a:endParaRPr lang="en-GB" altLang="zh-CN" sz="1600" dirty="0" smtClean="0">
              <a:latin typeface="微软雅黑" panose="020B0503020204020204" charset="-122"/>
              <a:ea typeface="微软雅黑" panose="020B0503020204020204" charset="-122"/>
            </a:endParaRPr>
          </a:p>
        </p:txBody>
      </p:sp>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outVertical)">
                                      <p:cBhvr>
                                        <p:cTn id="7" dur="397"/>
                                        <p:tgtEl>
                                          <p:spTgt spid="9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4573421" y="2617626"/>
            <a:ext cx="4444794" cy="964623"/>
          </a:xfrm>
          <a:prstGeom prst="rect">
            <a:avLst/>
          </a:prstGeom>
          <a:noFill/>
        </p:spPr>
        <p:txBody>
          <a:bodyPr wrap="square" lIns="0" tIns="0" rIns="0" bIns="0" rtlCol="0">
            <a:spAutoFit/>
          </a:bodyPr>
          <a:lstStyle/>
          <a:p>
            <a:pPr algn="just">
              <a:lnSpc>
                <a:spcPct val="200000"/>
              </a:lnSpc>
            </a:pPr>
            <a:r>
              <a:rPr lang="zh-CN" altLang="en-US" sz="1100" dirty="0" smtClean="0">
                <a:solidFill>
                  <a:schemeClr val="tx1">
                    <a:lumMod val="75000"/>
                    <a:lumOff val="25000"/>
                  </a:schemeClr>
                </a:solidFill>
                <a:latin typeface="微软雅黑" panose="020B0503020204020204" charset="-122"/>
                <a:ea typeface="微软雅黑" panose="020B0503020204020204" charset="-122"/>
              </a:rPr>
              <a:t>团队</a:t>
            </a:r>
            <a:r>
              <a:rPr lang="zh-CN" altLang="en-US" sz="1100" dirty="0">
                <a:solidFill>
                  <a:schemeClr val="tx1">
                    <a:lumMod val="75000"/>
                    <a:lumOff val="25000"/>
                  </a:schemeClr>
                </a:solidFill>
                <a:latin typeface="微软雅黑" panose="020B0503020204020204" charset="-122"/>
                <a:ea typeface="微软雅黑" panose="020B0503020204020204" charset="-122"/>
              </a:rPr>
              <a:t>是指拥有共同目标，并且具有不同能力的一小群人有意识</a:t>
            </a:r>
            <a:r>
              <a:rPr lang="zh-CN" altLang="en-US" sz="1100" dirty="0" smtClean="0">
                <a:solidFill>
                  <a:schemeClr val="tx1">
                    <a:lumMod val="75000"/>
                    <a:lumOff val="25000"/>
                  </a:schemeClr>
                </a:solidFill>
                <a:latin typeface="微软雅黑" panose="020B0503020204020204" charset="-122"/>
                <a:ea typeface="微软雅黑" panose="020B0503020204020204" charset="-122"/>
              </a:rPr>
              <a:t>的</a:t>
            </a:r>
            <a:endParaRPr lang="en-US" altLang="zh-CN" sz="1100" dirty="0" smtClean="0">
              <a:solidFill>
                <a:schemeClr val="tx1">
                  <a:lumMod val="75000"/>
                  <a:lumOff val="25000"/>
                </a:schemeClr>
              </a:solidFill>
              <a:latin typeface="微软雅黑" panose="020B0503020204020204" charset="-122"/>
              <a:ea typeface="微软雅黑" panose="020B0503020204020204" charset="-122"/>
            </a:endParaRPr>
          </a:p>
          <a:p>
            <a:pPr algn="just">
              <a:lnSpc>
                <a:spcPct val="200000"/>
              </a:lnSpc>
            </a:pPr>
            <a:r>
              <a:rPr lang="zh-CN" altLang="en-US" sz="1100" dirty="0" smtClean="0">
                <a:solidFill>
                  <a:schemeClr val="tx1">
                    <a:lumMod val="75000"/>
                    <a:lumOff val="25000"/>
                  </a:schemeClr>
                </a:solidFill>
                <a:latin typeface="微软雅黑" panose="020B0503020204020204" charset="-122"/>
                <a:ea typeface="微软雅黑" panose="020B0503020204020204" charset="-122"/>
              </a:rPr>
              <a:t>协调行为的</a:t>
            </a:r>
            <a:r>
              <a:rPr lang="zh-CN" altLang="en-US" sz="1100" dirty="0">
                <a:solidFill>
                  <a:schemeClr val="tx1">
                    <a:lumMod val="75000"/>
                    <a:lumOff val="25000"/>
                  </a:schemeClr>
                </a:solidFill>
                <a:latin typeface="微软雅黑" panose="020B0503020204020204" charset="-122"/>
                <a:ea typeface="微软雅黑" panose="020B0503020204020204" charset="-122"/>
              </a:rPr>
              <a:t>系统</a:t>
            </a:r>
            <a:r>
              <a:rPr lang="zh-CN" altLang="en-US" sz="1100" dirty="0" smtClean="0">
                <a:solidFill>
                  <a:schemeClr val="tx1">
                    <a:lumMod val="75000"/>
                    <a:lumOff val="25000"/>
                  </a:schemeClr>
                </a:solidFill>
                <a:latin typeface="微软雅黑" panose="020B0503020204020204" charset="-122"/>
                <a:ea typeface="微软雅黑" panose="020B0503020204020204" charset="-122"/>
              </a:rPr>
              <a:t>，这</a:t>
            </a:r>
            <a:r>
              <a:rPr lang="zh-CN" altLang="en-US" sz="1100" dirty="0">
                <a:solidFill>
                  <a:schemeClr val="tx1">
                    <a:lumMod val="75000"/>
                    <a:lumOff val="25000"/>
                  </a:schemeClr>
                </a:solidFill>
                <a:latin typeface="微软雅黑" panose="020B0503020204020204" charset="-122"/>
                <a:ea typeface="微软雅黑" panose="020B0503020204020204" charset="-122"/>
              </a:rPr>
              <a:t>群人就如同人的五官一样，共同协作维持</a:t>
            </a:r>
            <a:r>
              <a:rPr lang="zh-CN" altLang="en-US" sz="1100" dirty="0" smtClean="0">
                <a:solidFill>
                  <a:schemeClr val="tx1">
                    <a:lumMod val="75000"/>
                    <a:lumOff val="25000"/>
                  </a:schemeClr>
                </a:solidFill>
                <a:latin typeface="微软雅黑" panose="020B0503020204020204" charset="-122"/>
                <a:ea typeface="微软雅黑" panose="020B0503020204020204" charset="-122"/>
              </a:rPr>
              <a:t>一</a:t>
            </a:r>
            <a:endParaRPr lang="en-US" altLang="zh-CN" sz="1100" dirty="0" smtClean="0">
              <a:solidFill>
                <a:schemeClr val="tx1">
                  <a:lumMod val="75000"/>
                  <a:lumOff val="25000"/>
                </a:schemeClr>
              </a:solidFill>
              <a:latin typeface="微软雅黑" panose="020B0503020204020204" charset="-122"/>
              <a:ea typeface="微软雅黑" panose="020B0503020204020204" charset="-122"/>
            </a:endParaRPr>
          </a:p>
          <a:p>
            <a:pPr algn="just">
              <a:lnSpc>
                <a:spcPct val="200000"/>
              </a:lnSpc>
            </a:pPr>
            <a:r>
              <a:rPr lang="zh-CN" altLang="en-US" sz="1100" dirty="0" smtClean="0">
                <a:solidFill>
                  <a:schemeClr val="tx1">
                    <a:lumMod val="75000"/>
                    <a:lumOff val="25000"/>
                  </a:schemeClr>
                </a:solidFill>
                <a:latin typeface="微软雅黑" panose="020B0503020204020204" charset="-122"/>
                <a:ea typeface="微软雅黑" panose="020B0503020204020204" charset="-122"/>
              </a:rPr>
              <a:t>个人</a:t>
            </a:r>
            <a:r>
              <a:rPr lang="zh-CN" altLang="en-US" sz="1100" dirty="0">
                <a:solidFill>
                  <a:schemeClr val="tx1">
                    <a:lumMod val="75000"/>
                    <a:lumOff val="25000"/>
                  </a:schemeClr>
                </a:solidFill>
                <a:latin typeface="微软雅黑" panose="020B0503020204020204" charset="-122"/>
                <a:ea typeface="微软雅黑" panose="020B0503020204020204" charset="-122"/>
              </a:rPr>
              <a:t>的</a:t>
            </a:r>
            <a:r>
              <a:rPr lang="zh-CN" altLang="en-US" sz="1100" dirty="0" smtClean="0">
                <a:solidFill>
                  <a:schemeClr val="tx1">
                    <a:lumMod val="75000"/>
                    <a:lumOff val="25000"/>
                  </a:schemeClr>
                </a:solidFill>
                <a:latin typeface="微软雅黑" panose="020B0503020204020204" charset="-122"/>
                <a:ea typeface="微软雅黑" panose="020B0503020204020204" charset="-122"/>
              </a:rPr>
              <a:t>生存</a:t>
            </a:r>
            <a:r>
              <a:rPr lang="zh-CN" altLang="en-US" sz="1100" dirty="0">
                <a:solidFill>
                  <a:schemeClr val="tx1">
                    <a:lumMod val="75000"/>
                    <a:lumOff val="25000"/>
                  </a:schemeClr>
                </a:solidFill>
                <a:latin typeface="微软雅黑" panose="020B0503020204020204" charset="-122"/>
                <a:ea typeface="微软雅黑" panose="020B0503020204020204" charset="-122"/>
              </a:rPr>
              <a:t>，缺一不可</a:t>
            </a:r>
            <a:r>
              <a:rPr lang="zh-CN" altLang="en-US" sz="1100" dirty="0" smtClean="0">
                <a:solidFill>
                  <a:schemeClr val="tx1">
                    <a:lumMod val="75000"/>
                    <a:lumOff val="25000"/>
                  </a:schemeClr>
                </a:solidFill>
                <a:latin typeface="微软雅黑" panose="020B0503020204020204" charset="-122"/>
                <a:ea typeface="微软雅黑" panose="020B0503020204020204" charset="-122"/>
              </a:rPr>
              <a:t>。</a:t>
            </a:r>
            <a:endParaRPr lang="en-US" altLang="zh-CN" sz="1100" dirty="0" smtClean="0">
              <a:solidFill>
                <a:schemeClr val="tx1">
                  <a:lumMod val="75000"/>
                  <a:lumOff val="25000"/>
                </a:schemeClr>
              </a:solidFill>
              <a:latin typeface="微软雅黑" panose="020B0503020204020204" charset="-122"/>
              <a:ea typeface="微软雅黑" panose="020B0503020204020204" charset="-122"/>
            </a:endParaRPr>
          </a:p>
        </p:txBody>
      </p:sp>
      <p:grpSp>
        <p:nvGrpSpPr>
          <p:cNvPr id="2" name="组合 55"/>
          <p:cNvGrpSpPr/>
          <p:nvPr/>
        </p:nvGrpSpPr>
        <p:grpSpPr>
          <a:xfrm rot="5400000">
            <a:off x="4369891" y="1418527"/>
            <a:ext cx="1172844" cy="902720"/>
            <a:chOff x="5027106" y="2345385"/>
            <a:chExt cx="1172844" cy="902720"/>
          </a:xfrm>
        </p:grpSpPr>
        <p:grpSp>
          <p:nvGrpSpPr>
            <p:cNvPr id="3" name="组合 56"/>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5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0"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33"/>
            <p:cNvSpPr>
              <a:spLocks noChangeArrowheads="1"/>
            </p:cNvSpPr>
            <p:nvPr/>
          </p:nvSpPr>
          <p:spPr bwMode="auto">
            <a:xfrm rot="16200000">
              <a:off x="5141174"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smtClean="0">
                  <a:solidFill>
                    <a:schemeClr val="accent2"/>
                  </a:solidFill>
                  <a:latin typeface="微软雅黑" panose="020B0503020204020204" charset="-122"/>
                  <a:ea typeface="微软雅黑" panose="020B0503020204020204" charset="-122"/>
                </a:rPr>
                <a:t>专业</a:t>
              </a:r>
              <a:endParaRPr lang="zh-CN" altLang="en-US" sz="2200" b="1" dirty="0">
                <a:solidFill>
                  <a:schemeClr val="accent2"/>
                </a:solidFill>
                <a:latin typeface="微软雅黑" panose="020B0503020204020204" charset="-122"/>
                <a:ea typeface="微软雅黑" panose="020B0503020204020204" charset="-122"/>
              </a:endParaRPr>
            </a:p>
          </p:txBody>
        </p:sp>
      </p:grpSp>
      <p:grpSp>
        <p:nvGrpSpPr>
          <p:cNvPr id="4" name="组合 60"/>
          <p:cNvGrpSpPr/>
          <p:nvPr/>
        </p:nvGrpSpPr>
        <p:grpSpPr>
          <a:xfrm rot="5400000">
            <a:off x="5441999" y="1418527"/>
            <a:ext cx="1172844" cy="902720"/>
            <a:chOff x="5027106" y="2345385"/>
            <a:chExt cx="1172844" cy="902720"/>
          </a:xfrm>
        </p:grpSpPr>
        <p:grpSp>
          <p:nvGrpSpPr>
            <p:cNvPr id="5" name="组合 67"/>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7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1"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TextBox 33"/>
            <p:cNvSpPr>
              <a:spLocks noChangeArrowheads="1"/>
            </p:cNvSpPr>
            <p:nvPr/>
          </p:nvSpPr>
          <p:spPr bwMode="auto">
            <a:xfrm rot="16200000">
              <a:off x="5141174"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smtClean="0">
                  <a:solidFill>
                    <a:schemeClr val="accent3"/>
                  </a:solidFill>
                  <a:latin typeface="微软雅黑" panose="020B0503020204020204" charset="-122"/>
                  <a:ea typeface="微软雅黑" panose="020B0503020204020204" charset="-122"/>
                </a:rPr>
                <a:t>活</a:t>
              </a:r>
              <a:r>
                <a:rPr lang="zh-CN" altLang="en-US" sz="2200" b="1" dirty="0">
                  <a:solidFill>
                    <a:schemeClr val="accent3"/>
                  </a:solidFill>
                  <a:latin typeface="微软雅黑" panose="020B0503020204020204" charset="-122"/>
                  <a:ea typeface="微软雅黑" panose="020B0503020204020204" charset="-122"/>
                </a:rPr>
                <a:t>力</a:t>
              </a:r>
              <a:endParaRPr lang="zh-CN" altLang="en-US" sz="2200" b="1" dirty="0">
                <a:solidFill>
                  <a:schemeClr val="accent3"/>
                </a:solidFill>
                <a:latin typeface="微软雅黑" panose="020B0503020204020204" charset="-122"/>
                <a:ea typeface="微软雅黑" panose="020B0503020204020204" charset="-122"/>
              </a:endParaRPr>
            </a:p>
          </p:txBody>
        </p:sp>
      </p:grpSp>
      <p:grpSp>
        <p:nvGrpSpPr>
          <p:cNvPr id="6" name="组合 71"/>
          <p:cNvGrpSpPr/>
          <p:nvPr/>
        </p:nvGrpSpPr>
        <p:grpSpPr>
          <a:xfrm rot="5400000">
            <a:off x="6556674" y="1418527"/>
            <a:ext cx="1172844" cy="902720"/>
            <a:chOff x="5027106" y="2345385"/>
            <a:chExt cx="1172844" cy="902720"/>
          </a:xfrm>
        </p:grpSpPr>
        <p:grpSp>
          <p:nvGrpSpPr>
            <p:cNvPr id="7" name="组合 72"/>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75"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6"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4" name="TextBox 33"/>
            <p:cNvSpPr>
              <a:spLocks noChangeArrowheads="1"/>
            </p:cNvSpPr>
            <p:nvPr/>
          </p:nvSpPr>
          <p:spPr bwMode="auto">
            <a:xfrm rot="16200000">
              <a:off x="514117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smtClean="0">
                  <a:solidFill>
                    <a:schemeClr val="accent5"/>
                  </a:solidFill>
                  <a:latin typeface="微软雅黑" panose="020B0503020204020204" charset="-122"/>
                  <a:ea typeface="微软雅黑" panose="020B0503020204020204" charset="-122"/>
                </a:rPr>
                <a:t>用心</a:t>
              </a:r>
              <a:endParaRPr lang="zh-CN" altLang="en-US" sz="2200" b="1" dirty="0">
                <a:solidFill>
                  <a:schemeClr val="accent5"/>
                </a:solidFill>
                <a:latin typeface="微软雅黑" panose="020B0503020204020204" charset="-122"/>
                <a:ea typeface="微软雅黑" panose="020B0503020204020204" charset="-122"/>
              </a:endParaRPr>
            </a:p>
          </p:txBody>
        </p:sp>
      </p:grpSp>
      <p:grpSp>
        <p:nvGrpSpPr>
          <p:cNvPr id="8" name="组合 76"/>
          <p:cNvGrpSpPr/>
          <p:nvPr/>
        </p:nvGrpSpPr>
        <p:grpSpPr>
          <a:xfrm rot="5400000">
            <a:off x="7610251" y="1418527"/>
            <a:ext cx="1172844" cy="902720"/>
            <a:chOff x="5027106" y="2345385"/>
            <a:chExt cx="1172844" cy="902720"/>
          </a:xfrm>
        </p:grpSpPr>
        <p:grpSp>
          <p:nvGrpSpPr>
            <p:cNvPr id="9" name="组合 77"/>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8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1"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9" name="TextBox 33"/>
            <p:cNvSpPr>
              <a:spLocks noChangeArrowheads="1"/>
            </p:cNvSpPr>
            <p:nvPr/>
          </p:nvSpPr>
          <p:spPr bwMode="auto">
            <a:xfrm rot="16200000">
              <a:off x="514117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smtClean="0">
                  <a:solidFill>
                    <a:schemeClr val="accent4"/>
                  </a:solidFill>
                  <a:latin typeface="微软雅黑" panose="020B0503020204020204" charset="-122"/>
                  <a:ea typeface="微软雅黑" panose="020B0503020204020204" charset="-122"/>
                </a:rPr>
                <a:t>创新</a:t>
              </a:r>
              <a:endParaRPr lang="zh-CN" altLang="en-US" sz="2200" b="1" dirty="0">
                <a:solidFill>
                  <a:schemeClr val="accent4"/>
                </a:solidFill>
                <a:latin typeface="微软雅黑" panose="020B0503020204020204" charset="-122"/>
                <a:ea typeface="微软雅黑" panose="020B0503020204020204" charset="-122"/>
              </a:endParaRPr>
            </a:p>
          </p:txBody>
        </p:sp>
      </p:grpSp>
      <p:sp>
        <p:nvSpPr>
          <p:cNvPr id="83" name="矩形 82"/>
          <p:cNvSpPr/>
          <p:nvPr/>
        </p:nvSpPr>
        <p:spPr>
          <a:xfrm>
            <a:off x="4417640" y="3652640"/>
            <a:ext cx="4572000" cy="1002967"/>
          </a:xfrm>
          <a:prstGeom prst="rect">
            <a:avLst/>
          </a:prstGeom>
        </p:spPr>
        <p:txBody>
          <a:bodyPr>
            <a:spAutoFit/>
          </a:bodyPr>
          <a:lstStyle/>
          <a:p>
            <a:pPr algn="just">
              <a:lnSpc>
                <a:spcPct val="200000"/>
              </a:lnSpc>
            </a:pPr>
            <a:r>
              <a:rPr lang="zh-CN" altLang="en-US" sz="1600" b="1" dirty="0" smtClean="0">
                <a:solidFill>
                  <a:schemeClr val="tx1">
                    <a:lumMod val="75000"/>
                    <a:lumOff val="25000"/>
                  </a:schemeClr>
                </a:solidFill>
                <a:latin typeface="微软雅黑" panose="020B0503020204020204" charset="-122"/>
                <a:ea typeface="微软雅黑" panose="020B0503020204020204" charset="-122"/>
              </a:rPr>
              <a:t>我们</a:t>
            </a:r>
            <a:r>
              <a:rPr lang="zh-CN" altLang="en-US" sz="1600" b="1" dirty="0">
                <a:solidFill>
                  <a:schemeClr val="tx1">
                    <a:lumMod val="75000"/>
                    <a:lumOff val="25000"/>
                  </a:schemeClr>
                </a:solidFill>
                <a:latin typeface="微软雅黑" panose="020B0503020204020204" charset="-122"/>
                <a:ea typeface="微软雅黑" panose="020B0503020204020204" charset="-122"/>
              </a:rPr>
              <a:t>是一支专业的团队 我们是一</a:t>
            </a:r>
            <a:r>
              <a:rPr lang="zh-CN" altLang="en-US" sz="1600" b="1" dirty="0" smtClean="0">
                <a:solidFill>
                  <a:schemeClr val="tx1">
                    <a:lumMod val="75000"/>
                    <a:lumOff val="25000"/>
                  </a:schemeClr>
                </a:solidFill>
                <a:latin typeface="微软雅黑" panose="020B0503020204020204" charset="-122"/>
                <a:ea typeface="微软雅黑" panose="020B0503020204020204" charset="-122"/>
              </a:rPr>
              <a:t>支活力的</a:t>
            </a:r>
            <a:r>
              <a:rPr lang="zh-CN" altLang="en-US" sz="1600" b="1" dirty="0">
                <a:solidFill>
                  <a:schemeClr val="tx1">
                    <a:lumMod val="75000"/>
                    <a:lumOff val="25000"/>
                  </a:schemeClr>
                </a:solidFill>
                <a:latin typeface="微软雅黑" panose="020B0503020204020204" charset="-122"/>
                <a:ea typeface="微软雅黑" panose="020B0503020204020204" charset="-122"/>
              </a:rPr>
              <a:t>团队</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gn="just">
              <a:lnSpc>
                <a:spcPct val="200000"/>
              </a:lnSpc>
            </a:pPr>
            <a:r>
              <a:rPr lang="zh-CN" altLang="en-US" sz="1600" b="1" dirty="0">
                <a:solidFill>
                  <a:schemeClr val="tx1">
                    <a:lumMod val="75000"/>
                    <a:lumOff val="25000"/>
                  </a:schemeClr>
                </a:solidFill>
                <a:latin typeface="微软雅黑" panose="020B0503020204020204" charset="-122"/>
                <a:ea typeface="微软雅黑" panose="020B0503020204020204" charset="-122"/>
              </a:rPr>
              <a:t>我们是一</a:t>
            </a:r>
            <a:r>
              <a:rPr lang="zh-CN" altLang="en-US" sz="1600" b="1" dirty="0" smtClean="0">
                <a:solidFill>
                  <a:schemeClr val="tx1">
                    <a:lumMod val="75000"/>
                    <a:lumOff val="25000"/>
                  </a:schemeClr>
                </a:solidFill>
                <a:latin typeface="微软雅黑" panose="020B0503020204020204" charset="-122"/>
                <a:ea typeface="微软雅黑" panose="020B0503020204020204" charset="-122"/>
              </a:rPr>
              <a:t>支用心的</a:t>
            </a:r>
            <a:r>
              <a:rPr lang="zh-CN" altLang="en-US" sz="1600" b="1" dirty="0">
                <a:solidFill>
                  <a:schemeClr val="tx1">
                    <a:lumMod val="75000"/>
                    <a:lumOff val="25000"/>
                  </a:schemeClr>
                </a:solidFill>
                <a:latin typeface="微软雅黑" panose="020B0503020204020204" charset="-122"/>
                <a:ea typeface="微软雅黑" panose="020B0503020204020204" charset="-122"/>
              </a:rPr>
              <a:t>团队</a:t>
            </a:r>
            <a:r>
              <a:rPr lang="zh-CN" altLang="en-US" sz="1600" dirty="0">
                <a:solidFill>
                  <a:schemeClr val="tx1">
                    <a:lumMod val="75000"/>
                    <a:lumOff val="25000"/>
                  </a:schemeClr>
                </a:solidFill>
                <a:latin typeface="微软雅黑" panose="020B0503020204020204" charset="-122"/>
                <a:ea typeface="微软雅黑" panose="020B0503020204020204" charset="-122"/>
              </a:rPr>
              <a:t> </a:t>
            </a:r>
            <a:r>
              <a:rPr lang="zh-CN" altLang="en-US" sz="1600" b="1" dirty="0">
                <a:solidFill>
                  <a:schemeClr val="tx1">
                    <a:lumMod val="75000"/>
                    <a:lumOff val="25000"/>
                  </a:schemeClr>
                </a:solidFill>
                <a:latin typeface="微软雅黑" panose="020B0503020204020204" charset="-122"/>
                <a:ea typeface="微软雅黑" panose="020B0503020204020204" charset="-122"/>
              </a:rPr>
              <a:t>我们是一支创新的团队</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33" name="圆角矩形 32"/>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10" name="组合 62"/>
          <p:cNvGrpSpPr/>
          <p:nvPr>
            <p:custDataLst>
              <p:tags r:id="rId2"/>
            </p:custDataLst>
          </p:nvPr>
        </p:nvGrpSpPr>
        <p:grpSpPr>
          <a:xfrm>
            <a:off x="2514600" y="157488"/>
            <a:ext cx="4191000" cy="584450"/>
            <a:chOff x="4030232" y="457936"/>
            <a:chExt cx="4191000" cy="584449"/>
          </a:xfrm>
        </p:grpSpPr>
        <p:grpSp>
          <p:nvGrpSpPr>
            <p:cNvPr id="11" name="组合 63"/>
            <p:cNvGrpSpPr/>
            <p:nvPr/>
          </p:nvGrpSpPr>
          <p:grpSpPr>
            <a:xfrm>
              <a:off x="4058225" y="457936"/>
              <a:ext cx="4142700" cy="584449"/>
              <a:chOff x="4261425" y="611634"/>
              <a:chExt cx="4142700" cy="584449"/>
            </a:xfrm>
          </p:grpSpPr>
          <p:sp>
            <p:nvSpPr>
              <p:cNvPr id="37" name="圆角矩形 36"/>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38" name="圆角矩形 37"/>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36" name="TextBox 5"/>
            <p:cNvSpPr txBox="1"/>
            <p:nvPr/>
          </p:nvSpPr>
          <p:spPr>
            <a:xfrm>
              <a:off x="4030232" y="530593"/>
              <a:ext cx="4191000" cy="461664"/>
            </a:xfrm>
            <a:prstGeom prst="rect">
              <a:avLst/>
            </a:prstGeom>
            <a:noFill/>
          </p:spPr>
          <p:txBody>
            <a:bodyPr wrap="square" rtlCol="0">
              <a:spAutoFit/>
            </a:bodyPr>
            <a:lstStyle/>
            <a:p>
              <a:pPr algn="ctr"/>
              <a:r>
                <a:rPr lang="zh-CN" altLang="en-US" sz="2400" b="1" dirty="0" smtClean="0">
                  <a:solidFill>
                    <a:schemeClr val="accent2"/>
                  </a:solidFill>
                  <a:latin typeface="微软雅黑" panose="020B0503020204020204" charset="-122"/>
                  <a:ea typeface="微软雅黑" panose="020B0503020204020204" charset="-122"/>
                </a:rPr>
                <a:t>团队介绍</a:t>
              </a:r>
              <a:endParaRPr lang="zh-CN" altLang="en-US" sz="2400" b="1" dirty="0">
                <a:solidFill>
                  <a:schemeClr val="accent2"/>
                </a:solidFill>
                <a:latin typeface="微软雅黑" panose="020B0503020204020204" charset="-122"/>
                <a:ea typeface="微软雅黑" panose="020B0503020204020204" charset="-122"/>
              </a:endParaRPr>
            </a:p>
          </p:txBody>
        </p:sp>
      </p:grpSp>
      <p:pic>
        <p:nvPicPr>
          <p:cNvPr id="39" name="图片 38" descr="HJ__2257 (2).jpg"/>
          <p:cNvPicPr>
            <a:picLocks noChangeAspect="1"/>
          </p:cNvPicPr>
          <p:nvPr/>
        </p:nvPicPr>
        <p:blipFill>
          <a:blip r:embed="rId3" cstate="print"/>
          <a:srcRect l="1411" r="6866"/>
          <a:stretch>
            <a:fillRect/>
          </a:stretch>
        </p:blipFill>
        <p:spPr>
          <a:xfrm>
            <a:off x="409575" y="1438275"/>
            <a:ext cx="3714750" cy="2700000"/>
          </a:xfrm>
          <a:prstGeom prst="roundRect">
            <a:avLst/>
          </a:prstGeom>
          <a:ln>
            <a:noFill/>
          </a:ln>
          <a:effectLst>
            <a:outerShdw blurRad="292100" dist="139700" dir="2700000" algn="tl" rotWithShape="0">
              <a:srgbClr val="333333">
                <a:alpha val="65000"/>
              </a:srgbClr>
            </a:outerShdw>
          </a:effectLst>
        </p:spPr>
      </p:pic>
    </p:spTree>
  </p:cSld>
  <p:clrMapOvr>
    <a:masterClrMapping/>
  </p:clrMapOvr>
  <p:transition spd="slow"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397"/>
                                        <p:tgtEl>
                                          <p:spTgt spid="3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97" fill="hold"/>
                                        <p:tgtEl>
                                          <p:spTgt spid="10"/>
                                        </p:tgtEl>
                                        <p:attrNameLst>
                                          <p:attrName>ppt_x</p:attrName>
                                        </p:attrNameLst>
                                      </p:cBhvr>
                                      <p:tavLst>
                                        <p:tav tm="0">
                                          <p:val>
                                            <p:strVal val="1+#ppt_w/2"/>
                                          </p:val>
                                        </p:tav>
                                        <p:tav tm="100000">
                                          <p:val>
                                            <p:strVal val="#ppt_x"/>
                                          </p:val>
                                        </p:tav>
                                      </p:tavLst>
                                    </p:anim>
                                    <p:anim calcmode="lin" valueType="num">
                                      <p:cBhvr additive="base">
                                        <p:cTn id="12" dur="397"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ppt_x"/>
                                          </p:val>
                                        </p:tav>
                                        <p:tav tm="100000">
                                          <p:val>
                                            <p:strVal val="#ppt_x"/>
                                          </p:val>
                                        </p:tav>
                                      </p:tavLst>
                                    </p:anim>
                                    <p:anim calcmode="lin" valueType="num">
                                      <p:cBhvr additive="base">
                                        <p:cTn id="17" dur="500" fill="hold"/>
                                        <p:tgtEl>
                                          <p:spTgt spid="3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397" fill="hold"/>
                                        <p:tgtEl>
                                          <p:spTgt spid="55"/>
                                        </p:tgtEl>
                                        <p:attrNameLst>
                                          <p:attrName>ppt_x</p:attrName>
                                        </p:attrNameLst>
                                      </p:cBhvr>
                                      <p:tavLst>
                                        <p:tav tm="0">
                                          <p:val>
                                            <p:strVal val="1+#ppt_w/2"/>
                                          </p:val>
                                        </p:tav>
                                        <p:tav tm="100000">
                                          <p:val>
                                            <p:strVal val="#ppt_x"/>
                                          </p:val>
                                        </p:tav>
                                      </p:tavLst>
                                    </p:anim>
                                    <p:anim calcmode="lin" valueType="num">
                                      <p:cBhvr additive="base">
                                        <p:cTn id="22" dur="397" fill="hold"/>
                                        <p:tgtEl>
                                          <p:spTgt spid="5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fade">
                                      <p:cBhvr>
                                        <p:cTn id="26" dur="794"/>
                                        <p:tgtEl>
                                          <p:spTgt spid="83"/>
                                        </p:tgtEl>
                                      </p:cBhvr>
                                    </p:animEffect>
                                    <p:anim calcmode="lin" valueType="num">
                                      <p:cBhvr>
                                        <p:cTn id="27" dur="794" fill="hold"/>
                                        <p:tgtEl>
                                          <p:spTgt spid="83"/>
                                        </p:tgtEl>
                                        <p:attrNameLst>
                                          <p:attrName>ppt_x</p:attrName>
                                        </p:attrNameLst>
                                      </p:cBhvr>
                                      <p:tavLst>
                                        <p:tav tm="0">
                                          <p:val>
                                            <p:strVal val="#ppt_x"/>
                                          </p:val>
                                        </p:tav>
                                        <p:tav tm="100000">
                                          <p:val>
                                            <p:strVal val="#ppt_x"/>
                                          </p:val>
                                        </p:tav>
                                      </p:tavLst>
                                    </p:anim>
                                    <p:anim calcmode="lin" valueType="num">
                                      <p:cBhvr>
                                        <p:cTn id="28" dur="794" fill="hold"/>
                                        <p:tgtEl>
                                          <p:spTgt spid="83"/>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12" presetClass="entr" presetSubtype="1"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397"/>
                                        <p:tgtEl>
                                          <p:spTgt spid="2"/>
                                        </p:tgtEl>
                                        <p:attrNameLst>
                                          <p:attrName>ppt_y</p:attrName>
                                        </p:attrNameLst>
                                      </p:cBhvr>
                                      <p:tavLst>
                                        <p:tav tm="0">
                                          <p:val>
                                            <p:strVal val="#ppt_y-#ppt_h*1.125000"/>
                                          </p:val>
                                        </p:tav>
                                        <p:tav tm="100000">
                                          <p:val>
                                            <p:strVal val="#ppt_y"/>
                                          </p:val>
                                        </p:tav>
                                      </p:tavLst>
                                    </p:anim>
                                    <p:animEffect transition="in" filter="wipe(down)">
                                      <p:cBhvr>
                                        <p:cTn id="33" dur="397"/>
                                        <p:tgtEl>
                                          <p:spTgt spid="2"/>
                                        </p:tgtEl>
                                      </p:cBhvr>
                                    </p:animEffect>
                                  </p:childTnLst>
                                </p:cTn>
                              </p:par>
                              <p:par>
                                <p:cTn id="34" presetID="12" presetClass="entr" presetSubtype="1" fill="hold" nodeType="withEffect">
                                  <p:stCondLst>
                                    <p:cond delay="198"/>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397"/>
                                        <p:tgtEl>
                                          <p:spTgt spid="4"/>
                                        </p:tgtEl>
                                        <p:attrNameLst>
                                          <p:attrName>ppt_y</p:attrName>
                                        </p:attrNameLst>
                                      </p:cBhvr>
                                      <p:tavLst>
                                        <p:tav tm="0">
                                          <p:val>
                                            <p:strVal val="#ppt_y-#ppt_h*1.125000"/>
                                          </p:val>
                                        </p:tav>
                                        <p:tav tm="100000">
                                          <p:val>
                                            <p:strVal val="#ppt_y"/>
                                          </p:val>
                                        </p:tav>
                                      </p:tavLst>
                                    </p:anim>
                                    <p:animEffect transition="in" filter="wipe(down)">
                                      <p:cBhvr>
                                        <p:cTn id="37" dur="397"/>
                                        <p:tgtEl>
                                          <p:spTgt spid="4"/>
                                        </p:tgtEl>
                                      </p:cBhvr>
                                    </p:animEffect>
                                  </p:childTnLst>
                                </p:cTn>
                              </p:par>
                              <p:par>
                                <p:cTn id="38" presetID="12" presetClass="entr" presetSubtype="1" fill="hold" nodeType="withEffect">
                                  <p:stCondLst>
                                    <p:cond delay="397"/>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397"/>
                                        <p:tgtEl>
                                          <p:spTgt spid="6"/>
                                        </p:tgtEl>
                                        <p:attrNameLst>
                                          <p:attrName>ppt_y</p:attrName>
                                        </p:attrNameLst>
                                      </p:cBhvr>
                                      <p:tavLst>
                                        <p:tav tm="0">
                                          <p:val>
                                            <p:strVal val="#ppt_y-#ppt_h*1.125000"/>
                                          </p:val>
                                        </p:tav>
                                        <p:tav tm="100000">
                                          <p:val>
                                            <p:strVal val="#ppt_y"/>
                                          </p:val>
                                        </p:tav>
                                      </p:tavLst>
                                    </p:anim>
                                    <p:animEffect transition="in" filter="wipe(down)">
                                      <p:cBhvr>
                                        <p:cTn id="41" dur="397"/>
                                        <p:tgtEl>
                                          <p:spTgt spid="6"/>
                                        </p:tgtEl>
                                      </p:cBhvr>
                                    </p:animEffect>
                                  </p:childTnLst>
                                </p:cTn>
                              </p:par>
                              <p:par>
                                <p:cTn id="42" presetID="12" presetClass="entr" presetSubtype="1" fill="hold" nodeType="withEffect">
                                  <p:stCondLst>
                                    <p:cond delay="595"/>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397"/>
                                        <p:tgtEl>
                                          <p:spTgt spid="8"/>
                                        </p:tgtEl>
                                        <p:attrNameLst>
                                          <p:attrName>ppt_y</p:attrName>
                                        </p:attrNameLst>
                                      </p:cBhvr>
                                      <p:tavLst>
                                        <p:tav tm="0">
                                          <p:val>
                                            <p:strVal val="#ppt_y-#ppt_h*1.125000"/>
                                          </p:val>
                                        </p:tav>
                                        <p:tav tm="100000">
                                          <p:val>
                                            <p:strVal val="#ppt_y"/>
                                          </p:val>
                                        </p:tav>
                                      </p:tavLst>
                                    </p:anim>
                                    <p:animEffect transition="in" filter="wipe(down)">
                                      <p:cBhvr>
                                        <p:cTn id="45" dur="397"/>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83"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p:cNvGrpSpPr/>
          <p:nvPr/>
        </p:nvGrpSpPr>
        <p:grpSpPr>
          <a:xfrm>
            <a:off x="1536371" y="773314"/>
            <a:ext cx="708044" cy="882534"/>
            <a:chOff x="2285732" y="3916718"/>
            <a:chExt cx="2763946" cy="3446339"/>
          </a:xfrm>
        </p:grpSpPr>
        <p:grpSp>
          <p:nvGrpSpPr>
            <p:cNvPr id="3" name="组合 5"/>
            <p:cNvGrpSpPr/>
            <p:nvPr/>
          </p:nvGrpSpPr>
          <p:grpSpPr>
            <a:xfrm>
              <a:off x="2285732" y="3916718"/>
              <a:ext cx="2763946" cy="3446339"/>
              <a:chOff x="3295850" y="1908877"/>
              <a:chExt cx="3738030" cy="4660916"/>
            </a:xfrm>
          </p:grpSpPr>
          <p:sp>
            <p:nvSpPr>
              <p:cNvPr id="10" name="圆角矩形 9"/>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11"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sp>
            <p:nvSpPr>
              <p:cNvPr id="12" name="圆角矩形 11"/>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13"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grpSp>
        <p:sp>
          <p:nvSpPr>
            <p:cNvPr id="8" name="文本框 26"/>
            <p:cNvSpPr txBox="1"/>
            <p:nvPr/>
          </p:nvSpPr>
          <p:spPr>
            <a:xfrm>
              <a:off x="2681865" y="4362034"/>
              <a:ext cx="1031438" cy="1322070"/>
            </a:xfrm>
            <a:prstGeom prst="rect">
              <a:avLst/>
            </a:prstGeom>
            <a:noFill/>
          </p:spPr>
          <p:txBody>
            <a:bodyPr wrap="square" rtlCol="0">
              <a:spAutoFit/>
            </a:bodyPr>
            <a:lstStyle/>
            <a:p>
              <a:pPr algn="ctr"/>
              <a:r>
                <a:rPr lang="en-US" altLang="zh-CN" sz="1600" dirty="0" smtClean="0">
                  <a:solidFill>
                    <a:schemeClr val="accent6"/>
                  </a:solidFill>
                  <a:latin typeface="Impact" panose="020B0806030902050204" pitchFamily="34" charset="0"/>
                  <a:ea typeface="微软雅黑" panose="020B0503020204020204" charset="-122"/>
                </a:rPr>
                <a:t>1</a:t>
              </a:r>
              <a:endParaRPr lang="zh-CN" altLang="en-US" sz="1600" dirty="0">
                <a:solidFill>
                  <a:schemeClr val="accent6"/>
                </a:solidFill>
                <a:latin typeface="Impact" panose="020B0806030902050204" pitchFamily="34" charset="0"/>
                <a:ea typeface="微软雅黑" panose="020B0503020204020204" charset="-122"/>
              </a:endParaRPr>
            </a:p>
          </p:txBody>
        </p:sp>
      </p:grpSp>
      <p:grpSp>
        <p:nvGrpSpPr>
          <p:cNvPr id="4" name="组合 49"/>
          <p:cNvGrpSpPr/>
          <p:nvPr/>
        </p:nvGrpSpPr>
        <p:grpSpPr>
          <a:xfrm>
            <a:off x="2046918" y="1042245"/>
            <a:ext cx="577505" cy="240296"/>
            <a:chOff x="5246304" y="4593021"/>
            <a:chExt cx="2438687" cy="732476"/>
          </a:xfrm>
        </p:grpSpPr>
        <p:sp>
          <p:nvSpPr>
            <p:cNvPr id="51" name="椭圆 50"/>
            <p:cNvSpPr/>
            <p:nvPr/>
          </p:nvSpPr>
          <p:spPr>
            <a:xfrm>
              <a:off x="5246304" y="4593021"/>
              <a:ext cx="118623" cy="118623"/>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52" name="任意多边形 51"/>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grpSp>
      <p:sp>
        <p:nvSpPr>
          <p:cNvPr id="92" name="文本框 113"/>
          <p:cNvSpPr txBox="1"/>
          <p:nvPr/>
        </p:nvSpPr>
        <p:spPr>
          <a:xfrm>
            <a:off x="2635458" y="1071391"/>
            <a:ext cx="5984667" cy="328936"/>
          </a:xfrm>
          <a:prstGeom prst="rect">
            <a:avLst/>
          </a:prstGeom>
          <a:noFill/>
        </p:spPr>
        <p:txBody>
          <a:bodyPr wrap="square" rtlCol="0">
            <a:spAutoFit/>
          </a:bodyPr>
          <a:lstStyle/>
          <a:p>
            <a:pPr algn="just">
              <a:lnSpc>
                <a:spcPct val="120000"/>
              </a:lnSpc>
            </a:pPr>
            <a:r>
              <a:rPr lang="en-US" altLang="zh-CN" dirty="0" smtClean="0">
                <a:latin typeface="+mj-ea"/>
                <a:ea typeface="+mj-ea"/>
              </a:rPr>
              <a:t>2012</a:t>
            </a:r>
            <a:r>
              <a:rPr lang="zh-CN" altLang="en-US" dirty="0" smtClean="0">
                <a:latin typeface="+mj-ea"/>
                <a:ea typeface="+mj-ea"/>
              </a:rPr>
              <a:t>年胡润百富至尚优品千万富豪品牌调查</a:t>
            </a:r>
            <a:r>
              <a:rPr lang="en-US" altLang="zh-CN" dirty="0" smtClean="0">
                <a:latin typeface="+mj-ea"/>
                <a:ea typeface="+mj-ea"/>
              </a:rPr>
              <a:t>-“</a:t>
            </a:r>
            <a:r>
              <a:rPr lang="zh-CN" altLang="en-US" dirty="0" smtClean="0">
                <a:latin typeface="+mj-ea"/>
                <a:ea typeface="+mj-ea"/>
              </a:rPr>
              <a:t>无锡地区奢华酒店新秀奖”</a:t>
            </a:r>
            <a:endParaRPr lang="en-US" altLang="zh-CN" dirty="0" smtClean="0">
              <a:latin typeface="+mj-ea"/>
              <a:ea typeface="+mj-ea"/>
            </a:endParaRPr>
          </a:p>
        </p:txBody>
      </p:sp>
      <p:sp>
        <p:nvSpPr>
          <p:cNvPr id="66" name="圆角矩形 65"/>
          <p:cNvSpPr/>
          <p:nvPr>
            <p:custDataLst>
              <p:tags r:id="rId1"/>
            </p:custDataLst>
          </p:nvPr>
        </p:nvSpPr>
        <p:spPr>
          <a:xfrm>
            <a:off x="1192101" y="343170"/>
            <a:ext cx="6729384" cy="248329"/>
          </a:xfrm>
          <a:prstGeom prst="roundRect">
            <a:avLst>
              <a:gd name="adj" fmla="val 42270"/>
            </a:avLst>
          </a:prstGeom>
          <a:solidFill>
            <a:schemeClr val="accent4"/>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5" name="组合 93"/>
          <p:cNvGrpSpPr/>
          <p:nvPr>
            <p:custDataLst>
              <p:tags r:id="rId2"/>
            </p:custDataLst>
          </p:nvPr>
        </p:nvGrpSpPr>
        <p:grpSpPr>
          <a:xfrm>
            <a:off x="2561643" y="157488"/>
            <a:ext cx="4142700" cy="584450"/>
            <a:chOff x="4058225" y="457936"/>
            <a:chExt cx="4142700" cy="584449"/>
          </a:xfrm>
        </p:grpSpPr>
        <p:grpSp>
          <p:nvGrpSpPr>
            <p:cNvPr id="6" name="组合 94"/>
            <p:cNvGrpSpPr/>
            <p:nvPr/>
          </p:nvGrpSpPr>
          <p:grpSpPr>
            <a:xfrm>
              <a:off x="4058225" y="457936"/>
              <a:ext cx="4142700" cy="584449"/>
              <a:chOff x="4261425" y="611634"/>
              <a:chExt cx="4142700" cy="584449"/>
            </a:xfrm>
          </p:grpSpPr>
          <p:sp>
            <p:nvSpPr>
              <p:cNvPr id="97" name="圆角矩形 96"/>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98" name="圆角矩形 97"/>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96" name="TextBox 5"/>
            <p:cNvSpPr txBox="1"/>
            <p:nvPr/>
          </p:nvSpPr>
          <p:spPr>
            <a:xfrm>
              <a:off x="5387400" y="530593"/>
              <a:ext cx="1472623" cy="461664"/>
            </a:xfrm>
            <a:prstGeom prst="rect">
              <a:avLst/>
            </a:prstGeom>
            <a:noFill/>
          </p:spPr>
          <p:txBody>
            <a:bodyPr wrap="square" rtlCol="0">
              <a:spAutoFit/>
            </a:bodyPr>
            <a:lstStyle/>
            <a:p>
              <a:r>
                <a:rPr lang="zh-CN" altLang="en-US" sz="2400" b="1" dirty="0" smtClean="0">
                  <a:solidFill>
                    <a:schemeClr val="accent4"/>
                  </a:solidFill>
                  <a:latin typeface="微软雅黑" panose="020B0503020204020204" charset="-122"/>
                  <a:ea typeface="微软雅黑" panose="020B0503020204020204" charset="-122"/>
                </a:rPr>
                <a:t>获得奖项</a:t>
              </a:r>
              <a:endParaRPr lang="zh-CN" altLang="en-US" sz="2400" b="1" dirty="0">
                <a:solidFill>
                  <a:schemeClr val="accent4"/>
                </a:solidFill>
                <a:latin typeface="微软雅黑" panose="020B0503020204020204" charset="-122"/>
                <a:ea typeface="微软雅黑" panose="020B0503020204020204" charset="-122"/>
              </a:endParaRPr>
            </a:p>
          </p:txBody>
        </p:sp>
      </p:grpSp>
      <p:grpSp>
        <p:nvGrpSpPr>
          <p:cNvPr id="7" name="Group 20"/>
          <p:cNvGrpSpPr/>
          <p:nvPr/>
        </p:nvGrpSpPr>
        <p:grpSpPr bwMode="auto">
          <a:xfrm>
            <a:off x="0" y="4281487"/>
            <a:ext cx="9144000" cy="862013"/>
            <a:chOff x="214282" y="4963419"/>
            <a:chExt cx="8715436" cy="863195"/>
          </a:xfrm>
        </p:grpSpPr>
        <p:pic>
          <p:nvPicPr>
            <p:cNvPr id="20" name="Picture 7" descr="C:\Documents and Settings\cbreitenbucher\Desktop\Awards hotels\Buddha.JPG"/>
            <p:cNvPicPr>
              <a:picLocks noChangeAspect="1" noChangeArrowheads="1"/>
            </p:cNvPicPr>
            <p:nvPr/>
          </p:nvPicPr>
          <p:blipFill>
            <a:blip r:embed="rId3" cstate="print"/>
            <a:srcRect/>
            <a:stretch>
              <a:fillRect/>
            </a:stretch>
          </p:blipFill>
          <p:spPr bwMode="auto">
            <a:xfrm>
              <a:off x="275086" y="4963419"/>
              <a:ext cx="1281623" cy="854415"/>
            </a:xfrm>
            <a:prstGeom prst="rect">
              <a:avLst/>
            </a:prstGeom>
            <a:noFill/>
            <a:ln w="9525">
              <a:noFill/>
              <a:miter lim="800000"/>
              <a:headEnd/>
              <a:tailEnd/>
            </a:ln>
          </p:spPr>
        </p:pic>
        <p:pic>
          <p:nvPicPr>
            <p:cNvPr id="21" name="Picture 8" descr="C:\Documents and Settings\cbreitenbucher\Desktop\Awards hotels\dana.JPG"/>
            <p:cNvPicPr>
              <a:picLocks noChangeAspect="1" noChangeArrowheads="1"/>
            </p:cNvPicPr>
            <p:nvPr/>
          </p:nvPicPr>
          <p:blipFill>
            <a:blip r:embed="rId4" cstate="print"/>
            <a:srcRect/>
            <a:stretch>
              <a:fillRect/>
            </a:stretch>
          </p:blipFill>
          <p:spPr bwMode="auto">
            <a:xfrm>
              <a:off x="1603503" y="4963419"/>
              <a:ext cx="1293327" cy="862218"/>
            </a:xfrm>
            <a:prstGeom prst="rect">
              <a:avLst/>
            </a:prstGeom>
            <a:noFill/>
            <a:ln w="9525">
              <a:noFill/>
              <a:miter lim="800000"/>
              <a:headEnd/>
              <a:tailEnd/>
            </a:ln>
          </p:spPr>
        </p:pic>
        <p:pic>
          <p:nvPicPr>
            <p:cNvPr id="22" name="Picture 9" descr="C:\Documents and Settings\cbreitenbucher\Desktop\Awards hotels\Artmore.JPG"/>
            <p:cNvPicPr>
              <a:picLocks noChangeAspect="1" noChangeArrowheads="1"/>
            </p:cNvPicPr>
            <p:nvPr/>
          </p:nvPicPr>
          <p:blipFill>
            <a:blip r:embed="rId5" cstate="print"/>
            <a:srcRect/>
            <a:stretch>
              <a:fillRect/>
            </a:stretch>
          </p:blipFill>
          <p:spPr bwMode="auto">
            <a:xfrm>
              <a:off x="2939560" y="4963420"/>
              <a:ext cx="1297229" cy="863194"/>
            </a:xfrm>
            <a:prstGeom prst="rect">
              <a:avLst/>
            </a:prstGeom>
            <a:noFill/>
            <a:ln w="9525">
              <a:noFill/>
              <a:miter lim="800000"/>
              <a:headEnd/>
              <a:tailEnd/>
            </a:ln>
          </p:spPr>
        </p:pic>
        <p:pic>
          <p:nvPicPr>
            <p:cNvPr id="23" name="Picture 10" descr="C:\Documents and Settings\cbreitenbucher\Desktop\Awards hotels\Royal garden.JPG"/>
            <p:cNvPicPr>
              <a:picLocks noChangeAspect="1" noChangeArrowheads="1"/>
            </p:cNvPicPr>
            <p:nvPr/>
          </p:nvPicPr>
          <p:blipFill>
            <a:blip r:embed="rId6" cstate="print"/>
            <a:srcRect/>
            <a:stretch>
              <a:fillRect/>
            </a:stretch>
          </p:blipFill>
          <p:spPr bwMode="auto">
            <a:xfrm>
              <a:off x="4275615" y="4963420"/>
              <a:ext cx="1130808" cy="842345"/>
            </a:xfrm>
            <a:prstGeom prst="rect">
              <a:avLst/>
            </a:prstGeom>
            <a:noFill/>
            <a:ln w="9525">
              <a:noFill/>
              <a:miter lim="800000"/>
              <a:headEnd/>
              <a:tailEnd/>
            </a:ln>
          </p:spPr>
        </p:pic>
        <p:pic>
          <p:nvPicPr>
            <p:cNvPr id="24" name="Picture 11" descr="C:\Documents and Settings\cbreitenbucher\Desktop\Awards hotels\City Inn Westminster.JPG"/>
            <p:cNvPicPr>
              <a:picLocks noChangeAspect="1" noChangeArrowheads="1"/>
            </p:cNvPicPr>
            <p:nvPr/>
          </p:nvPicPr>
          <p:blipFill>
            <a:blip r:embed="rId7" cstate="print"/>
            <a:srcRect/>
            <a:stretch>
              <a:fillRect/>
            </a:stretch>
          </p:blipFill>
          <p:spPr bwMode="auto">
            <a:xfrm>
              <a:off x="5450522" y="4963420"/>
              <a:ext cx="1167018" cy="823034"/>
            </a:xfrm>
            <a:prstGeom prst="rect">
              <a:avLst/>
            </a:prstGeom>
            <a:noFill/>
            <a:ln w="9525">
              <a:noFill/>
              <a:miter lim="800000"/>
              <a:headEnd/>
              <a:tailEnd/>
            </a:ln>
          </p:spPr>
        </p:pic>
        <p:pic>
          <p:nvPicPr>
            <p:cNvPr id="25" name="Picture 12" descr="C:\Documents and Settings\cbreitenbucher\Desktop\Awards hotels\Lan Kwai.JPG"/>
            <p:cNvPicPr>
              <a:picLocks noChangeAspect="1" noChangeArrowheads="1"/>
            </p:cNvPicPr>
            <p:nvPr/>
          </p:nvPicPr>
          <p:blipFill>
            <a:blip r:embed="rId8" cstate="print"/>
            <a:srcRect/>
            <a:stretch>
              <a:fillRect/>
            </a:stretch>
          </p:blipFill>
          <p:spPr bwMode="auto">
            <a:xfrm>
              <a:off x="6672251" y="4963420"/>
              <a:ext cx="1267968" cy="848201"/>
            </a:xfrm>
            <a:prstGeom prst="rect">
              <a:avLst/>
            </a:prstGeom>
            <a:noFill/>
            <a:ln w="9525">
              <a:noFill/>
              <a:miter lim="800000"/>
              <a:headEnd/>
              <a:tailEnd/>
            </a:ln>
          </p:spPr>
        </p:pic>
        <p:pic>
          <p:nvPicPr>
            <p:cNvPr id="26" name="Picture 13" descr="C:\Documents and Settings\cbreitenbucher\Desktop\Awards hotels\Sagamore.JPG"/>
            <p:cNvPicPr>
              <a:picLocks noChangeAspect="1" noChangeArrowheads="1"/>
            </p:cNvPicPr>
            <p:nvPr/>
          </p:nvPicPr>
          <p:blipFill>
            <a:blip r:embed="rId9" cstate="print"/>
            <a:srcRect/>
            <a:stretch>
              <a:fillRect/>
            </a:stretch>
          </p:blipFill>
          <p:spPr bwMode="auto">
            <a:xfrm>
              <a:off x="7994887" y="4963420"/>
              <a:ext cx="831494" cy="857255"/>
            </a:xfrm>
            <a:prstGeom prst="rect">
              <a:avLst/>
            </a:prstGeom>
            <a:noFill/>
            <a:ln w="9525">
              <a:noFill/>
              <a:miter lim="800000"/>
              <a:headEnd/>
              <a:tailEnd/>
            </a:ln>
          </p:spPr>
        </p:pic>
        <p:cxnSp>
          <p:nvCxnSpPr>
            <p:cNvPr id="27" name="Straight Connector 17"/>
            <p:cNvCxnSpPr/>
            <p:nvPr/>
          </p:nvCxnSpPr>
          <p:spPr bwMode="auto">
            <a:xfrm>
              <a:off x="214282" y="4963419"/>
              <a:ext cx="8715436" cy="0"/>
            </a:xfrm>
            <a:prstGeom prst="line">
              <a:avLst/>
            </a:prstGeom>
            <a:solidFill>
              <a:schemeClr val="accent1"/>
            </a:solidFill>
            <a:ln w="76200" cap="flat" cmpd="sng" algn="ctr">
              <a:solidFill>
                <a:schemeClr val="accent3"/>
              </a:solidFill>
              <a:prstDash val="solid"/>
              <a:round/>
              <a:headEnd type="none" w="med" len="med"/>
              <a:tailEnd type="none" w="med" len="med"/>
            </a:ln>
            <a:effectLst/>
          </p:spPr>
        </p:cxnSp>
        <p:cxnSp>
          <p:nvCxnSpPr>
            <p:cNvPr id="28" name="Straight Connector 18"/>
            <p:cNvCxnSpPr/>
            <p:nvPr/>
          </p:nvCxnSpPr>
          <p:spPr bwMode="auto">
            <a:xfrm>
              <a:off x="214282" y="5786872"/>
              <a:ext cx="8715436" cy="0"/>
            </a:xfrm>
            <a:prstGeom prst="line">
              <a:avLst/>
            </a:prstGeom>
            <a:solidFill>
              <a:schemeClr val="accent1"/>
            </a:solidFill>
            <a:ln w="76200" cap="flat" cmpd="sng" algn="ctr">
              <a:solidFill>
                <a:schemeClr val="accent3"/>
              </a:solidFill>
              <a:prstDash val="solid"/>
              <a:round/>
              <a:headEnd type="none" w="med" len="med"/>
              <a:tailEnd type="none" w="med" len="med"/>
            </a:ln>
            <a:effectLst/>
          </p:spPr>
        </p:cxnSp>
      </p:grpSp>
      <p:grpSp>
        <p:nvGrpSpPr>
          <p:cNvPr id="9" name="组合 4"/>
          <p:cNvGrpSpPr/>
          <p:nvPr/>
        </p:nvGrpSpPr>
        <p:grpSpPr>
          <a:xfrm>
            <a:off x="1700646" y="1305714"/>
            <a:ext cx="708044" cy="882534"/>
            <a:chOff x="2285732" y="3916718"/>
            <a:chExt cx="2763946" cy="3446339"/>
          </a:xfrm>
        </p:grpSpPr>
        <p:grpSp>
          <p:nvGrpSpPr>
            <p:cNvPr id="14" name="组合 5"/>
            <p:cNvGrpSpPr/>
            <p:nvPr/>
          </p:nvGrpSpPr>
          <p:grpSpPr>
            <a:xfrm>
              <a:off x="2285732" y="3916718"/>
              <a:ext cx="2763946" cy="3446339"/>
              <a:chOff x="3295850" y="1908877"/>
              <a:chExt cx="3738030" cy="4660916"/>
            </a:xfrm>
          </p:grpSpPr>
          <p:sp>
            <p:nvSpPr>
              <p:cNvPr id="32" name="圆角矩形 31"/>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3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sp>
            <p:nvSpPr>
              <p:cNvPr id="34" name="圆角矩形 33"/>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3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grpSp>
        <p:sp>
          <p:nvSpPr>
            <p:cNvPr id="31" name="文本框 26"/>
            <p:cNvSpPr txBox="1"/>
            <p:nvPr/>
          </p:nvSpPr>
          <p:spPr>
            <a:xfrm>
              <a:off x="2681865" y="4362034"/>
              <a:ext cx="1031438" cy="1322070"/>
            </a:xfrm>
            <a:prstGeom prst="rect">
              <a:avLst/>
            </a:prstGeom>
            <a:noFill/>
          </p:spPr>
          <p:txBody>
            <a:bodyPr wrap="square" rtlCol="0">
              <a:spAutoFit/>
            </a:bodyPr>
            <a:lstStyle/>
            <a:p>
              <a:pPr algn="ctr"/>
              <a:r>
                <a:rPr lang="en-US" altLang="zh-CN" sz="1600" dirty="0" smtClean="0">
                  <a:solidFill>
                    <a:schemeClr val="accent6"/>
                  </a:solidFill>
                  <a:latin typeface="Impact" panose="020B0806030902050204" pitchFamily="34" charset="0"/>
                  <a:ea typeface="微软雅黑" panose="020B0503020204020204" charset="-122"/>
                </a:rPr>
                <a:t>2</a:t>
              </a:r>
              <a:endParaRPr lang="zh-CN" altLang="en-US" sz="1600" dirty="0">
                <a:solidFill>
                  <a:schemeClr val="accent6"/>
                </a:solidFill>
                <a:latin typeface="Impact" panose="020B0806030902050204" pitchFamily="34" charset="0"/>
                <a:ea typeface="微软雅黑" panose="020B0503020204020204" charset="-122"/>
              </a:endParaRPr>
            </a:p>
          </p:txBody>
        </p:sp>
      </p:grpSp>
      <p:grpSp>
        <p:nvGrpSpPr>
          <p:cNvPr id="15" name="组合 49"/>
          <p:cNvGrpSpPr/>
          <p:nvPr/>
        </p:nvGrpSpPr>
        <p:grpSpPr>
          <a:xfrm>
            <a:off x="2199318" y="1574645"/>
            <a:ext cx="577505" cy="240296"/>
            <a:chOff x="5246304" y="4593021"/>
            <a:chExt cx="2438687" cy="732476"/>
          </a:xfrm>
        </p:grpSpPr>
        <p:sp>
          <p:nvSpPr>
            <p:cNvPr id="37" name="椭圆 36"/>
            <p:cNvSpPr/>
            <p:nvPr/>
          </p:nvSpPr>
          <p:spPr>
            <a:xfrm>
              <a:off x="5246304" y="4593021"/>
              <a:ext cx="118623" cy="118623"/>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38" name="任意多边形 37"/>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grpSp>
      <p:sp>
        <p:nvSpPr>
          <p:cNvPr id="39" name="文本框 113"/>
          <p:cNvSpPr txBox="1"/>
          <p:nvPr/>
        </p:nvSpPr>
        <p:spPr>
          <a:xfrm>
            <a:off x="2806909" y="1641891"/>
            <a:ext cx="4870241" cy="350865"/>
          </a:xfrm>
          <a:prstGeom prst="rect">
            <a:avLst/>
          </a:prstGeom>
          <a:noFill/>
        </p:spPr>
        <p:txBody>
          <a:bodyPr wrap="square" rtlCol="0">
            <a:spAutoFit/>
          </a:bodyPr>
          <a:lstStyle/>
          <a:p>
            <a:pPr algn="just">
              <a:lnSpc>
                <a:spcPct val="120000"/>
              </a:lnSpc>
            </a:pPr>
            <a:r>
              <a:rPr lang="en-US" altLang="zh-CN" dirty="0" smtClean="0">
                <a:latin typeface="+mj-ea"/>
                <a:ea typeface="+mj-ea"/>
              </a:rPr>
              <a:t>2014</a:t>
            </a:r>
            <a:r>
              <a:rPr lang="zh-CN" altLang="en-US" dirty="0" smtClean="0">
                <a:latin typeface="+mj-ea"/>
                <a:ea typeface="+mj-ea"/>
              </a:rPr>
              <a:t>年第十四届中国饭店金马奖</a:t>
            </a:r>
            <a:r>
              <a:rPr lang="en-US" altLang="zh-CN" dirty="0" smtClean="0">
                <a:latin typeface="+mj-ea"/>
                <a:ea typeface="+mj-ea"/>
              </a:rPr>
              <a:t>-“</a:t>
            </a:r>
            <a:r>
              <a:rPr lang="zh-CN" altLang="en-US" dirty="0" smtClean="0">
                <a:latin typeface="+mj-ea"/>
                <a:ea typeface="+mj-ea"/>
              </a:rPr>
              <a:t>中国最佳会议会展酒店”</a:t>
            </a:r>
            <a:endParaRPr lang="zh-CN" altLang="en-US" dirty="0">
              <a:solidFill>
                <a:schemeClr val="tx1">
                  <a:lumMod val="75000"/>
                  <a:lumOff val="25000"/>
                </a:schemeClr>
              </a:solidFill>
              <a:latin typeface="+mj-ea"/>
              <a:ea typeface="+mj-ea"/>
            </a:endParaRPr>
          </a:p>
        </p:txBody>
      </p:sp>
      <p:grpSp>
        <p:nvGrpSpPr>
          <p:cNvPr id="16" name="组合 4"/>
          <p:cNvGrpSpPr/>
          <p:nvPr/>
        </p:nvGrpSpPr>
        <p:grpSpPr>
          <a:xfrm>
            <a:off x="1890646" y="1851964"/>
            <a:ext cx="708044" cy="882534"/>
            <a:chOff x="2285732" y="3916718"/>
            <a:chExt cx="2763946" cy="3446339"/>
          </a:xfrm>
        </p:grpSpPr>
        <p:grpSp>
          <p:nvGrpSpPr>
            <p:cNvPr id="17" name="组合 5"/>
            <p:cNvGrpSpPr/>
            <p:nvPr/>
          </p:nvGrpSpPr>
          <p:grpSpPr>
            <a:xfrm>
              <a:off x="2285732" y="3916718"/>
              <a:ext cx="2763946" cy="3446339"/>
              <a:chOff x="3295850" y="1908877"/>
              <a:chExt cx="3738030" cy="4660916"/>
            </a:xfrm>
          </p:grpSpPr>
          <p:sp>
            <p:nvSpPr>
              <p:cNvPr id="44" name="圆角矩形 43"/>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45"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sp>
            <p:nvSpPr>
              <p:cNvPr id="46" name="圆角矩形 45"/>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48"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grpSp>
        <p:sp>
          <p:nvSpPr>
            <p:cNvPr id="43" name="文本框 26"/>
            <p:cNvSpPr txBox="1"/>
            <p:nvPr/>
          </p:nvSpPr>
          <p:spPr>
            <a:xfrm>
              <a:off x="2681865" y="4362034"/>
              <a:ext cx="1031438" cy="1322070"/>
            </a:xfrm>
            <a:prstGeom prst="rect">
              <a:avLst/>
            </a:prstGeom>
            <a:noFill/>
          </p:spPr>
          <p:txBody>
            <a:bodyPr wrap="square" rtlCol="0">
              <a:spAutoFit/>
            </a:bodyPr>
            <a:lstStyle/>
            <a:p>
              <a:pPr algn="ctr"/>
              <a:r>
                <a:rPr lang="en-US" altLang="zh-CN" sz="1600" dirty="0" smtClean="0">
                  <a:solidFill>
                    <a:schemeClr val="accent6"/>
                  </a:solidFill>
                  <a:latin typeface="Impact" panose="020B0806030902050204" pitchFamily="34" charset="0"/>
                  <a:ea typeface="微软雅黑" panose="020B0503020204020204" charset="-122"/>
                </a:rPr>
                <a:t>3</a:t>
              </a:r>
              <a:endParaRPr lang="zh-CN" altLang="en-US" sz="1600" dirty="0">
                <a:solidFill>
                  <a:schemeClr val="accent6"/>
                </a:solidFill>
                <a:latin typeface="Impact" panose="020B0806030902050204" pitchFamily="34" charset="0"/>
                <a:ea typeface="微软雅黑" panose="020B0503020204020204" charset="-122"/>
              </a:endParaRPr>
            </a:p>
          </p:txBody>
        </p:sp>
      </p:grpSp>
      <p:grpSp>
        <p:nvGrpSpPr>
          <p:cNvPr id="18" name="组合 49"/>
          <p:cNvGrpSpPr/>
          <p:nvPr/>
        </p:nvGrpSpPr>
        <p:grpSpPr>
          <a:xfrm>
            <a:off x="2377443" y="2097145"/>
            <a:ext cx="577505" cy="240296"/>
            <a:chOff x="5246304" y="4593021"/>
            <a:chExt cx="2438687" cy="732476"/>
          </a:xfrm>
        </p:grpSpPr>
        <p:sp>
          <p:nvSpPr>
            <p:cNvPr id="53" name="椭圆 52"/>
            <p:cNvSpPr/>
            <p:nvPr/>
          </p:nvSpPr>
          <p:spPr>
            <a:xfrm>
              <a:off x="5246304" y="4593021"/>
              <a:ext cx="118623" cy="118623"/>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54" name="任意多边形 53"/>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grpSp>
      <p:sp>
        <p:nvSpPr>
          <p:cNvPr id="55" name="文本框 113"/>
          <p:cNvSpPr txBox="1"/>
          <p:nvPr/>
        </p:nvSpPr>
        <p:spPr>
          <a:xfrm>
            <a:off x="2985034" y="2135816"/>
            <a:ext cx="5511266" cy="350865"/>
          </a:xfrm>
          <a:prstGeom prst="rect">
            <a:avLst/>
          </a:prstGeom>
          <a:noFill/>
        </p:spPr>
        <p:txBody>
          <a:bodyPr wrap="square" rtlCol="0">
            <a:spAutoFit/>
          </a:bodyPr>
          <a:lstStyle/>
          <a:p>
            <a:pPr algn="just">
              <a:lnSpc>
                <a:spcPct val="120000"/>
              </a:lnSpc>
            </a:pPr>
            <a:r>
              <a:rPr lang="en-US" altLang="zh-CN" dirty="0" smtClean="0">
                <a:latin typeface="+mj-ea"/>
                <a:ea typeface="+mj-ea"/>
              </a:rPr>
              <a:t>2015</a:t>
            </a:r>
            <a:r>
              <a:rPr lang="zh-CN" altLang="en-US" dirty="0" smtClean="0">
                <a:latin typeface="+mj-ea"/>
                <a:ea typeface="+mj-ea"/>
              </a:rPr>
              <a:t>中国最佳酒店评选委员会、悠游网“</a:t>
            </a:r>
            <a:r>
              <a:rPr lang="en-US" altLang="zh-CN" dirty="0" smtClean="0">
                <a:latin typeface="+mj-ea"/>
                <a:ea typeface="+mj-ea"/>
              </a:rPr>
              <a:t>2015</a:t>
            </a:r>
            <a:r>
              <a:rPr lang="zh-CN" altLang="en-US" dirty="0" smtClean="0">
                <a:latin typeface="+mj-ea"/>
                <a:ea typeface="+mj-ea"/>
              </a:rPr>
              <a:t>中国最佳</a:t>
            </a:r>
            <a:r>
              <a:rPr lang="en-US" altLang="zh-CN" dirty="0" smtClean="0">
                <a:latin typeface="+mj-ea"/>
                <a:ea typeface="+mj-ea"/>
              </a:rPr>
              <a:t>MICE</a:t>
            </a:r>
            <a:r>
              <a:rPr lang="zh-CN" altLang="en-US" dirty="0" smtClean="0">
                <a:latin typeface="+mj-ea"/>
                <a:ea typeface="+mj-ea"/>
              </a:rPr>
              <a:t>酒店”</a:t>
            </a:r>
            <a:endParaRPr lang="zh-CN" altLang="en-US" dirty="0">
              <a:solidFill>
                <a:schemeClr val="tx1">
                  <a:lumMod val="75000"/>
                  <a:lumOff val="25000"/>
                </a:schemeClr>
              </a:solidFill>
              <a:latin typeface="+mj-ea"/>
              <a:ea typeface="+mj-ea"/>
            </a:endParaRPr>
          </a:p>
        </p:txBody>
      </p:sp>
      <p:grpSp>
        <p:nvGrpSpPr>
          <p:cNvPr id="19" name="组合 4"/>
          <p:cNvGrpSpPr/>
          <p:nvPr/>
        </p:nvGrpSpPr>
        <p:grpSpPr>
          <a:xfrm>
            <a:off x="2068771" y="2398214"/>
            <a:ext cx="708044" cy="882534"/>
            <a:chOff x="2285732" y="3916718"/>
            <a:chExt cx="2763946" cy="3446339"/>
          </a:xfrm>
        </p:grpSpPr>
        <p:grpSp>
          <p:nvGrpSpPr>
            <p:cNvPr id="29" name="组合 5"/>
            <p:cNvGrpSpPr/>
            <p:nvPr/>
          </p:nvGrpSpPr>
          <p:grpSpPr>
            <a:xfrm>
              <a:off x="2285732" y="3916718"/>
              <a:ext cx="2763946" cy="3446339"/>
              <a:chOff x="3295850" y="1908877"/>
              <a:chExt cx="3738030" cy="4660916"/>
            </a:xfrm>
          </p:grpSpPr>
          <p:sp>
            <p:nvSpPr>
              <p:cNvPr id="59" name="圆角矩形 58"/>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60"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sp>
            <p:nvSpPr>
              <p:cNvPr id="61" name="圆角矩形 60"/>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62"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grpSp>
        <p:sp>
          <p:nvSpPr>
            <p:cNvPr id="58" name="文本框 26"/>
            <p:cNvSpPr txBox="1"/>
            <p:nvPr/>
          </p:nvSpPr>
          <p:spPr>
            <a:xfrm>
              <a:off x="2681865" y="4362034"/>
              <a:ext cx="1031438" cy="1322070"/>
            </a:xfrm>
            <a:prstGeom prst="rect">
              <a:avLst/>
            </a:prstGeom>
            <a:noFill/>
          </p:spPr>
          <p:txBody>
            <a:bodyPr wrap="square" rtlCol="0">
              <a:spAutoFit/>
            </a:bodyPr>
            <a:lstStyle/>
            <a:p>
              <a:pPr algn="ctr"/>
              <a:r>
                <a:rPr lang="en-US" altLang="zh-CN" sz="1600" dirty="0" smtClean="0">
                  <a:solidFill>
                    <a:schemeClr val="accent6"/>
                  </a:solidFill>
                  <a:latin typeface="Impact" panose="020B0806030902050204" pitchFamily="34" charset="0"/>
                  <a:ea typeface="微软雅黑" panose="020B0503020204020204" charset="-122"/>
                </a:rPr>
                <a:t>4</a:t>
              </a:r>
              <a:endParaRPr lang="zh-CN" altLang="en-US" sz="1600" dirty="0">
                <a:solidFill>
                  <a:schemeClr val="accent6"/>
                </a:solidFill>
                <a:latin typeface="Impact" panose="020B0806030902050204" pitchFamily="34" charset="0"/>
                <a:ea typeface="微软雅黑" panose="020B0503020204020204" charset="-122"/>
              </a:endParaRPr>
            </a:p>
          </p:txBody>
        </p:sp>
      </p:grpSp>
      <p:grpSp>
        <p:nvGrpSpPr>
          <p:cNvPr id="30" name="组合 49"/>
          <p:cNvGrpSpPr/>
          <p:nvPr/>
        </p:nvGrpSpPr>
        <p:grpSpPr>
          <a:xfrm>
            <a:off x="2555568" y="2655270"/>
            <a:ext cx="577505" cy="240296"/>
            <a:chOff x="5246304" y="4593021"/>
            <a:chExt cx="2438687" cy="732476"/>
          </a:xfrm>
        </p:grpSpPr>
        <p:sp>
          <p:nvSpPr>
            <p:cNvPr id="64" name="椭圆 63"/>
            <p:cNvSpPr/>
            <p:nvPr/>
          </p:nvSpPr>
          <p:spPr>
            <a:xfrm>
              <a:off x="5246304" y="4593021"/>
              <a:ext cx="118623" cy="118623"/>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65" name="任意多边形 64"/>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grpSp>
      <p:sp>
        <p:nvSpPr>
          <p:cNvPr id="67" name="文本框 113"/>
          <p:cNvSpPr txBox="1"/>
          <p:nvPr/>
        </p:nvSpPr>
        <p:spPr>
          <a:xfrm>
            <a:off x="3163159" y="2712991"/>
            <a:ext cx="4470661" cy="328936"/>
          </a:xfrm>
          <a:prstGeom prst="rect">
            <a:avLst/>
          </a:prstGeom>
          <a:noFill/>
        </p:spPr>
        <p:txBody>
          <a:bodyPr wrap="square" rtlCol="0">
            <a:spAutoFit/>
          </a:bodyPr>
          <a:lstStyle/>
          <a:p>
            <a:pPr algn="just">
              <a:lnSpc>
                <a:spcPct val="120000"/>
              </a:lnSpc>
            </a:pPr>
            <a:r>
              <a:rPr lang="en-US" altLang="zh-CN" dirty="0" smtClean="0">
                <a:latin typeface="+mj-ea"/>
                <a:ea typeface="+mj-ea"/>
              </a:rPr>
              <a:t>2015</a:t>
            </a:r>
            <a:r>
              <a:rPr lang="zh-CN" altLang="en-US" dirty="0" smtClean="0">
                <a:latin typeface="+mj-ea"/>
                <a:ea typeface="+mj-ea"/>
              </a:rPr>
              <a:t>携程旅行网“</a:t>
            </a:r>
            <a:r>
              <a:rPr lang="en-US" altLang="zh-CN" dirty="0" smtClean="0">
                <a:latin typeface="+mj-ea"/>
                <a:ea typeface="+mj-ea"/>
              </a:rPr>
              <a:t>2015</a:t>
            </a:r>
            <a:r>
              <a:rPr lang="zh-CN" altLang="en-US" dirty="0" smtClean="0">
                <a:latin typeface="+mj-ea"/>
                <a:ea typeface="+mj-ea"/>
              </a:rPr>
              <a:t>年度最受欢迎酒店奖”</a:t>
            </a:r>
            <a:endParaRPr lang="zh-CN" altLang="en-US" dirty="0">
              <a:solidFill>
                <a:schemeClr val="tx1">
                  <a:lumMod val="75000"/>
                  <a:lumOff val="25000"/>
                </a:schemeClr>
              </a:solidFill>
              <a:latin typeface="+mj-ea"/>
              <a:ea typeface="+mj-ea"/>
            </a:endParaRPr>
          </a:p>
        </p:txBody>
      </p:sp>
      <p:grpSp>
        <p:nvGrpSpPr>
          <p:cNvPr id="36" name="组合 4"/>
          <p:cNvGrpSpPr/>
          <p:nvPr/>
        </p:nvGrpSpPr>
        <p:grpSpPr>
          <a:xfrm>
            <a:off x="2246896" y="2956339"/>
            <a:ext cx="708044" cy="882534"/>
            <a:chOff x="2285732" y="3916718"/>
            <a:chExt cx="2763946" cy="3446339"/>
          </a:xfrm>
        </p:grpSpPr>
        <p:grpSp>
          <p:nvGrpSpPr>
            <p:cNvPr id="40" name="组合 5"/>
            <p:cNvGrpSpPr/>
            <p:nvPr/>
          </p:nvGrpSpPr>
          <p:grpSpPr>
            <a:xfrm>
              <a:off x="2285732" y="3916718"/>
              <a:ext cx="2763946" cy="3446339"/>
              <a:chOff x="3295850" y="1908877"/>
              <a:chExt cx="3738030" cy="4660916"/>
            </a:xfrm>
          </p:grpSpPr>
          <p:sp>
            <p:nvSpPr>
              <p:cNvPr id="71" name="圆角矩形 70"/>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72"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sp>
            <p:nvSpPr>
              <p:cNvPr id="73" name="圆角矩形 72"/>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74"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grpSp>
        <p:sp>
          <p:nvSpPr>
            <p:cNvPr id="70" name="文本框 26"/>
            <p:cNvSpPr txBox="1"/>
            <p:nvPr/>
          </p:nvSpPr>
          <p:spPr>
            <a:xfrm>
              <a:off x="2681865" y="4362034"/>
              <a:ext cx="1031438" cy="1322070"/>
            </a:xfrm>
            <a:prstGeom prst="rect">
              <a:avLst/>
            </a:prstGeom>
            <a:noFill/>
          </p:spPr>
          <p:txBody>
            <a:bodyPr wrap="square" rtlCol="0">
              <a:spAutoFit/>
            </a:bodyPr>
            <a:lstStyle/>
            <a:p>
              <a:pPr algn="ctr"/>
              <a:r>
                <a:rPr lang="en-US" altLang="zh-CN" sz="1600" dirty="0" smtClean="0">
                  <a:solidFill>
                    <a:schemeClr val="accent6"/>
                  </a:solidFill>
                  <a:latin typeface="Impact" panose="020B0806030902050204" pitchFamily="34" charset="0"/>
                  <a:ea typeface="微软雅黑" panose="020B0503020204020204" charset="-122"/>
                </a:rPr>
                <a:t>5</a:t>
              </a:r>
              <a:endParaRPr lang="zh-CN" altLang="en-US" sz="1600" dirty="0">
                <a:solidFill>
                  <a:schemeClr val="accent6"/>
                </a:solidFill>
                <a:latin typeface="Impact" panose="020B0806030902050204" pitchFamily="34" charset="0"/>
                <a:ea typeface="微软雅黑" panose="020B0503020204020204" charset="-122"/>
              </a:endParaRPr>
            </a:p>
          </p:txBody>
        </p:sp>
      </p:grpSp>
      <p:grpSp>
        <p:nvGrpSpPr>
          <p:cNvPr id="41" name="组合 49"/>
          <p:cNvGrpSpPr/>
          <p:nvPr/>
        </p:nvGrpSpPr>
        <p:grpSpPr>
          <a:xfrm>
            <a:off x="2733693" y="3213395"/>
            <a:ext cx="577505" cy="240296"/>
            <a:chOff x="5246304" y="4593021"/>
            <a:chExt cx="2438687" cy="732476"/>
          </a:xfrm>
        </p:grpSpPr>
        <p:sp>
          <p:nvSpPr>
            <p:cNvPr id="76" name="椭圆 75"/>
            <p:cNvSpPr/>
            <p:nvPr/>
          </p:nvSpPr>
          <p:spPr>
            <a:xfrm>
              <a:off x="5246304" y="4593021"/>
              <a:ext cx="118623" cy="118623"/>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77" name="任意多边形 76"/>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grpSp>
      <p:sp>
        <p:nvSpPr>
          <p:cNvPr id="78" name="文本框 113"/>
          <p:cNvSpPr txBox="1"/>
          <p:nvPr/>
        </p:nvSpPr>
        <p:spPr>
          <a:xfrm>
            <a:off x="3341284" y="3271116"/>
            <a:ext cx="4470661" cy="328936"/>
          </a:xfrm>
          <a:prstGeom prst="rect">
            <a:avLst/>
          </a:prstGeom>
          <a:noFill/>
        </p:spPr>
        <p:txBody>
          <a:bodyPr wrap="square" rtlCol="0">
            <a:spAutoFit/>
          </a:bodyPr>
          <a:lstStyle/>
          <a:p>
            <a:pPr algn="just">
              <a:lnSpc>
                <a:spcPct val="120000"/>
              </a:lnSpc>
            </a:pPr>
            <a:r>
              <a:rPr lang="en-US" altLang="zh-CN" dirty="0" smtClean="0">
                <a:latin typeface="+mj-ea"/>
                <a:ea typeface="+mj-ea"/>
              </a:rPr>
              <a:t>2015</a:t>
            </a:r>
            <a:r>
              <a:rPr lang="zh-CN" altLang="en-US" dirty="0" smtClean="0">
                <a:latin typeface="+mj-ea"/>
                <a:ea typeface="+mj-ea"/>
              </a:rPr>
              <a:t>年度携程旅行口碑榜“</a:t>
            </a:r>
            <a:r>
              <a:rPr lang="en-US" altLang="zh-CN" dirty="0" smtClean="0">
                <a:latin typeface="+mj-ea"/>
                <a:ea typeface="+mj-ea"/>
              </a:rPr>
              <a:t>2015</a:t>
            </a:r>
            <a:r>
              <a:rPr lang="zh-CN" altLang="en-US" dirty="0" smtClean="0">
                <a:latin typeface="+mj-ea"/>
                <a:ea typeface="+mj-ea"/>
              </a:rPr>
              <a:t>年度最佳亲子酒店奖”</a:t>
            </a:r>
            <a:endParaRPr lang="zh-CN" altLang="en-US" dirty="0">
              <a:solidFill>
                <a:schemeClr val="tx1">
                  <a:lumMod val="75000"/>
                  <a:lumOff val="25000"/>
                </a:schemeClr>
              </a:solidFill>
              <a:latin typeface="+mj-ea"/>
              <a:ea typeface="+mj-ea"/>
            </a:endParaRPr>
          </a:p>
        </p:txBody>
      </p:sp>
      <p:grpSp>
        <p:nvGrpSpPr>
          <p:cNvPr id="42" name="组合 4"/>
          <p:cNvGrpSpPr/>
          <p:nvPr/>
        </p:nvGrpSpPr>
        <p:grpSpPr>
          <a:xfrm>
            <a:off x="2411171" y="3536239"/>
            <a:ext cx="708044" cy="882534"/>
            <a:chOff x="2285732" y="3916718"/>
            <a:chExt cx="2763946" cy="3446339"/>
          </a:xfrm>
        </p:grpSpPr>
        <p:grpSp>
          <p:nvGrpSpPr>
            <p:cNvPr id="47" name="组合 5"/>
            <p:cNvGrpSpPr/>
            <p:nvPr/>
          </p:nvGrpSpPr>
          <p:grpSpPr>
            <a:xfrm>
              <a:off x="2285732" y="3916718"/>
              <a:ext cx="2763946" cy="3446339"/>
              <a:chOff x="3295850" y="1908877"/>
              <a:chExt cx="3738030" cy="4660916"/>
            </a:xfrm>
          </p:grpSpPr>
          <p:sp>
            <p:nvSpPr>
              <p:cNvPr id="82" name="圆角矩形 81"/>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8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sp>
            <p:nvSpPr>
              <p:cNvPr id="84" name="圆角矩形 83"/>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8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grpSp>
        <p:sp>
          <p:nvSpPr>
            <p:cNvPr id="81" name="文本框 26"/>
            <p:cNvSpPr txBox="1"/>
            <p:nvPr/>
          </p:nvSpPr>
          <p:spPr>
            <a:xfrm>
              <a:off x="2681865" y="4362034"/>
              <a:ext cx="1031438" cy="1322070"/>
            </a:xfrm>
            <a:prstGeom prst="rect">
              <a:avLst/>
            </a:prstGeom>
            <a:noFill/>
          </p:spPr>
          <p:txBody>
            <a:bodyPr wrap="square" rtlCol="0">
              <a:spAutoFit/>
            </a:bodyPr>
            <a:lstStyle/>
            <a:p>
              <a:pPr algn="ctr"/>
              <a:r>
                <a:rPr lang="en-US" altLang="zh-CN" sz="1600" dirty="0" smtClean="0">
                  <a:solidFill>
                    <a:schemeClr val="accent6"/>
                  </a:solidFill>
                  <a:latin typeface="Impact" panose="020B0806030902050204" pitchFamily="34" charset="0"/>
                  <a:ea typeface="微软雅黑" panose="020B0503020204020204" charset="-122"/>
                </a:rPr>
                <a:t>6</a:t>
              </a:r>
              <a:endParaRPr lang="zh-CN" altLang="en-US" sz="1600" dirty="0">
                <a:solidFill>
                  <a:schemeClr val="accent6"/>
                </a:solidFill>
                <a:latin typeface="Impact" panose="020B0806030902050204" pitchFamily="34" charset="0"/>
                <a:ea typeface="微软雅黑" panose="020B0503020204020204" charset="-122"/>
              </a:endParaRPr>
            </a:p>
          </p:txBody>
        </p:sp>
      </p:grpSp>
      <p:grpSp>
        <p:nvGrpSpPr>
          <p:cNvPr id="49" name="组合 49"/>
          <p:cNvGrpSpPr/>
          <p:nvPr/>
        </p:nvGrpSpPr>
        <p:grpSpPr>
          <a:xfrm>
            <a:off x="2921718" y="3793295"/>
            <a:ext cx="577505" cy="240296"/>
            <a:chOff x="5246304" y="4593021"/>
            <a:chExt cx="2438687" cy="732476"/>
          </a:xfrm>
        </p:grpSpPr>
        <p:sp>
          <p:nvSpPr>
            <p:cNvPr id="87" name="椭圆 86"/>
            <p:cNvSpPr/>
            <p:nvPr/>
          </p:nvSpPr>
          <p:spPr>
            <a:xfrm>
              <a:off x="5246304" y="4593021"/>
              <a:ext cx="118623" cy="118623"/>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88" name="任意多边形 87"/>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grpSp>
      <p:sp>
        <p:nvSpPr>
          <p:cNvPr id="89" name="文本框 113"/>
          <p:cNvSpPr txBox="1"/>
          <p:nvPr/>
        </p:nvSpPr>
        <p:spPr>
          <a:xfrm>
            <a:off x="3519784" y="3831966"/>
            <a:ext cx="4519316" cy="350865"/>
          </a:xfrm>
          <a:prstGeom prst="rect">
            <a:avLst/>
          </a:prstGeom>
          <a:noFill/>
        </p:spPr>
        <p:txBody>
          <a:bodyPr wrap="square" rtlCol="0">
            <a:spAutoFit/>
          </a:bodyPr>
          <a:lstStyle/>
          <a:p>
            <a:pPr algn="just">
              <a:lnSpc>
                <a:spcPct val="120000"/>
              </a:lnSpc>
            </a:pPr>
            <a:r>
              <a:rPr lang="en-US" altLang="zh-CN" dirty="0" smtClean="0">
                <a:latin typeface="+mj-ea"/>
                <a:ea typeface="+mj-ea"/>
              </a:rPr>
              <a:t>2016</a:t>
            </a:r>
            <a:r>
              <a:rPr lang="zh-CN" altLang="en-US" dirty="0" smtClean="0">
                <a:latin typeface="+mj-ea"/>
                <a:ea typeface="+mj-ea"/>
              </a:rPr>
              <a:t>年第十六届中国饭店金马奖</a:t>
            </a:r>
            <a:r>
              <a:rPr lang="en-US" altLang="zh-CN" dirty="0" smtClean="0">
                <a:latin typeface="+mj-ea"/>
                <a:ea typeface="+mj-ea"/>
              </a:rPr>
              <a:t>-“</a:t>
            </a:r>
            <a:r>
              <a:rPr lang="zh-CN" altLang="en-US" dirty="0" smtClean="0">
                <a:latin typeface="+mj-ea"/>
                <a:ea typeface="+mj-ea"/>
              </a:rPr>
              <a:t>中国最佳亲子酒店”</a:t>
            </a:r>
            <a:endParaRPr lang="zh-CN" altLang="en-US" dirty="0">
              <a:solidFill>
                <a:schemeClr val="tx1">
                  <a:lumMod val="75000"/>
                  <a:lumOff val="25000"/>
                </a:schemeClr>
              </a:solidFill>
              <a:latin typeface="+mj-ea"/>
              <a:ea typeface="+mj-ea"/>
            </a:endParaRPr>
          </a:p>
        </p:txBody>
      </p:sp>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outVertical)">
                                      <p:cBhvr>
                                        <p:cTn id="7" dur="397"/>
                                        <p:tgtEl>
                                          <p:spTgt spid="6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97" fill="hold"/>
                                        <p:tgtEl>
                                          <p:spTgt spid="5"/>
                                        </p:tgtEl>
                                        <p:attrNameLst>
                                          <p:attrName>ppt_x</p:attrName>
                                        </p:attrNameLst>
                                      </p:cBhvr>
                                      <p:tavLst>
                                        <p:tav tm="0">
                                          <p:val>
                                            <p:strVal val="1+#ppt_w/2"/>
                                          </p:val>
                                        </p:tav>
                                        <p:tav tm="100000">
                                          <p:val>
                                            <p:strVal val="#ppt_x"/>
                                          </p:val>
                                        </p:tav>
                                      </p:tavLst>
                                    </p:anim>
                                    <p:anim calcmode="lin" valueType="num">
                                      <p:cBhvr additive="base">
                                        <p:cTn id="12" dur="397"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accel="4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191" fill="hold"/>
                                        <p:tgtEl>
                                          <p:spTgt spid="2"/>
                                        </p:tgtEl>
                                        <p:attrNameLst>
                                          <p:attrName>ppt_x</p:attrName>
                                        </p:attrNameLst>
                                      </p:cBhvr>
                                      <p:tavLst>
                                        <p:tav tm="0">
                                          <p:val>
                                            <p:strVal val="0-#ppt_w/2"/>
                                          </p:val>
                                        </p:tav>
                                        <p:tav tm="100000">
                                          <p:val>
                                            <p:strVal val="#ppt_x"/>
                                          </p:val>
                                        </p:tav>
                                      </p:tavLst>
                                    </p:anim>
                                    <p:anim calcmode="lin" valueType="num">
                                      <p:cBhvr additive="base">
                                        <p:cTn id="17" dur="1191" fill="hold"/>
                                        <p:tgtEl>
                                          <p:spTgt spid="2"/>
                                        </p:tgtEl>
                                        <p:attrNameLst>
                                          <p:attrName>ppt_y</p:attrName>
                                        </p:attrNameLst>
                                      </p:cBhvr>
                                      <p:tavLst>
                                        <p:tav tm="0">
                                          <p:val>
                                            <p:strVal val="#ppt_y"/>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397"/>
                                        <p:tgtEl>
                                          <p:spTgt spid="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wipe(up)">
                                      <p:cBhvr>
                                        <p:cTn id="23" dur="397"/>
                                        <p:tgtEl>
                                          <p:spTgt spid="92"/>
                                        </p:tgtEl>
                                      </p:cBhvr>
                                    </p:animEffect>
                                  </p:childTnLst>
                                </p:cTn>
                              </p:par>
                            </p:childTnLst>
                          </p:cTn>
                        </p:par>
                        <p:par>
                          <p:cTn id="24" fill="hold">
                            <p:stCondLst>
                              <p:cond delay="2500"/>
                            </p:stCondLst>
                            <p:childTnLst>
                              <p:par>
                                <p:cTn id="25" presetID="2" presetClass="entr" presetSubtype="8" accel="4000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191" fill="hold"/>
                                        <p:tgtEl>
                                          <p:spTgt spid="9"/>
                                        </p:tgtEl>
                                        <p:attrNameLst>
                                          <p:attrName>ppt_x</p:attrName>
                                        </p:attrNameLst>
                                      </p:cBhvr>
                                      <p:tavLst>
                                        <p:tav tm="0">
                                          <p:val>
                                            <p:strVal val="0-#ppt_w/2"/>
                                          </p:val>
                                        </p:tav>
                                        <p:tav tm="100000">
                                          <p:val>
                                            <p:strVal val="#ppt_x"/>
                                          </p:val>
                                        </p:tav>
                                      </p:tavLst>
                                    </p:anim>
                                    <p:anim calcmode="lin" valueType="num">
                                      <p:cBhvr additive="base">
                                        <p:cTn id="28" dur="1191" fill="hold"/>
                                        <p:tgtEl>
                                          <p:spTgt spid="9"/>
                                        </p:tgtEl>
                                        <p:attrNameLst>
                                          <p:attrName>ppt_y</p:attrName>
                                        </p:attrNameLst>
                                      </p:cBhvr>
                                      <p:tavLst>
                                        <p:tav tm="0">
                                          <p:val>
                                            <p:strVal val="#ppt_y"/>
                                          </p:val>
                                        </p:tav>
                                        <p:tav tm="100000">
                                          <p:val>
                                            <p:strVal val="#ppt_y"/>
                                          </p:val>
                                        </p:tav>
                                      </p:tavLst>
                                    </p:anim>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397"/>
                                        <p:tgtEl>
                                          <p:spTgt spid="1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397"/>
                                        <p:tgtEl>
                                          <p:spTgt spid="39"/>
                                        </p:tgtEl>
                                      </p:cBhvr>
                                    </p:animEffect>
                                  </p:childTnLst>
                                </p:cTn>
                              </p:par>
                            </p:childTnLst>
                          </p:cTn>
                        </p:par>
                        <p:par>
                          <p:cTn id="35" fill="hold">
                            <p:stCondLst>
                              <p:cond delay="4000"/>
                            </p:stCondLst>
                            <p:childTnLst>
                              <p:par>
                                <p:cTn id="36" presetID="2" presetClass="entr" presetSubtype="8" accel="4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1191" fill="hold"/>
                                        <p:tgtEl>
                                          <p:spTgt spid="16"/>
                                        </p:tgtEl>
                                        <p:attrNameLst>
                                          <p:attrName>ppt_x</p:attrName>
                                        </p:attrNameLst>
                                      </p:cBhvr>
                                      <p:tavLst>
                                        <p:tav tm="0">
                                          <p:val>
                                            <p:strVal val="0-#ppt_w/2"/>
                                          </p:val>
                                        </p:tav>
                                        <p:tav tm="100000">
                                          <p:val>
                                            <p:strVal val="#ppt_x"/>
                                          </p:val>
                                        </p:tav>
                                      </p:tavLst>
                                    </p:anim>
                                    <p:anim calcmode="lin" valueType="num">
                                      <p:cBhvr additive="base">
                                        <p:cTn id="39" dur="1191" fill="hold"/>
                                        <p:tgtEl>
                                          <p:spTgt spid="16"/>
                                        </p:tgtEl>
                                        <p:attrNameLst>
                                          <p:attrName>ppt_y</p:attrName>
                                        </p:attrNameLst>
                                      </p:cBhvr>
                                      <p:tavLst>
                                        <p:tav tm="0">
                                          <p:val>
                                            <p:strVal val="#ppt_y"/>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397"/>
                                        <p:tgtEl>
                                          <p:spTgt spid="1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up)">
                                      <p:cBhvr>
                                        <p:cTn id="45" dur="397"/>
                                        <p:tgtEl>
                                          <p:spTgt spid="55"/>
                                        </p:tgtEl>
                                      </p:cBhvr>
                                    </p:animEffect>
                                  </p:childTnLst>
                                </p:cTn>
                              </p:par>
                            </p:childTnLst>
                          </p:cTn>
                        </p:par>
                        <p:par>
                          <p:cTn id="46" fill="hold">
                            <p:stCondLst>
                              <p:cond delay="5500"/>
                            </p:stCondLst>
                            <p:childTnLst>
                              <p:par>
                                <p:cTn id="47" presetID="2" presetClass="entr" presetSubtype="8" accel="4000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191" fill="hold"/>
                                        <p:tgtEl>
                                          <p:spTgt spid="19"/>
                                        </p:tgtEl>
                                        <p:attrNameLst>
                                          <p:attrName>ppt_x</p:attrName>
                                        </p:attrNameLst>
                                      </p:cBhvr>
                                      <p:tavLst>
                                        <p:tav tm="0">
                                          <p:val>
                                            <p:strVal val="0-#ppt_w/2"/>
                                          </p:val>
                                        </p:tav>
                                        <p:tav tm="100000">
                                          <p:val>
                                            <p:strVal val="#ppt_x"/>
                                          </p:val>
                                        </p:tav>
                                      </p:tavLst>
                                    </p:anim>
                                    <p:anim calcmode="lin" valueType="num">
                                      <p:cBhvr additive="base">
                                        <p:cTn id="50" dur="1191" fill="hold"/>
                                        <p:tgtEl>
                                          <p:spTgt spid="19"/>
                                        </p:tgtEl>
                                        <p:attrNameLst>
                                          <p:attrName>ppt_y</p:attrName>
                                        </p:attrNameLst>
                                      </p:cBhvr>
                                      <p:tavLst>
                                        <p:tav tm="0">
                                          <p:val>
                                            <p:strVal val="#ppt_y"/>
                                          </p:val>
                                        </p:tav>
                                        <p:tav tm="100000">
                                          <p:val>
                                            <p:strVal val="#ppt_y"/>
                                          </p:val>
                                        </p:tav>
                                      </p:tavLst>
                                    </p:anim>
                                  </p:childTnLst>
                                </p:cTn>
                              </p:par>
                              <p:par>
                                <p:cTn id="51" presetID="22" presetClass="entr" presetSubtype="8"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397"/>
                                        <p:tgtEl>
                                          <p:spTgt spid="30"/>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wipe(up)">
                                      <p:cBhvr>
                                        <p:cTn id="56" dur="397"/>
                                        <p:tgtEl>
                                          <p:spTgt spid="67"/>
                                        </p:tgtEl>
                                      </p:cBhvr>
                                    </p:animEffect>
                                  </p:childTnLst>
                                </p:cTn>
                              </p:par>
                            </p:childTnLst>
                          </p:cTn>
                        </p:par>
                        <p:par>
                          <p:cTn id="57" fill="hold">
                            <p:stCondLst>
                              <p:cond delay="7000"/>
                            </p:stCondLst>
                            <p:childTnLst>
                              <p:par>
                                <p:cTn id="58" presetID="2" presetClass="entr" presetSubtype="8" accel="40000" fill="hold" nodeType="after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1191" fill="hold"/>
                                        <p:tgtEl>
                                          <p:spTgt spid="36"/>
                                        </p:tgtEl>
                                        <p:attrNameLst>
                                          <p:attrName>ppt_x</p:attrName>
                                        </p:attrNameLst>
                                      </p:cBhvr>
                                      <p:tavLst>
                                        <p:tav tm="0">
                                          <p:val>
                                            <p:strVal val="0-#ppt_w/2"/>
                                          </p:val>
                                        </p:tav>
                                        <p:tav tm="100000">
                                          <p:val>
                                            <p:strVal val="#ppt_x"/>
                                          </p:val>
                                        </p:tav>
                                      </p:tavLst>
                                    </p:anim>
                                    <p:anim calcmode="lin" valueType="num">
                                      <p:cBhvr additive="base">
                                        <p:cTn id="61" dur="1191" fill="hold"/>
                                        <p:tgtEl>
                                          <p:spTgt spid="36"/>
                                        </p:tgtEl>
                                        <p:attrNameLst>
                                          <p:attrName>ppt_y</p:attrName>
                                        </p:attrNameLst>
                                      </p:cBhvr>
                                      <p:tavLst>
                                        <p:tav tm="0">
                                          <p:val>
                                            <p:strVal val="#ppt_y"/>
                                          </p:val>
                                        </p:tav>
                                        <p:tav tm="100000">
                                          <p:val>
                                            <p:strVal val="#ppt_y"/>
                                          </p:val>
                                        </p:tav>
                                      </p:tavLst>
                                    </p:anim>
                                  </p:childTnLst>
                                </p:cTn>
                              </p:par>
                              <p:par>
                                <p:cTn id="62" presetID="22" presetClass="entr" presetSubtype="8"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left)">
                                      <p:cBhvr>
                                        <p:cTn id="64" dur="397"/>
                                        <p:tgtEl>
                                          <p:spTgt spid="41"/>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wipe(up)">
                                      <p:cBhvr>
                                        <p:cTn id="67" dur="397"/>
                                        <p:tgtEl>
                                          <p:spTgt spid="78"/>
                                        </p:tgtEl>
                                      </p:cBhvr>
                                    </p:animEffect>
                                  </p:childTnLst>
                                </p:cTn>
                              </p:par>
                            </p:childTnLst>
                          </p:cTn>
                        </p:par>
                        <p:par>
                          <p:cTn id="68" fill="hold">
                            <p:stCondLst>
                              <p:cond delay="8500"/>
                            </p:stCondLst>
                            <p:childTnLst>
                              <p:par>
                                <p:cTn id="69" presetID="2" presetClass="entr" presetSubtype="8" accel="40000" fill="hold" nodeType="after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1191" fill="hold"/>
                                        <p:tgtEl>
                                          <p:spTgt spid="42"/>
                                        </p:tgtEl>
                                        <p:attrNameLst>
                                          <p:attrName>ppt_x</p:attrName>
                                        </p:attrNameLst>
                                      </p:cBhvr>
                                      <p:tavLst>
                                        <p:tav tm="0">
                                          <p:val>
                                            <p:strVal val="0-#ppt_w/2"/>
                                          </p:val>
                                        </p:tav>
                                        <p:tav tm="100000">
                                          <p:val>
                                            <p:strVal val="#ppt_x"/>
                                          </p:val>
                                        </p:tav>
                                      </p:tavLst>
                                    </p:anim>
                                    <p:anim calcmode="lin" valueType="num">
                                      <p:cBhvr additive="base">
                                        <p:cTn id="72" dur="1191" fill="hold"/>
                                        <p:tgtEl>
                                          <p:spTgt spid="42"/>
                                        </p:tgtEl>
                                        <p:attrNameLst>
                                          <p:attrName>ppt_y</p:attrName>
                                        </p:attrNameLst>
                                      </p:cBhvr>
                                      <p:tavLst>
                                        <p:tav tm="0">
                                          <p:val>
                                            <p:strVal val="#ppt_y"/>
                                          </p:val>
                                        </p:tav>
                                        <p:tav tm="100000">
                                          <p:val>
                                            <p:strVal val="#ppt_y"/>
                                          </p:val>
                                        </p:tav>
                                      </p:tavLst>
                                    </p:anim>
                                  </p:childTnLst>
                                </p:cTn>
                              </p:par>
                              <p:par>
                                <p:cTn id="73" presetID="22" presetClass="entr" presetSubtype="8"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left)">
                                      <p:cBhvr>
                                        <p:cTn id="75" dur="397"/>
                                        <p:tgtEl>
                                          <p:spTgt spid="49"/>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89"/>
                                        </p:tgtEl>
                                        <p:attrNameLst>
                                          <p:attrName>style.visibility</p:attrName>
                                        </p:attrNameLst>
                                      </p:cBhvr>
                                      <p:to>
                                        <p:strVal val="visible"/>
                                      </p:to>
                                    </p:set>
                                    <p:animEffect transition="in" filter="wipe(up)">
                                      <p:cBhvr>
                                        <p:cTn id="78" dur="397"/>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66" grpId="0" animBg="1"/>
      <p:bldP spid="39" grpId="0"/>
      <p:bldP spid="55" grpId="0"/>
      <p:bldP spid="67" grpId="0"/>
      <p:bldP spid="78" grpId="0"/>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65"/>
          <p:cNvSpPr/>
          <p:nvPr>
            <p:custDataLst>
              <p:tags r:id="rId1"/>
            </p:custDataLst>
          </p:nvPr>
        </p:nvSpPr>
        <p:spPr>
          <a:xfrm>
            <a:off x="1192101" y="343170"/>
            <a:ext cx="6729384" cy="248329"/>
          </a:xfrm>
          <a:prstGeom prst="roundRect">
            <a:avLst>
              <a:gd name="adj" fmla="val 42270"/>
            </a:avLst>
          </a:prstGeom>
          <a:solidFill>
            <a:schemeClr val="accent4"/>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93"/>
          <p:cNvGrpSpPr/>
          <p:nvPr>
            <p:custDataLst>
              <p:tags r:id="rId2"/>
            </p:custDataLst>
          </p:nvPr>
        </p:nvGrpSpPr>
        <p:grpSpPr>
          <a:xfrm>
            <a:off x="2561643" y="157488"/>
            <a:ext cx="4142700" cy="584450"/>
            <a:chOff x="4058225" y="457936"/>
            <a:chExt cx="4142700" cy="584449"/>
          </a:xfrm>
        </p:grpSpPr>
        <p:grpSp>
          <p:nvGrpSpPr>
            <p:cNvPr id="3" name="组合 94"/>
            <p:cNvGrpSpPr/>
            <p:nvPr/>
          </p:nvGrpSpPr>
          <p:grpSpPr>
            <a:xfrm>
              <a:off x="4058225" y="457936"/>
              <a:ext cx="4142700" cy="584449"/>
              <a:chOff x="4261425" y="611634"/>
              <a:chExt cx="4142700" cy="584449"/>
            </a:xfrm>
          </p:grpSpPr>
          <p:sp>
            <p:nvSpPr>
              <p:cNvPr id="97" name="圆角矩形 96"/>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98" name="圆角矩形 97"/>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96" name="TextBox 5"/>
            <p:cNvSpPr txBox="1"/>
            <p:nvPr/>
          </p:nvSpPr>
          <p:spPr>
            <a:xfrm>
              <a:off x="5387400" y="530593"/>
              <a:ext cx="1472623" cy="461664"/>
            </a:xfrm>
            <a:prstGeom prst="rect">
              <a:avLst/>
            </a:prstGeom>
            <a:noFill/>
          </p:spPr>
          <p:txBody>
            <a:bodyPr wrap="square" rtlCol="0">
              <a:spAutoFit/>
            </a:bodyPr>
            <a:lstStyle/>
            <a:p>
              <a:r>
                <a:rPr lang="zh-CN" altLang="en-US" sz="2400" b="1" dirty="0" smtClean="0">
                  <a:solidFill>
                    <a:schemeClr val="accent4"/>
                  </a:solidFill>
                  <a:latin typeface="微软雅黑" panose="020B0503020204020204" charset="-122"/>
                  <a:ea typeface="微软雅黑" panose="020B0503020204020204" charset="-122"/>
                </a:rPr>
                <a:t>获得奖项</a:t>
              </a:r>
              <a:endParaRPr lang="zh-CN" altLang="en-US" sz="2400" b="1" dirty="0">
                <a:solidFill>
                  <a:schemeClr val="accent4"/>
                </a:solidFill>
                <a:latin typeface="微软雅黑" panose="020B0503020204020204" charset="-122"/>
                <a:ea typeface="微软雅黑" panose="020B0503020204020204" charset="-122"/>
              </a:endParaRPr>
            </a:p>
          </p:txBody>
        </p:sp>
      </p:grpSp>
      <p:grpSp>
        <p:nvGrpSpPr>
          <p:cNvPr id="4" name="Group 20"/>
          <p:cNvGrpSpPr/>
          <p:nvPr/>
        </p:nvGrpSpPr>
        <p:grpSpPr bwMode="auto">
          <a:xfrm>
            <a:off x="0" y="4281487"/>
            <a:ext cx="9144000" cy="862013"/>
            <a:chOff x="214282" y="4963419"/>
            <a:chExt cx="8715436" cy="863195"/>
          </a:xfrm>
        </p:grpSpPr>
        <p:pic>
          <p:nvPicPr>
            <p:cNvPr id="20" name="Picture 7" descr="C:\Documents and Settings\cbreitenbucher\Desktop\Awards hotels\Buddha.JPG"/>
            <p:cNvPicPr>
              <a:picLocks noChangeAspect="1" noChangeArrowheads="1"/>
            </p:cNvPicPr>
            <p:nvPr/>
          </p:nvPicPr>
          <p:blipFill>
            <a:blip r:embed="rId3" cstate="print"/>
            <a:srcRect/>
            <a:stretch>
              <a:fillRect/>
            </a:stretch>
          </p:blipFill>
          <p:spPr bwMode="auto">
            <a:xfrm>
              <a:off x="275086" y="4963419"/>
              <a:ext cx="1281623" cy="854415"/>
            </a:xfrm>
            <a:prstGeom prst="rect">
              <a:avLst/>
            </a:prstGeom>
            <a:noFill/>
            <a:ln w="9525">
              <a:noFill/>
              <a:miter lim="800000"/>
              <a:headEnd/>
              <a:tailEnd/>
            </a:ln>
          </p:spPr>
        </p:pic>
        <p:pic>
          <p:nvPicPr>
            <p:cNvPr id="21" name="Picture 8" descr="C:\Documents and Settings\cbreitenbucher\Desktop\Awards hotels\dana.JPG"/>
            <p:cNvPicPr>
              <a:picLocks noChangeAspect="1" noChangeArrowheads="1"/>
            </p:cNvPicPr>
            <p:nvPr/>
          </p:nvPicPr>
          <p:blipFill>
            <a:blip r:embed="rId4" cstate="print"/>
            <a:srcRect/>
            <a:stretch>
              <a:fillRect/>
            </a:stretch>
          </p:blipFill>
          <p:spPr bwMode="auto">
            <a:xfrm>
              <a:off x="1603503" y="4963419"/>
              <a:ext cx="1293327" cy="862218"/>
            </a:xfrm>
            <a:prstGeom prst="rect">
              <a:avLst/>
            </a:prstGeom>
            <a:noFill/>
            <a:ln w="9525">
              <a:noFill/>
              <a:miter lim="800000"/>
              <a:headEnd/>
              <a:tailEnd/>
            </a:ln>
          </p:spPr>
        </p:pic>
        <p:pic>
          <p:nvPicPr>
            <p:cNvPr id="22" name="Picture 9" descr="C:\Documents and Settings\cbreitenbucher\Desktop\Awards hotels\Artmore.JPG"/>
            <p:cNvPicPr>
              <a:picLocks noChangeAspect="1" noChangeArrowheads="1"/>
            </p:cNvPicPr>
            <p:nvPr/>
          </p:nvPicPr>
          <p:blipFill>
            <a:blip r:embed="rId5" cstate="print"/>
            <a:srcRect/>
            <a:stretch>
              <a:fillRect/>
            </a:stretch>
          </p:blipFill>
          <p:spPr bwMode="auto">
            <a:xfrm>
              <a:off x="2939560" y="4963420"/>
              <a:ext cx="1297229" cy="863194"/>
            </a:xfrm>
            <a:prstGeom prst="rect">
              <a:avLst/>
            </a:prstGeom>
            <a:noFill/>
            <a:ln w="9525">
              <a:noFill/>
              <a:miter lim="800000"/>
              <a:headEnd/>
              <a:tailEnd/>
            </a:ln>
          </p:spPr>
        </p:pic>
        <p:pic>
          <p:nvPicPr>
            <p:cNvPr id="23" name="Picture 10" descr="C:\Documents and Settings\cbreitenbucher\Desktop\Awards hotels\Royal garden.JPG"/>
            <p:cNvPicPr>
              <a:picLocks noChangeAspect="1" noChangeArrowheads="1"/>
            </p:cNvPicPr>
            <p:nvPr/>
          </p:nvPicPr>
          <p:blipFill>
            <a:blip r:embed="rId6" cstate="print"/>
            <a:srcRect/>
            <a:stretch>
              <a:fillRect/>
            </a:stretch>
          </p:blipFill>
          <p:spPr bwMode="auto">
            <a:xfrm>
              <a:off x="4275615" y="4963420"/>
              <a:ext cx="1130808" cy="842345"/>
            </a:xfrm>
            <a:prstGeom prst="rect">
              <a:avLst/>
            </a:prstGeom>
            <a:noFill/>
            <a:ln w="9525">
              <a:noFill/>
              <a:miter lim="800000"/>
              <a:headEnd/>
              <a:tailEnd/>
            </a:ln>
          </p:spPr>
        </p:pic>
        <p:pic>
          <p:nvPicPr>
            <p:cNvPr id="24" name="Picture 11" descr="C:\Documents and Settings\cbreitenbucher\Desktop\Awards hotels\City Inn Westminster.JPG"/>
            <p:cNvPicPr>
              <a:picLocks noChangeAspect="1" noChangeArrowheads="1"/>
            </p:cNvPicPr>
            <p:nvPr/>
          </p:nvPicPr>
          <p:blipFill>
            <a:blip r:embed="rId7" cstate="print"/>
            <a:srcRect/>
            <a:stretch>
              <a:fillRect/>
            </a:stretch>
          </p:blipFill>
          <p:spPr bwMode="auto">
            <a:xfrm>
              <a:off x="5450522" y="4963420"/>
              <a:ext cx="1167018" cy="823034"/>
            </a:xfrm>
            <a:prstGeom prst="rect">
              <a:avLst/>
            </a:prstGeom>
            <a:noFill/>
            <a:ln w="9525">
              <a:noFill/>
              <a:miter lim="800000"/>
              <a:headEnd/>
              <a:tailEnd/>
            </a:ln>
          </p:spPr>
        </p:pic>
        <p:pic>
          <p:nvPicPr>
            <p:cNvPr id="25" name="Picture 12" descr="C:\Documents and Settings\cbreitenbucher\Desktop\Awards hotels\Lan Kwai.JPG"/>
            <p:cNvPicPr>
              <a:picLocks noChangeAspect="1" noChangeArrowheads="1"/>
            </p:cNvPicPr>
            <p:nvPr/>
          </p:nvPicPr>
          <p:blipFill>
            <a:blip r:embed="rId8" cstate="print"/>
            <a:srcRect/>
            <a:stretch>
              <a:fillRect/>
            </a:stretch>
          </p:blipFill>
          <p:spPr bwMode="auto">
            <a:xfrm>
              <a:off x="6672251" y="4963420"/>
              <a:ext cx="1267968" cy="848201"/>
            </a:xfrm>
            <a:prstGeom prst="rect">
              <a:avLst/>
            </a:prstGeom>
            <a:noFill/>
            <a:ln w="9525">
              <a:noFill/>
              <a:miter lim="800000"/>
              <a:headEnd/>
              <a:tailEnd/>
            </a:ln>
          </p:spPr>
        </p:pic>
        <p:pic>
          <p:nvPicPr>
            <p:cNvPr id="26" name="Picture 13" descr="C:\Documents and Settings\cbreitenbucher\Desktop\Awards hotels\Sagamore.JPG"/>
            <p:cNvPicPr>
              <a:picLocks noChangeAspect="1" noChangeArrowheads="1"/>
            </p:cNvPicPr>
            <p:nvPr/>
          </p:nvPicPr>
          <p:blipFill>
            <a:blip r:embed="rId9" cstate="print"/>
            <a:srcRect/>
            <a:stretch>
              <a:fillRect/>
            </a:stretch>
          </p:blipFill>
          <p:spPr bwMode="auto">
            <a:xfrm>
              <a:off x="7994887" y="4963420"/>
              <a:ext cx="831494" cy="857255"/>
            </a:xfrm>
            <a:prstGeom prst="rect">
              <a:avLst/>
            </a:prstGeom>
            <a:noFill/>
            <a:ln w="9525">
              <a:noFill/>
              <a:miter lim="800000"/>
              <a:headEnd/>
              <a:tailEnd/>
            </a:ln>
          </p:spPr>
        </p:pic>
        <p:cxnSp>
          <p:nvCxnSpPr>
            <p:cNvPr id="27" name="Straight Connector 17"/>
            <p:cNvCxnSpPr/>
            <p:nvPr/>
          </p:nvCxnSpPr>
          <p:spPr bwMode="auto">
            <a:xfrm>
              <a:off x="214282" y="4963419"/>
              <a:ext cx="8715436" cy="0"/>
            </a:xfrm>
            <a:prstGeom prst="line">
              <a:avLst/>
            </a:prstGeom>
            <a:solidFill>
              <a:schemeClr val="accent1"/>
            </a:solidFill>
            <a:ln w="76200" cap="flat" cmpd="sng" algn="ctr">
              <a:solidFill>
                <a:schemeClr val="accent3"/>
              </a:solidFill>
              <a:prstDash val="solid"/>
              <a:round/>
              <a:headEnd type="none" w="med" len="med"/>
              <a:tailEnd type="none" w="med" len="med"/>
            </a:ln>
            <a:effectLst/>
          </p:spPr>
        </p:cxnSp>
        <p:cxnSp>
          <p:nvCxnSpPr>
            <p:cNvPr id="28" name="Straight Connector 18"/>
            <p:cNvCxnSpPr/>
            <p:nvPr/>
          </p:nvCxnSpPr>
          <p:spPr bwMode="auto">
            <a:xfrm>
              <a:off x="214282" y="5786872"/>
              <a:ext cx="8715436" cy="0"/>
            </a:xfrm>
            <a:prstGeom prst="line">
              <a:avLst/>
            </a:prstGeom>
            <a:solidFill>
              <a:schemeClr val="accent1"/>
            </a:solidFill>
            <a:ln w="76200" cap="flat" cmpd="sng" algn="ctr">
              <a:solidFill>
                <a:schemeClr val="accent3"/>
              </a:solidFill>
              <a:prstDash val="solid"/>
              <a:round/>
              <a:headEnd type="none" w="med" len="med"/>
              <a:tailEnd type="none" w="med" len="med"/>
            </a:ln>
            <a:effectLst/>
          </p:spPr>
        </p:cxnSp>
      </p:grpSp>
      <p:grpSp>
        <p:nvGrpSpPr>
          <p:cNvPr id="5" name="组合 4"/>
          <p:cNvGrpSpPr/>
          <p:nvPr/>
        </p:nvGrpSpPr>
        <p:grpSpPr>
          <a:xfrm>
            <a:off x="1700646" y="1620039"/>
            <a:ext cx="708044" cy="882534"/>
            <a:chOff x="2285732" y="3916718"/>
            <a:chExt cx="2763946" cy="3446339"/>
          </a:xfrm>
        </p:grpSpPr>
        <p:grpSp>
          <p:nvGrpSpPr>
            <p:cNvPr id="6" name="组合 5"/>
            <p:cNvGrpSpPr/>
            <p:nvPr/>
          </p:nvGrpSpPr>
          <p:grpSpPr>
            <a:xfrm>
              <a:off x="2285732" y="3916718"/>
              <a:ext cx="2763946" cy="3446339"/>
              <a:chOff x="3295850" y="1908877"/>
              <a:chExt cx="3738030" cy="4660916"/>
            </a:xfrm>
          </p:grpSpPr>
          <p:sp>
            <p:nvSpPr>
              <p:cNvPr id="32" name="圆角矩形 31"/>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3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sp>
            <p:nvSpPr>
              <p:cNvPr id="34" name="圆角矩形 33"/>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3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grpSp>
        <p:sp>
          <p:nvSpPr>
            <p:cNvPr id="31" name="文本框 26"/>
            <p:cNvSpPr txBox="1"/>
            <p:nvPr/>
          </p:nvSpPr>
          <p:spPr>
            <a:xfrm>
              <a:off x="2681865" y="4362034"/>
              <a:ext cx="1031438" cy="1322070"/>
            </a:xfrm>
            <a:prstGeom prst="rect">
              <a:avLst/>
            </a:prstGeom>
            <a:noFill/>
          </p:spPr>
          <p:txBody>
            <a:bodyPr wrap="square" rtlCol="0">
              <a:spAutoFit/>
            </a:bodyPr>
            <a:lstStyle/>
            <a:p>
              <a:pPr algn="ctr"/>
              <a:r>
                <a:rPr lang="en-US" altLang="zh-CN" sz="1600" dirty="0" smtClean="0">
                  <a:solidFill>
                    <a:schemeClr val="accent6"/>
                  </a:solidFill>
                  <a:latin typeface="Impact" panose="020B0806030902050204" pitchFamily="34" charset="0"/>
                  <a:ea typeface="微软雅黑" panose="020B0503020204020204" charset="-122"/>
                </a:rPr>
                <a:t>7</a:t>
              </a:r>
              <a:endParaRPr lang="zh-CN" altLang="en-US" sz="1600" dirty="0">
                <a:solidFill>
                  <a:schemeClr val="accent6"/>
                </a:solidFill>
                <a:latin typeface="Impact" panose="020B0806030902050204" pitchFamily="34" charset="0"/>
                <a:ea typeface="微软雅黑" panose="020B0503020204020204" charset="-122"/>
              </a:endParaRPr>
            </a:p>
          </p:txBody>
        </p:sp>
      </p:grpSp>
      <p:grpSp>
        <p:nvGrpSpPr>
          <p:cNvPr id="7" name="组合 49"/>
          <p:cNvGrpSpPr/>
          <p:nvPr/>
        </p:nvGrpSpPr>
        <p:grpSpPr>
          <a:xfrm>
            <a:off x="2199318" y="1879445"/>
            <a:ext cx="577505" cy="240296"/>
            <a:chOff x="5246304" y="4593021"/>
            <a:chExt cx="2438687" cy="732476"/>
          </a:xfrm>
        </p:grpSpPr>
        <p:sp>
          <p:nvSpPr>
            <p:cNvPr id="37" name="椭圆 36"/>
            <p:cNvSpPr/>
            <p:nvPr/>
          </p:nvSpPr>
          <p:spPr>
            <a:xfrm>
              <a:off x="5246304" y="4593021"/>
              <a:ext cx="118623" cy="118623"/>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38" name="任意多边形 37"/>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grpSp>
      <p:grpSp>
        <p:nvGrpSpPr>
          <p:cNvPr id="8" name="组合 4"/>
          <p:cNvGrpSpPr/>
          <p:nvPr/>
        </p:nvGrpSpPr>
        <p:grpSpPr>
          <a:xfrm>
            <a:off x="1983046" y="2350589"/>
            <a:ext cx="708044" cy="882534"/>
            <a:chOff x="2285732" y="3916718"/>
            <a:chExt cx="2763946" cy="3446339"/>
          </a:xfrm>
        </p:grpSpPr>
        <p:grpSp>
          <p:nvGrpSpPr>
            <p:cNvPr id="9" name="组合 5"/>
            <p:cNvGrpSpPr/>
            <p:nvPr/>
          </p:nvGrpSpPr>
          <p:grpSpPr>
            <a:xfrm>
              <a:off x="2285732" y="3916718"/>
              <a:ext cx="2763946" cy="3446339"/>
              <a:chOff x="3295850" y="1908877"/>
              <a:chExt cx="3738030" cy="4660916"/>
            </a:xfrm>
          </p:grpSpPr>
          <p:sp>
            <p:nvSpPr>
              <p:cNvPr id="59" name="圆角矩形 58"/>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60"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sp>
            <p:nvSpPr>
              <p:cNvPr id="61" name="圆角矩形 60"/>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62"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grpSp>
        <p:sp>
          <p:nvSpPr>
            <p:cNvPr id="58" name="文本框 26"/>
            <p:cNvSpPr txBox="1"/>
            <p:nvPr/>
          </p:nvSpPr>
          <p:spPr>
            <a:xfrm>
              <a:off x="2458768" y="4362034"/>
              <a:ext cx="1492949" cy="1322070"/>
            </a:xfrm>
            <a:prstGeom prst="rect">
              <a:avLst/>
            </a:prstGeom>
            <a:noFill/>
          </p:spPr>
          <p:txBody>
            <a:bodyPr wrap="square" rtlCol="0">
              <a:spAutoFit/>
            </a:bodyPr>
            <a:lstStyle/>
            <a:p>
              <a:pPr algn="ctr"/>
              <a:r>
                <a:rPr lang="en-US" altLang="zh-CN" sz="1600" dirty="0" smtClean="0">
                  <a:solidFill>
                    <a:schemeClr val="accent6"/>
                  </a:solidFill>
                  <a:latin typeface="Impact" panose="020B0806030902050204" pitchFamily="34" charset="0"/>
                  <a:ea typeface="微软雅黑" panose="020B0503020204020204" charset="-122"/>
                </a:rPr>
                <a:t>8</a:t>
              </a:r>
              <a:endParaRPr lang="zh-CN" altLang="en-US" sz="1600" dirty="0">
                <a:solidFill>
                  <a:schemeClr val="accent6"/>
                </a:solidFill>
                <a:latin typeface="Impact" panose="020B0806030902050204" pitchFamily="34" charset="0"/>
                <a:ea typeface="微软雅黑" panose="020B0503020204020204" charset="-122"/>
              </a:endParaRPr>
            </a:p>
          </p:txBody>
        </p:sp>
      </p:grpSp>
      <p:grpSp>
        <p:nvGrpSpPr>
          <p:cNvPr id="10" name="组合 49"/>
          <p:cNvGrpSpPr/>
          <p:nvPr/>
        </p:nvGrpSpPr>
        <p:grpSpPr>
          <a:xfrm>
            <a:off x="2498418" y="2626695"/>
            <a:ext cx="577505" cy="240296"/>
            <a:chOff x="5246304" y="4593021"/>
            <a:chExt cx="2438687" cy="732476"/>
          </a:xfrm>
        </p:grpSpPr>
        <p:sp>
          <p:nvSpPr>
            <p:cNvPr id="64" name="椭圆 63"/>
            <p:cNvSpPr/>
            <p:nvPr/>
          </p:nvSpPr>
          <p:spPr>
            <a:xfrm>
              <a:off x="5246304" y="4593021"/>
              <a:ext cx="118623" cy="118623"/>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65" name="任意多边形 64"/>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grpSp>
      <p:sp>
        <p:nvSpPr>
          <p:cNvPr id="67" name="文本框 113"/>
          <p:cNvSpPr txBox="1"/>
          <p:nvPr/>
        </p:nvSpPr>
        <p:spPr>
          <a:xfrm>
            <a:off x="3106009" y="2665366"/>
            <a:ext cx="4470661" cy="328936"/>
          </a:xfrm>
          <a:prstGeom prst="rect">
            <a:avLst/>
          </a:prstGeom>
          <a:noFill/>
        </p:spPr>
        <p:txBody>
          <a:bodyPr wrap="square" rtlCol="0">
            <a:spAutoFit/>
          </a:bodyPr>
          <a:lstStyle/>
          <a:p>
            <a:pPr algn="just">
              <a:lnSpc>
                <a:spcPct val="120000"/>
              </a:lnSpc>
            </a:pPr>
            <a:endParaRPr lang="en-US" altLang="zh-CN" dirty="0" smtClean="0">
              <a:latin typeface="+mj-ea"/>
            </a:endParaRPr>
          </a:p>
        </p:txBody>
      </p:sp>
      <p:grpSp>
        <p:nvGrpSpPr>
          <p:cNvPr id="14" name="组合 4"/>
          <p:cNvGrpSpPr/>
          <p:nvPr/>
        </p:nvGrpSpPr>
        <p:grpSpPr>
          <a:xfrm>
            <a:off x="1529196" y="858039"/>
            <a:ext cx="708044" cy="882534"/>
            <a:chOff x="2285732" y="3916718"/>
            <a:chExt cx="2763946" cy="3446339"/>
          </a:xfrm>
        </p:grpSpPr>
        <p:grpSp>
          <p:nvGrpSpPr>
            <p:cNvPr id="15" name="组合 5"/>
            <p:cNvGrpSpPr/>
            <p:nvPr/>
          </p:nvGrpSpPr>
          <p:grpSpPr>
            <a:xfrm>
              <a:off x="2285732" y="3916718"/>
              <a:ext cx="2763946" cy="3446339"/>
              <a:chOff x="3295850" y="1908877"/>
              <a:chExt cx="3738030" cy="4660916"/>
            </a:xfrm>
          </p:grpSpPr>
          <p:sp>
            <p:nvSpPr>
              <p:cNvPr id="95" name="圆角矩形 94"/>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99"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sp>
            <p:nvSpPr>
              <p:cNvPr id="100" name="圆角矩形 99"/>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101"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a typeface="微软雅黑" panose="020B0503020204020204" charset="-122"/>
                </a:endParaRPr>
              </a:p>
            </p:txBody>
          </p:sp>
        </p:grpSp>
        <p:sp>
          <p:nvSpPr>
            <p:cNvPr id="94" name="文本框 26"/>
            <p:cNvSpPr txBox="1"/>
            <p:nvPr/>
          </p:nvSpPr>
          <p:spPr>
            <a:xfrm>
              <a:off x="2681865" y="4362034"/>
              <a:ext cx="1031438" cy="1322070"/>
            </a:xfrm>
            <a:prstGeom prst="rect">
              <a:avLst/>
            </a:prstGeom>
            <a:noFill/>
          </p:spPr>
          <p:txBody>
            <a:bodyPr wrap="square" rtlCol="0">
              <a:spAutoFit/>
            </a:bodyPr>
            <a:lstStyle/>
            <a:p>
              <a:pPr algn="ctr"/>
              <a:r>
                <a:rPr lang="en-US" altLang="zh-CN" sz="1600" dirty="0" smtClean="0">
                  <a:solidFill>
                    <a:schemeClr val="accent6"/>
                  </a:solidFill>
                  <a:latin typeface="Impact" panose="020B0806030902050204" pitchFamily="34" charset="0"/>
                  <a:ea typeface="微软雅黑" panose="020B0503020204020204" charset="-122"/>
                </a:rPr>
                <a:t>6</a:t>
              </a:r>
              <a:endParaRPr lang="zh-CN" altLang="en-US" sz="1600" dirty="0">
                <a:solidFill>
                  <a:schemeClr val="accent6"/>
                </a:solidFill>
                <a:latin typeface="Impact" panose="020B0806030902050204" pitchFamily="34" charset="0"/>
                <a:ea typeface="微软雅黑" panose="020B0503020204020204" charset="-122"/>
              </a:endParaRPr>
            </a:p>
          </p:txBody>
        </p:sp>
      </p:grpSp>
      <p:grpSp>
        <p:nvGrpSpPr>
          <p:cNvPr id="16" name="组合 49"/>
          <p:cNvGrpSpPr/>
          <p:nvPr/>
        </p:nvGrpSpPr>
        <p:grpSpPr>
          <a:xfrm>
            <a:off x="1999293" y="1146020"/>
            <a:ext cx="577505" cy="240296"/>
            <a:chOff x="5246304" y="4593021"/>
            <a:chExt cx="2438687" cy="732476"/>
          </a:xfrm>
        </p:grpSpPr>
        <p:sp>
          <p:nvSpPr>
            <p:cNvPr id="103" name="椭圆 102"/>
            <p:cNvSpPr/>
            <p:nvPr/>
          </p:nvSpPr>
          <p:spPr>
            <a:xfrm>
              <a:off x="5246304" y="4593021"/>
              <a:ext cx="118623" cy="118623"/>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sp>
          <p:nvSpPr>
            <p:cNvPr id="104" name="任意多边形 103"/>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a typeface="微软雅黑" panose="020B0503020204020204" charset="-122"/>
              </a:endParaRPr>
            </a:p>
          </p:txBody>
        </p:sp>
      </p:grpSp>
      <p:sp>
        <p:nvSpPr>
          <p:cNvPr id="105" name="文本框 113"/>
          <p:cNvSpPr txBox="1"/>
          <p:nvPr/>
        </p:nvSpPr>
        <p:spPr>
          <a:xfrm>
            <a:off x="2567284" y="1193541"/>
            <a:ext cx="4519316" cy="350865"/>
          </a:xfrm>
          <a:prstGeom prst="rect">
            <a:avLst/>
          </a:prstGeom>
          <a:noFill/>
        </p:spPr>
        <p:txBody>
          <a:bodyPr wrap="square" rtlCol="0">
            <a:spAutoFit/>
          </a:bodyPr>
          <a:lstStyle/>
          <a:p>
            <a:pPr algn="just">
              <a:lnSpc>
                <a:spcPct val="120000"/>
              </a:lnSpc>
            </a:pPr>
            <a:r>
              <a:rPr lang="en-US" altLang="zh-CN" dirty="0" smtClean="0">
                <a:latin typeface="+mj-ea"/>
              </a:rPr>
              <a:t>2017</a:t>
            </a:r>
            <a:r>
              <a:rPr lang="zh-CN" altLang="en-US" dirty="0" smtClean="0">
                <a:latin typeface="+mj-ea"/>
              </a:rPr>
              <a:t>年、</a:t>
            </a:r>
            <a:r>
              <a:rPr lang="en-US" altLang="zh-CN" dirty="0" smtClean="0">
                <a:latin typeface="+mj-ea"/>
              </a:rPr>
              <a:t>2018</a:t>
            </a:r>
            <a:r>
              <a:rPr lang="zh-CN" altLang="en-US" dirty="0" smtClean="0">
                <a:latin typeface="+mj-ea"/>
              </a:rPr>
              <a:t>年度艺龙</a:t>
            </a:r>
            <a:r>
              <a:rPr lang="en-US" altLang="zh-CN" dirty="0" smtClean="0">
                <a:latin typeface="+mj-ea"/>
              </a:rPr>
              <a:t>/</a:t>
            </a:r>
            <a:r>
              <a:rPr lang="zh-CN" altLang="en-US" dirty="0" smtClean="0">
                <a:latin typeface="+mj-ea"/>
              </a:rPr>
              <a:t>携程</a:t>
            </a:r>
            <a:r>
              <a:rPr lang="en-US" altLang="zh-CN" dirty="0" smtClean="0">
                <a:latin typeface="+mj-ea"/>
              </a:rPr>
              <a:t>/</a:t>
            </a:r>
            <a:r>
              <a:rPr lang="zh-CN" altLang="en-US" dirty="0" smtClean="0">
                <a:latin typeface="+mj-ea"/>
              </a:rPr>
              <a:t>去哪儿“最佳商务酒店” </a:t>
            </a:r>
            <a:endParaRPr lang="en-US" altLang="zh-CN" dirty="0" smtClean="0">
              <a:latin typeface="+mj-ea"/>
            </a:endParaRPr>
          </a:p>
        </p:txBody>
      </p:sp>
      <p:sp>
        <p:nvSpPr>
          <p:cNvPr id="68" name="文本框 113"/>
          <p:cNvSpPr txBox="1"/>
          <p:nvPr/>
        </p:nvSpPr>
        <p:spPr>
          <a:xfrm>
            <a:off x="2826934" y="1928091"/>
            <a:ext cx="4470661" cy="350865"/>
          </a:xfrm>
          <a:prstGeom prst="rect">
            <a:avLst/>
          </a:prstGeom>
          <a:noFill/>
        </p:spPr>
        <p:txBody>
          <a:bodyPr wrap="square" rtlCol="0">
            <a:spAutoFit/>
          </a:bodyPr>
          <a:lstStyle/>
          <a:p>
            <a:pPr algn="just">
              <a:lnSpc>
                <a:spcPct val="120000"/>
              </a:lnSpc>
            </a:pPr>
            <a:r>
              <a:rPr lang="en-US" altLang="zh-CN" dirty="0" smtClean="0">
                <a:latin typeface="+mj-ea"/>
              </a:rPr>
              <a:t>2018-2019</a:t>
            </a:r>
            <a:r>
              <a:rPr lang="zh-CN" altLang="en-US" dirty="0" smtClean="0">
                <a:latin typeface="+mj-ea"/>
              </a:rPr>
              <a:t>年度无锡最受欢迎年会酒店“最具人气奖”</a:t>
            </a:r>
            <a:endParaRPr lang="zh-CN" altLang="en-US" dirty="0">
              <a:latin typeface="+mj-ea"/>
            </a:endParaRPr>
          </a:p>
        </p:txBody>
      </p:sp>
      <p:sp>
        <p:nvSpPr>
          <p:cNvPr id="69" name="文本框 113"/>
          <p:cNvSpPr txBox="1"/>
          <p:nvPr/>
        </p:nvSpPr>
        <p:spPr>
          <a:xfrm>
            <a:off x="3169834" y="2651991"/>
            <a:ext cx="4470661" cy="328936"/>
          </a:xfrm>
          <a:prstGeom prst="rect">
            <a:avLst/>
          </a:prstGeom>
          <a:noFill/>
        </p:spPr>
        <p:txBody>
          <a:bodyPr wrap="square" rtlCol="0">
            <a:spAutoFit/>
          </a:bodyPr>
          <a:lstStyle/>
          <a:p>
            <a:pPr algn="just">
              <a:lnSpc>
                <a:spcPct val="120000"/>
              </a:lnSpc>
            </a:pPr>
            <a:r>
              <a:rPr lang="zh-CN" altLang="en-US" dirty="0" smtClean="0">
                <a:latin typeface="+mj-ea"/>
              </a:rPr>
              <a:t>未完待续，精彩继续</a:t>
            </a:r>
            <a:endParaRPr lang="zh-CN" altLang="en-US" dirty="0">
              <a:latin typeface="+mj-ea"/>
            </a:endParaRPr>
          </a:p>
        </p:txBody>
      </p:sp>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outVertical)">
                                      <p:cBhvr>
                                        <p:cTn id="7" dur="397"/>
                                        <p:tgtEl>
                                          <p:spTgt spid="6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accel="4000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191" fill="hold"/>
                                        <p:tgtEl>
                                          <p:spTgt spid="14"/>
                                        </p:tgtEl>
                                        <p:attrNameLst>
                                          <p:attrName>ppt_x</p:attrName>
                                        </p:attrNameLst>
                                      </p:cBhvr>
                                      <p:tavLst>
                                        <p:tav tm="0">
                                          <p:val>
                                            <p:strVal val="0-#ppt_w/2"/>
                                          </p:val>
                                        </p:tav>
                                        <p:tav tm="100000">
                                          <p:val>
                                            <p:strVal val="#ppt_x"/>
                                          </p:val>
                                        </p:tav>
                                      </p:tavLst>
                                    </p:anim>
                                    <p:anim calcmode="lin" valueType="num">
                                      <p:cBhvr additive="base">
                                        <p:cTn id="17" dur="1191" fill="hold"/>
                                        <p:tgtEl>
                                          <p:spTgt spid="14"/>
                                        </p:tgtEl>
                                        <p:attrNameLst>
                                          <p:attrName>ppt_y</p:attrName>
                                        </p:attrNameLst>
                                      </p:cBhvr>
                                      <p:tavLst>
                                        <p:tav tm="0">
                                          <p:val>
                                            <p:strVal val="#ppt_y"/>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397"/>
                                        <p:tgtEl>
                                          <p:spTgt spid="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wipe(up)">
                                      <p:cBhvr>
                                        <p:cTn id="23" dur="397"/>
                                        <p:tgtEl>
                                          <p:spTgt spid="105"/>
                                        </p:tgtEl>
                                      </p:cBhvr>
                                    </p:animEffect>
                                  </p:childTnLst>
                                </p:cTn>
                              </p:par>
                              <p:par>
                                <p:cTn id="24" presetID="22" presetClass="entr" presetSubtype="8"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397"/>
                                        <p:tgtEl>
                                          <p:spTgt spid="7"/>
                                        </p:tgtEl>
                                      </p:cBhvr>
                                    </p:animEffect>
                                  </p:childTnLst>
                                </p:cTn>
                              </p:par>
                            </p:childTnLst>
                          </p:cTn>
                        </p:par>
                        <p:par>
                          <p:cTn id="27" fill="hold">
                            <p:stCondLst>
                              <p:cond delay="2500"/>
                            </p:stCondLst>
                            <p:childTnLst>
                              <p:par>
                                <p:cTn id="28" presetID="2" presetClass="entr" presetSubtype="8" accel="4000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191" fill="hold"/>
                                        <p:tgtEl>
                                          <p:spTgt spid="5"/>
                                        </p:tgtEl>
                                        <p:attrNameLst>
                                          <p:attrName>ppt_x</p:attrName>
                                        </p:attrNameLst>
                                      </p:cBhvr>
                                      <p:tavLst>
                                        <p:tav tm="0">
                                          <p:val>
                                            <p:strVal val="0-#ppt_w/2"/>
                                          </p:val>
                                        </p:tav>
                                        <p:tav tm="100000">
                                          <p:val>
                                            <p:strVal val="#ppt_x"/>
                                          </p:val>
                                        </p:tav>
                                      </p:tavLst>
                                    </p:anim>
                                    <p:anim calcmode="lin" valueType="num">
                                      <p:cBhvr additive="base">
                                        <p:cTn id="31" dur="1191"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4000"/>
                            </p:stCondLst>
                            <p:childTnLst>
                              <p:par>
                                <p:cTn id="33" presetID="2" presetClass="entr" presetSubtype="8" accel="4000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191" fill="hold"/>
                                        <p:tgtEl>
                                          <p:spTgt spid="8"/>
                                        </p:tgtEl>
                                        <p:attrNameLst>
                                          <p:attrName>ppt_x</p:attrName>
                                        </p:attrNameLst>
                                      </p:cBhvr>
                                      <p:tavLst>
                                        <p:tav tm="0">
                                          <p:val>
                                            <p:strVal val="0-#ppt_w/2"/>
                                          </p:val>
                                        </p:tav>
                                        <p:tav tm="100000">
                                          <p:val>
                                            <p:strVal val="#ppt_x"/>
                                          </p:val>
                                        </p:tav>
                                      </p:tavLst>
                                    </p:anim>
                                    <p:anim calcmode="lin" valueType="num">
                                      <p:cBhvr additive="base">
                                        <p:cTn id="36" dur="1191" fill="hold"/>
                                        <p:tgtEl>
                                          <p:spTgt spid="8"/>
                                        </p:tgtEl>
                                        <p:attrNameLst>
                                          <p:attrName>ppt_y</p:attrName>
                                        </p:attrNameLst>
                                      </p:cBhvr>
                                      <p:tavLst>
                                        <p:tav tm="0">
                                          <p:val>
                                            <p:strVal val="#ppt_y"/>
                                          </p:val>
                                        </p:tav>
                                        <p:tav tm="100000">
                                          <p:val>
                                            <p:strVal val="#ppt_y"/>
                                          </p:val>
                                        </p:tav>
                                      </p:tavLst>
                                    </p:anim>
                                  </p:childTnLst>
                                </p:cTn>
                              </p:par>
                              <p:par>
                                <p:cTn id="37" presetID="2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397"/>
                                        <p:tgtEl>
                                          <p:spTgt spid="10"/>
                                        </p:tgtEl>
                                      </p:cBhvr>
                                    </p:animEffect>
                                  </p:childTnLst>
                                </p:cTn>
                              </p:par>
                              <p:par>
                                <p:cTn id="40" presetID="22" presetClass="entr" presetSubtype="1" fill="hold" grpId="0" nodeType="withEffect" nodePh="1">
                                  <p:stCondLst>
                                    <p:cond delay="0"/>
                                  </p:stCondLst>
                                  <p:endCondLst>
                                    <p:cond evt="begin" delay="0">
                                      <p:tn val="40"/>
                                    </p:cond>
                                  </p:endCondLst>
                                  <p:childTnLst>
                                    <p:set>
                                      <p:cBhvr>
                                        <p:cTn id="41" dur="1" fill="hold">
                                          <p:stCondLst>
                                            <p:cond delay="0"/>
                                          </p:stCondLst>
                                        </p:cTn>
                                        <p:tgtEl>
                                          <p:spTgt spid="67"/>
                                        </p:tgtEl>
                                        <p:attrNameLst>
                                          <p:attrName>style.visibility</p:attrName>
                                        </p:attrNameLst>
                                      </p:cBhvr>
                                      <p:to>
                                        <p:strVal val="visible"/>
                                      </p:to>
                                    </p:set>
                                    <p:animEffect transition="in" filter="wipe(up)">
                                      <p:cBhvr>
                                        <p:cTn id="42" dur="397"/>
                                        <p:tgtEl>
                                          <p:spTgt spid="67"/>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wipe(up)">
                                      <p:cBhvr>
                                        <p:cTn id="45" dur="397"/>
                                        <p:tgtEl>
                                          <p:spTgt spid="68"/>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up)">
                                      <p:cBhvr>
                                        <p:cTn id="48" dur="397"/>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p:bldP spid="105" grpId="0"/>
      <p:bldP spid="68" grpId="0"/>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圆角矩形 75"/>
          <p:cNvSpPr/>
          <p:nvPr>
            <p:custDataLst>
              <p:tags r:id="rId1"/>
            </p:custDataLst>
          </p:nvPr>
        </p:nvSpPr>
        <p:spPr>
          <a:xfrm>
            <a:off x="1192101" y="343170"/>
            <a:ext cx="6729384" cy="248329"/>
          </a:xfrm>
          <a:prstGeom prst="roundRect">
            <a:avLst>
              <a:gd name="adj" fmla="val 42270"/>
            </a:avLst>
          </a:prstGeom>
          <a:solidFill>
            <a:schemeClr val="accent3"/>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76"/>
          <p:cNvGrpSpPr/>
          <p:nvPr>
            <p:custDataLst>
              <p:tags r:id="rId2"/>
            </p:custDataLst>
          </p:nvPr>
        </p:nvGrpSpPr>
        <p:grpSpPr>
          <a:xfrm>
            <a:off x="2580693" y="157488"/>
            <a:ext cx="4142700" cy="903654"/>
            <a:chOff x="4058225" y="457936"/>
            <a:chExt cx="4142700" cy="903653"/>
          </a:xfrm>
        </p:grpSpPr>
        <p:grpSp>
          <p:nvGrpSpPr>
            <p:cNvPr id="3" name="组合 77"/>
            <p:cNvGrpSpPr/>
            <p:nvPr/>
          </p:nvGrpSpPr>
          <p:grpSpPr>
            <a:xfrm>
              <a:off x="4058225" y="457936"/>
              <a:ext cx="4142700" cy="584449"/>
              <a:chOff x="4261425" y="611634"/>
              <a:chExt cx="4142700" cy="584449"/>
            </a:xfrm>
          </p:grpSpPr>
          <p:sp>
            <p:nvSpPr>
              <p:cNvPr id="80" name="圆角矩形 79"/>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81" name="圆角矩形 80"/>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79" name="TextBox 5"/>
            <p:cNvSpPr txBox="1"/>
            <p:nvPr/>
          </p:nvSpPr>
          <p:spPr>
            <a:xfrm>
              <a:off x="5325750" y="530593"/>
              <a:ext cx="1866782" cy="830996"/>
            </a:xfrm>
            <a:prstGeom prst="rect">
              <a:avLst/>
            </a:prstGeom>
            <a:noFill/>
          </p:spPr>
          <p:txBody>
            <a:bodyPr wrap="square" rtlCol="0">
              <a:spAutoFit/>
            </a:bodyPr>
            <a:lstStyle/>
            <a:p>
              <a:r>
                <a:rPr lang="zh-CN" altLang="en-US" sz="2400" b="1" dirty="0" smtClean="0">
                  <a:solidFill>
                    <a:schemeClr val="accent3"/>
                  </a:solidFill>
                  <a:latin typeface="微软雅黑" panose="020B0503020204020204" charset="-122"/>
                  <a:ea typeface="微软雅黑" panose="020B0503020204020204" charset="-122"/>
                </a:rPr>
                <a:t>客房及套房</a:t>
              </a:r>
              <a:endParaRPr lang="en-US" altLang="zh-CN" sz="2400" b="1" dirty="0" smtClean="0">
                <a:solidFill>
                  <a:schemeClr val="accent3"/>
                </a:solidFill>
                <a:latin typeface="微软雅黑" panose="020B0503020204020204" charset="-122"/>
                <a:ea typeface="微软雅黑" panose="020B0503020204020204" charset="-122"/>
              </a:endParaRPr>
            </a:p>
            <a:p>
              <a:endParaRPr lang="zh-CN" altLang="en-US" sz="2400" b="1" dirty="0">
                <a:solidFill>
                  <a:schemeClr val="accent3"/>
                </a:solidFill>
                <a:latin typeface="微软雅黑" panose="020B0503020204020204" charset="-122"/>
                <a:ea typeface="微软雅黑" panose="020B0503020204020204" charset="-122"/>
              </a:endParaRPr>
            </a:p>
          </p:txBody>
        </p:sp>
      </p:grpSp>
      <p:pic>
        <p:nvPicPr>
          <p:cNvPr id="2054" name="Picture 6" descr="E:\酒店\酒店各类照片及周边\宣传照片-无锡君来世尊酒店\009.jpg"/>
          <p:cNvPicPr>
            <a:picLocks noChangeAspect="1" noChangeArrowheads="1"/>
          </p:cNvPicPr>
          <p:nvPr/>
        </p:nvPicPr>
        <p:blipFill>
          <a:blip r:embed="rId3" cstate="print"/>
          <a:srcRect/>
          <a:stretch>
            <a:fillRect/>
          </a:stretch>
        </p:blipFill>
        <p:spPr bwMode="auto">
          <a:xfrm>
            <a:off x="4660900" y="1477726"/>
            <a:ext cx="4079802" cy="2713274"/>
          </a:xfrm>
          <a:prstGeom prst="rect">
            <a:avLst/>
          </a:prstGeom>
          <a:noFill/>
        </p:spPr>
      </p:pic>
      <p:pic>
        <p:nvPicPr>
          <p:cNvPr id="2056" name="Picture 8" descr="E:\酒店\酒店各类照片及周边\宣传照片-无锡君来世尊酒店\006.jpg"/>
          <p:cNvPicPr>
            <a:picLocks noChangeAspect="1" noChangeArrowheads="1"/>
          </p:cNvPicPr>
          <p:nvPr/>
        </p:nvPicPr>
        <p:blipFill>
          <a:blip r:embed="rId4" cstate="print"/>
          <a:srcRect/>
          <a:stretch>
            <a:fillRect/>
          </a:stretch>
        </p:blipFill>
        <p:spPr bwMode="auto">
          <a:xfrm>
            <a:off x="444500" y="1460500"/>
            <a:ext cx="4132592" cy="2755061"/>
          </a:xfrm>
          <a:prstGeom prst="rect">
            <a:avLst/>
          </a:prstGeom>
          <a:noFill/>
        </p:spPr>
      </p:pic>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397"/>
                                        <p:tgtEl>
                                          <p:spTgt spid="7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圆角矩形 75"/>
          <p:cNvSpPr/>
          <p:nvPr>
            <p:custDataLst>
              <p:tags r:id="rId1"/>
            </p:custDataLst>
          </p:nvPr>
        </p:nvSpPr>
        <p:spPr>
          <a:xfrm>
            <a:off x="1192101" y="343170"/>
            <a:ext cx="6729384" cy="248329"/>
          </a:xfrm>
          <a:prstGeom prst="roundRect">
            <a:avLst>
              <a:gd name="adj" fmla="val 42270"/>
            </a:avLst>
          </a:prstGeom>
          <a:solidFill>
            <a:schemeClr val="accent3"/>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76"/>
          <p:cNvGrpSpPr/>
          <p:nvPr>
            <p:custDataLst>
              <p:tags r:id="rId2"/>
            </p:custDataLst>
          </p:nvPr>
        </p:nvGrpSpPr>
        <p:grpSpPr>
          <a:xfrm>
            <a:off x="2590218" y="157488"/>
            <a:ext cx="4142700" cy="584450"/>
            <a:chOff x="4058225" y="457936"/>
            <a:chExt cx="4142700" cy="584449"/>
          </a:xfrm>
        </p:grpSpPr>
        <p:grpSp>
          <p:nvGrpSpPr>
            <p:cNvPr id="3" name="组合 77"/>
            <p:cNvGrpSpPr/>
            <p:nvPr/>
          </p:nvGrpSpPr>
          <p:grpSpPr>
            <a:xfrm>
              <a:off x="4058225" y="457936"/>
              <a:ext cx="4142700" cy="584449"/>
              <a:chOff x="4261425" y="611634"/>
              <a:chExt cx="4142700" cy="584449"/>
            </a:xfrm>
          </p:grpSpPr>
          <p:sp>
            <p:nvSpPr>
              <p:cNvPr id="80" name="圆角矩形 79"/>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81" name="圆角矩形 80"/>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79" name="TextBox 5"/>
            <p:cNvSpPr txBox="1"/>
            <p:nvPr/>
          </p:nvSpPr>
          <p:spPr>
            <a:xfrm>
              <a:off x="5325750" y="530593"/>
              <a:ext cx="1866782" cy="461664"/>
            </a:xfrm>
            <a:prstGeom prst="rect">
              <a:avLst/>
            </a:prstGeom>
            <a:noFill/>
          </p:spPr>
          <p:txBody>
            <a:bodyPr wrap="square" rtlCol="0">
              <a:spAutoFit/>
            </a:bodyPr>
            <a:lstStyle/>
            <a:p>
              <a:r>
                <a:rPr lang="zh-CN" altLang="en-US" sz="2400" b="1" dirty="0" smtClean="0">
                  <a:solidFill>
                    <a:schemeClr val="accent3"/>
                  </a:solidFill>
                  <a:latin typeface="微软雅黑" panose="020B0503020204020204" charset="-122"/>
                  <a:ea typeface="微软雅黑" panose="020B0503020204020204" charset="-122"/>
                </a:rPr>
                <a:t>天香中餐厅</a:t>
              </a:r>
              <a:endParaRPr lang="en-US" altLang="zh-CN" sz="2400" b="1" dirty="0" smtClean="0">
                <a:solidFill>
                  <a:schemeClr val="accent3"/>
                </a:solidFill>
                <a:latin typeface="微软雅黑" panose="020B0503020204020204" charset="-122"/>
                <a:ea typeface="微软雅黑" panose="020B0503020204020204" charset="-122"/>
              </a:endParaRPr>
            </a:p>
          </p:txBody>
        </p:sp>
      </p:grpSp>
      <p:pic>
        <p:nvPicPr>
          <p:cNvPr id="3074" name="Picture 2" descr="E:\酒店\酒店各类照片及周边\宣传照片-无锡君来世尊酒店\中餐零点区.jpg"/>
          <p:cNvPicPr>
            <a:picLocks noChangeAspect="1" noChangeArrowheads="1"/>
          </p:cNvPicPr>
          <p:nvPr/>
        </p:nvPicPr>
        <p:blipFill>
          <a:blip r:embed="rId3" cstate="print"/>
          <a:srcRect/>
          <a:stretch>
            <a:fillRect/>
          </a:stretch>
        </p:blipFill>
        <p:spPr bwMode="auto">
          <a:xfrm>
            <a:off x="4711700" y="1419225"/>
            <a:ext cx="4039461" cy="2782575"/>
          </a:xfrm>
          <a:prstGeom prst="rect">
            <a:avLst/>
          </a:prstGeom>
          <a:noFill/>
        </p:spPr>
      </p:pic>
      <p:pic>
        <p:nvPicPr>
          <p:cNvPr id="17" name="Picture 8" descr="E:\酒店\酒店各类照片及周边\宣传照片-无锡君来世尊酒店\006.jpg"/>
          <p:cNvPicPr>
            <a:picLocks noChangeAspect="1" noChangeArrowheads="1"/>
          </p:cNvPicPr>
          <p:nvPr/>
        </p:nvPicPr>
        <p:blipFill>
          <a:blip r:embed="rId4" cstate="print"/>
          <a:stretch>
            <a:fillRect/>
          </a:stretch>
        </p:blipFill>
        <p:spPr bwMode="auto">
          <a:xfrm>
            <a:off x="508000" y="1428750"/>
            <a:ext cx="4132592" cy="2796067"/>
          </a:xfrm>
          <a:prstGeom prst="rect">
            <a:avLst/>
          </a:prstGeom>
          <a:noFill/>
        </p:spPr>
      </p:pic>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397"/>
                                        <p:tgtEl>
                                          <p:spTgt spid="7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7"/>
          <p:cNvGrpSpPr/>
          <p:nvPr/>
        </p:nvGrpSpPr>
        <p:grpSpPr>
          <a:xfrm>
            <a:off x="3512258" y="801782"/>
            <a:ext cx="981492" cy="1844965"/>
            <a:chOff x="4005126" y="4807550"/>
            <a:chExt cx="4389023" cy="1142807"/>
          </a:xfrm>
        </p:grpSpPr>
        <p:pic>
          <p:nvPicPr>
            <p:cNvPr id="99" name="图片 98"/>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a:off x="4194734" y="5749050"/>
              <a:ext cx="3646268" cy="201307"/>
            </a:xfrm>
            <a:prstGeom prst="rect">
              <a:avLst/>
            </a:prstGeom>
          </p:spPr>
        </p:pic>
        <p:sp>
          <p:nvSpPr>
            <p:cNvPr id="102" name="圆角矩形 101"/>
            <p:cNvSpPr/>
            <p:nvPr/>
          </p:nvSpPr>
          <p:spPr>
            <a:xfrm>
              <a:off x="4005126" y="4807550"/>
              <a:ext cx="4389023"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nvGrpSpPr>
          <p:cNvPr id="3" name="组合 102"/>
          <p:cNvGrpSpPr/>
          <p:nvPr/>
        </p:nvGrpSpPr>
        <p:grpSpPr>
          <a:xfrm>
            <a:off x="4847398" y="801784"/>
            <a:ext cx="981492" cy="1844963"/>
            <a:chOff x="5278266" y="4807551"/>
            <a:chExt cx="4389024" cy="1142806"/>
          </a:xfrm>
        </p:grpSpPr>
        <p:pic>
          <p:nvPicPr>
            <p:cNvPr id="104" name="图片 103"/>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a:off x="5534547" y="5749050"/>
              <a:ext cx="3646270" cy="201307"/>
            </a:xfrm>
            <a:prstGeom prst="rect">
              <a:avLst/>
            </a:prstGeom>
          </p:spPr>
        </p:pic>
        <p:grpSp>
          <p:nvGrpSpPr>
            <p:cNvPr id="4" name="组合 105"/>
            <p:cNvGrpSpPr/>
            <p:nvPr/>
          </p:nvGrpSpPr>
          <p:grpSpPr>
            <a:xfrm>
              <a:off x="5278266" y="4807551"/>
              <a:ext cx="4389024" cy="974450"/>
              <a:chOff x="5278266" y="4807551"/>
              <a:chExt cx="4389024" cy="974450"/>
            </a:xfrm>
          </p:grpSpPr>
          <p:pic>
            <p:nvPicPr>
              <p:cNvPr id="107" name="图片 106"/>
              <p:cNvPicPr>
                <a:picLocks noChangeAspect="1"/>
              </p:cNvPicPr>
              <p:nvPr/>
            </p:nvPicPr>
            <p:blipFill rotWithShape="1">
              <a:blip r:embed="rId3"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rot="16200000">
                <a:off x="8600150" y="5129743"/>
                <a:ext cx="958122" cy="346393"/>
              </a:xfrm>
              <a:prstGeom prst="rect">
                <a:avLst/>
              </a:prstGeom>
            </p:spPr>
          </p:pic>
          <p:sp>
            <p:nvSpPr>
              <p:cNvPr id="108" name="圆角矩形 107"/>
              <p:cNvSpPr/>
              <p:nvPr/>
            </p:nvSpPr>
            <p:spPr>
              <a:xfrm>
                <a:off x="5278266" y="4807551"/>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grpSp>
        <p:nvGrpSpPr>
          <p:cNvPr id="5" name="组合 108"/>
          <p:cNvGrpSpPr/>
          <p:nvPr/>
        </p:nvGrpSpPr>
        <p:grpSpPr>
          <a:xfrm>
            <a:off x="6143809" y="801784"/>
            <a:ext cx="981492" cy="1844963"/>
            <a:chOff x="6378219" y="4807551"/>
            <a:chExt cx="4389024" cy="1142806"/>
          </a:xfrm>
        </p:grpSpPr>
        <p:pic>
          <p:nvPicPr>
            <p:cNvPr id="110" name="图片 109"/>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a:off x="7082878" y="5749050"/>
              <a:ext cx="3646270" cy="201307"/>
            </a:xfrm>
            <a:prstGeom prst="rect">
              <a:avLst/>
            </a:prstGeom>
          </p:spPr>
        </p:pic>
        <p:grpSp>
          <p:nvGrpSpPr>
            <p:cNvPr id="6" name="组合 110"/>
            <p:cNvGrpSpPr/>
            <p:nvPr/>
          </p:nvGrpSpPr>
          <p:grpSpPr>
            <a:xfrm>
              <a:off x="6378219" y="4807551"/>
              <a:ext cx="4389024" cy="974450"/>
              <a:chOff x="6378219" y="4807551"/>
              <a:chExt cx="4389024" cy="974450"/>
            </a:xfrm>
          </p:grpSpPr>
          <p:pic>
            <p:nvPicPr>
              <p:cNvPr id="112" name="图片 111"/>
              <p:cNvPicPr>
                <a:picLocks noChangeAspect="1"/>
              </p:cNvPicPr>
              <p:nvPr/>
            </p:nvPicPr>
            <p:blipFill rotWithShape="1">
              <a:blip r:embed="rId3"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rot="16200000">
                <a:off x="8600150" y="5129743"/>
                <a:ext cx="958122" cy="346393"/>
              </a:xfrm>
              <a:prstGeom prst="rect">
                <a:avLst/>
              </a:prstGeom>
            </p:spPr>
          </p:pic>
          <p:sp>
            <p:nvSpPr>
              <p:cNvPr id="113" name="圆角矩形 112"/>
              <p:cNvSpPr/>
              <p:nvPr/>
            </p:nvSpPr>
            <p:spPr>
              <a:xfrm>
                <a:off x="6378219" y="4807551"/>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grpSp>
        <p:nvGrpSpPr>
          <p:cNvPr id="7" name="组合 92"/>
          <p:cNvGrpSpPr/>
          <p:nvPr/>
        </p:nvGrpSpPr>
        <p:grpSpPr>
          <a:xfrm>
            <a:off x="1969213" y="801783"/>
            <a:ext cx="1222355" cy="1844963"/>
            <a:chOff x="1775476" y="4807551"/>
            <a:chExt cx="5466115" cy="1142806"/>
          </a:xfrm>
        </p:grpSpPr>
        <p:pic>
          <p:nvPicPr>
            <p:cNvPr id="120" name="图片 119"/>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rot="5400000">
              <a:off x="2053219" y="4606445"/>
              <a:ext cx="897813" cy="1453299"/>
            </a:xfrm>
            <a:prstGeom prst="rect">
              <a:avLst/>
            </a:prstGeom>
          </p:spPr>
        </p:pic>
        <p:pic>
          <p:nvPicPr>
            <p:cNvPr id="94" name="图片 93"/>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a:off x="2852567" y="5749050"/>
              <a:ext cx="3646269" cy="201307"/>
            </a:xfrm>
            <a:prstGeom prst="rect">
              <a:avLst/>
            </a:prstGeom>
          </p:spPr>
        </p:pic>
        <p:sp>
          <p:nvSpPr>
            <p:cNvPr id="97" name="圆角矩形 96"/>
            <p:cNvSpPr/>
            <p:nvPr/>
          </p:nvSpPr>
          <p:spPr>
            <a:xfrm>
              <a:off x="2852567" y="4807551"/>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nvGrpSpPr>
          <p:cNvPr id="8" name="组合 88"/>
          <p:cNvGrpSpPr/>
          <p:nvPr/>
        </p:nvGrpSpPr>
        <p:grpSpPr>
          <a:xfrm>
            <a:off x="1675412" y="2662276"/>
            <a:ext cx="5812023" cy="505126"/>
            <a:chOff x="4261425" y="611634"/>
            <a:chExt cx="4142700" cy="584449"/>
          </a:xfrm>
        </p:grpSpPr>
        <p:sp>
          <p:nvSpPr>
            <p:cNvPr id="91" name="圆角矩形 90"/>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92" name="圆角矩形 91"/>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grpSp>
        <p:nvGrpSpPr>
          <p:cNvPr id="9" name="组合 145"/>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148"/>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1" name="组合 151"/>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54" name="椭圆 1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2" name="组合 15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57" name="椭圆 15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grpSp>
      <p:grpSp>
        <p:nvGrpSpPr>
          <p:cNvPr id="13" name="组合 15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4" name="组合 16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5" name="组合 16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165" name="同心圆 1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66" name="椭圆 16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6" name="组合 166"/>
          <p:cNvGrpSpPr/>
          <p:nvPr/>
        </p:nvGrpSpPr>
        <p:grpSpPr>
          <a:xfrm>
            <a:off x="5312405" y="4437212"/>
            <a:ext cx="1179281" cy="1179281"/>
            <a:chOff x="304800" y="673100"/>
            <a:chExt cx="4000500" cy="4000500"/>
          </a:xfrm>
          <a:effectLst>
            <a:outerShdw blurRad="444500" dist="254000" dir="8100000" algn="tr" rotWithShape="0">
              <a:prstClr val="black">
                <a:alpha val="50000"/>
              </a:prstClr>
            </a:outerShdw>
          </a:effectLst>
        </p:grpSpPr>
        <p:sp>
          <p:nvSpPr>
            <p:cNvPr id="168" name="同心圆 16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69" name="椭圆 16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grpSp>
      <p:grpSp>
        <p:nvGrpSpPr>
          <p:cNvPr id="17" name="组合 169"/>
          <p:cNvGrpSpPr/>
          <p:nvPr/>
        </p:nvGrpSpPr>
        <p:grpSpPr>
          <a:xfrm>
            <a:off x="3785253" y="4932205"/>
            <a:ext cx="630230" cy="630230"/>
            <a:chOff x="304800" y="673100"/>
            <a:chExt cx="4000500" cy="4000500"/>
          </a:xfrm>
          <a:effectLst>
            <a:outerShdw blurRad="444500" dist="254000" dir="8100000" algn="tr" rotWithShape="0">
              <a:prstClr val="black">
                <a:alpha val="50000"/>
              </a:prstClr>
            </a:outerShdw>
          </a:effectLst>
        </p:grpSpPr>
        <p:sp>
          <p:nvSpPr>
            <p:cNvPr id="171" name="同心圆 1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72" name="椭圆 1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8" name="组合 172"/>
          <p:cNvGrpSpPr/>
          <p:nvPr/>
        </p:nvGrpSpPr>
        <p:grpSpPr>
          <a:xfrm>
            <a:off x="4464042" y="5247320"/>
            <a:ext cx="890519" cy="890519"/>
            <a:chOff x="304800" y="673100"/>
            <a:chExt cx="4000500" cy="4000500"/>
          </a:xfrm>
          <a:effectLst>
            <a:outerShdw blurRad="444500" dist="254000" dir="8100000" algn="tr" rotWithShape="0">
              <a:prstClr val="black">
                <a:alpha val="50000"/>
              </a:prstClr>
            </a:outerShdw>
          </a:effectLst>
        </p:grpSpPr>
        <p:sp>
          <p:nvSpPr>
            <p:cNvPr id="174" name="同心圆 17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75" name="椭圆 17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9" name="组合 175"/>
          <p:cNvGrpSpPr/>
          <p:nvPr/>
        </p:nvGrpSpPr>
        <p:grpSpPr>
          <a:xfrm>
            <a:off x="6786545" y="5057443"/>
            <a:ext cx="685800" cy="685800"/>
            <a:chOff x="304800" y="673100"/>
            <a:chExt cx="4000500" cy="4000500"/>
          </a:xfrm>
          <a:effectLst>
            <a:outerShdw blurRad="444500" dist="254000" dir="8100000" algn="tr" rotWithShape="0">
              <a:prstClr val="black">
                <a:alpha val="50000"/>
              </a:prstClr>
            </a:outerShdw>
          </a:effectLst>
        </p:grpSpPr>
        <p:sp>
          <p:nvSpPr>
            <p:cNvPr id="177" name="同心圆 17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78" name="椭圆 17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grpSp>
      <p:grpSp>
        <p:nvGrpSpPr>
          <p:cNvPr id="20" name="组合 178"/>
          <p:cNvGrpSpPr/>
          <p:nvPr/>
        </p:nvGrpSpPr>
        <p:grpSpPr>
          <a:xfrm>
            <a:off x="7491863" y="4157224"/>
            <a:ext cx="1179281" cy="1179281"/>
            <a:chOff x="304800" y="673100"/>
            <a:chExt cx="4000500" cy="4000500"/>
          </a:xfrm>
          <a:effectLst>
            <a:outerShdw blurRad="444500" dist="254000" dir="8100000" algn="tr" rotWithShape="0">
              <a:prstClr val="black">
                <a:alpha val="50000"/>
              </a:prstClr>
            </a:outerShdw>
          </a:effectLst>
        </p:grpSpPr>
        <p:sp>
          <p:nvSpPr>
            <p:cNvPr id="180" name="同心圆 17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81" name="椭圆 18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grpSp>
      <p:grpSp>
        <p:nvGrpSpPr>
          <p:cNvPr id="21" name="组合 181"/>
          <p:cNvGrpSpPr/>
          <p:nvPr/>
        </p:nvGrpSpPr>
        <p:grpSpPr>
          <a:xfrm>
            <a:off x="7517601" y="5631703"/>
            <a:ext cx="223080" cy="223080"/>
            <a:chOff x="304800" y="673100"/>
            <a:chExt cx="4000500" cy="4000500"/>
          </a:xfrm>
          <a:effectLst>
            <a:outerShdw blurRad="444500" dist="254000" dir="8100000" algn="tr" rotWithShape="0">
              <a:prstClr val="black">
                <a:alpha val="50000"/>
              </a:prstClr>
            </a:outerShdw>
          </a:effectLst>
        </p:grpSpPr>
        <p:sp>
          <p:nvSpPr>
            <p:cNvPr id="183" name="同心圆 18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84" name="椭圆 18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84" name="TextBox 7"/>
          <p:cNvSpPr>
            <a:spLocks noChangeArrowheads="1"/>
          </p:cNvSpPr>
          <p:nvPr/>
        </p:nvSpPr>
        <p:spPr bwMode="auto">
          <a:xfrm>
            <a:off x="1524000" y="3429000"/>
            <a:ext cx="62103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de-DE" altLang="zh-CN" sz="1500" b="1" dirty="0" smtClean="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WELCOME TO JOIN US THE WORLDHOTEL GRAND JUNA WUXI   </a:t>
            </a:r>
            <a:endParaRPr lang="zh-CN" altLang="en-US" sz="1500" b="1"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
        <p:nvSpPr>
          <p:cNvPr id="85" name="TextBox 84"/>
          <p:cNvSpPr txBox="1"/>
          <p:nvPr/>
        </p:nvSpPr>
        <p:spPr>
          <a:xfrm>
            <a:off x="1407289" y="2669582"/>
            <a:ext cx="6480720" cy="461665"/>
          </a:xfrm>
          <a:prstGeom prst="rect">
            <a:avLst/>
          </a:prstGeom>
          <a:noFill/>
        </p:spPr>
        <p:txBody>
          <a:bodyPr wrap="square" rtlCol="0">
            <a:spAutoFit/>
          </a:bodyPr>
          <a:lstStyle/>
          <a:p>
            <a:pPr algn="ctr"/>
            <a:r>
              <a:rPr lang="zh-CN" altLang="en-US" sz="2400" b="1" spc="600" dirty="0" smtClean="0">
                <a:solidFill>
                  <a:schemeClr val="accent6">
                    <a:lumMod val="75000"/>
                  </a:schemeClr>
                </a:solidFill>
                <a:latin typeface="微软雅黑" panose="020B0503020204020204" charset="-122"/>
                <a:ea typeface="微软雅黑" panose="020B0503020204020204" charset="-122"/>
              </a:rPr>
              <a:t>欢迎加入无锡君来世尊酒店</a:t>
            </a:r>
            <a:endParaRPr lang="zh-CN" altLang="en-US" sz="2400" b="1" spc="600" dirty="0">
              <a:solidFill>
                <a:schemeClr val="accent6">
                  <a:lumMod val="75000"/>
                </a:schemeClr>
              </a:solidFill>
              <a:latin typeface="微软雅黑" panose="020B0503020204020204" charset="-122"/>
              <a:ea typeface="微软雅黑" panose="020B0503020204020204" charset="-122"/>
            </a:endParaRPr>
          </a:p>
        </p:txBody>
      </p:sp>
      <p:sp>
        <p:nvSpPr>
          <p:cNvPr id="86" name="TextBox 5"/>
          <p:cNvSpPr>
            <a:spLocks noChangeArrowheads="1"/>
          </p:cNvSpPr>
          <p:nvPr/>
        </p:nvSpPr>
        <p:spPr bwMode="auto">
          <a:xfrm>
            <a:off x="2269194" y="721172"/>
            <a:ext cx="9223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9600" b="1" dirty="0" smtClean="0">
                <a:solidFill>
                  <a:schemeClr val="accent3"/>
                </a:solidFill>
                <a:effectLst>
                  <a:outerShdw blurRad="50800" dist="38100" dir="5400000" algn="t" rotWithShape="0">
                    <a:prstClr val="black">
                      <a:alpha val="40000"/>
                    </a:prstClr>
                  </a:outerShdw>
                </a:effectLst>
                <a:latin typeface="Brownwood NF" charset="0"/>
                <a:ea typeface="方正兰亭粗黑_GBK" pitchFamily="2" charset="-122"/>
                <a:sym typeface="DINEngschriftStd" pitchFamily="2" charset="0"/>
              </a:rPr>
              <a:t>2</a:t>
            </a:r>
            <a:endParaRPr lang="en-US" altLang="zh-CN" sz="9600" b="1" dirty="0">
              <a:solidFill>
                <a:schemeClr val="accent3"/>
              </a:solidFill>
              <a:effectLst>
                <a:outerShdw blurRad="50800" dist="38100" dir="5400000" algn="t" rotWithShape="0">
                  <a:prstClr val="black">
                    <a:alpha val="40000"/>
                  </a:prstClr>
                </a:outerShdw>
              </a:effectLst>
              <a:latin typeface="Brownwood NF" charset="0"/>
              <a:ea typeface="方正兰亭粗黑_GBK" pitchFamily="2" charset="-122"/>
              <a:sym typeface="DINEngschriftStd" pitchFamily="2" charset="0"/>
            </a:endParaRPr>
          </a:p>
        </p:txBody>
      </p:sp>
      <p:sp>
        <p:nvSpPr>
          <p:cNvPr id="114" name="TextBox 5"/>
          <p:cNvSpPr>
            <a:spLocks noChangeArrowheads="1"/>
          </p:cNvSpPr>
          <p:nvPr/>
        </p:nvSpPr>
        <p:spPr bwMode="auto">
          <a:xfrm>
            <a:off x="3561104" y="721172"/>
            <a:ext cx="9223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9600" b="1" dirty="0" smtClean="0">
                <a:solidFill>
                  <a:schemeClr val="accent2">
                    <a:lumMod val="75000"/>
                  </a:schemeClr>
                </a:solidFill>
                <a:effectLst>
                  <a:outerShdw blurRad="50800" dist="38100" dir="5400000" algn="t" rotWithShape="0">
                    <a:prstClr val="black">
                      <a:alpha val="40000"/>
                    </a:prstClr>
                  </a:outerShdw>
                </a:effectLst>
                <a:latin typeface="Brownwood NF" charset="0"/>
                <a:ea typeface="方正兰亭粗黑_GBK" pitchFamily="2" charset="-122"/>
                <a:sym typeface="DINEngschriftStd" pitchFamily="2" charset="0"/>
              </a:rPr>
              <a:t>0</a:t>
            </a:r>
            <a:endParaRPr lang="en-US" altLang="zh-CN" sz="9600" b="1" dirty="0">
              <a:solidFill>
                <a:schemeClr val="accent2">
                  <a:lumMod val="75000"/>
                </a:schemeClr>
              </a:solidFill>
              <a:effectLst>
                <a:outerShdw blurRad="50800" dist="38100" dir="5400000" algn="t" rotWithShape="0">
                  <a:prstClr val="black">
                    <a:alpha val="40000"/>
                  </a:prstClr>
                </a:outerShdw>
              </a:effectLst>
              <a:latin typeface="Brownwood NF" charset="0"/>
              <a:ea typeface="方正兰亭粗黑_GBK" pitchFamily="2" charset="-122"/>
              <a:sym typeface="DINEngschriftStd" pitchFamily="2" charset="0"/>
            </a:endParaRPr>
          </a:p>
        </p:txBody>
      </p:sp>
      <p:sp>
        <p:nvSpPr>
          <p:cNvPr id="115" name="TextBox 5"/>
          <p:cNvSpPr>
            <a:spLocks noChangeArrowheads="1"/>
          </p:cNvSpPr>
          <p:nvPr/>
        </p:nvSpPr>
        <p:spPr bwMode="auto">
          <a:xfrm>
            <a:off x="4876956" y="721172"/>
            <a:ext cx="922374"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9600" b="1" dirty="0">
                <a:solidFill>
                  <a:schemeClr val="accent6"/>
                </a:solidFill>
                <a:effectLst>
                  <a:outerShdw blurRad="50800" dist="38100" dir="5400000" algn="t" rotWithShape="0">
                    <a:prstClr val="black">
                      <a:alpha val="40000"/>
                    </a:prstClr>
                  </a:outerShdw>
                </a:effectLst>
                <a:latin typeface="Brownwood NF" charset="0"/>
                <a:ea typeface="方正兰亭粗黑_GBK" pitchFamily="2" charset="-122"/>
                <a:sym typeface="DINEngschriftStd" pitchFamily="2" charset="0"/>
              </a:rPr>
              <a:t>2</a:t>
            </a:r>
            <a:endParaRPr lang="en-US" altLang="zh-CN" sz="9600" b="1" dirty="0">
              <a:solidFill>
                <a:schemeClr val="accent6"/>
              </a:solidFill>
              <a:effectLst>
                <a:outerShdw blurRad="50800" dist="38100" dir="5400000" algn="t" rotWithShape="0">
                  <a:prstClr val="black">
                    <a:alpha val="40000"/>
                  </a:prstClr>
                </a:outerShdw>
              </a:effectLst>
              <a:latin typeface="Brownwood NF" charset="0"/>
              <a:ea typeface="方正兰亭粗黑_GBK" pitchFamily="2" charset="-122"/>
              <a:sym typeface="DINEngschriftStd" pitchFamily="2" charset="0"/>
            </a:endParaRPr>
          </a:p>
        </p:txBody>
      </p:sp>
      <p:sp>
        <p:nvSpPr>
          <p:cNvPr id="116" name="TextBox 5"/>
          <p:cNvSpPr>
            <a:spLocks noChangeArrowheads="1"/>
          </p:cNvSpPr>
          <p:nvPr/>
        </p:nvSpPr>
        <p:spPr bwMode="auto">
          <a:xfrm>
            <a:off x="6173367" y="721172"/>
            <a:ext cx="922374"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9600" b="1" dirty="0">
                <a:solidFill>
                  <a:schemeClr val="accent4"/>
                </a:solidFill>
                <a:effectLst>
                  <a:outerShdw blurRad="50800" dist="38100" dir="5400000" algn="t" rotWithShape="0">
                    <a:prstClr val="black">
                      <a:alpha val="40000"/>
                    </a:prstClr>
                  </a:outerShdw>
                </a:effectLst>
                <a:latin typeface="Brownwood NF" charset="0"/>
                <a:ea typeface="方正兰亭粗黑_GBK" pitchFamily="2" charset="-122"/>
                <a:sym typeface="DINEngschriftStd" pitchFamily="2" charset="0"/>
              </a:rPr>
              <a:t>0</a:t>
            </a:r>
            <a:endParaRPr lang="en-US" altLang="zh-CN" sz="9600" b="1" dirty="0">
              <a:solidFill>
                <a:schemeClr val="accent4"/>
              </a:solidFill>
              <a:effectLst>
                <a:outerShdw blurRad="50800" dist="38100" dir="5400000" algn="t" rotWithShape="0">
                  <a:prstClr val="black">
                    <a:alpha val="40000"/>
                  </a:prstClr>
                </a:outerShdw>
              </a:effectLst>
              <a:latin typeface="Brownwood NF" charset="0"/>
              <a:ea typeface="方正兰亭粗黑_GBK" pitchFamily="2" charset="-122"/>
              <a:sym typeface="DINEngschriftStd" pitchFamily="2"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50" fill="hold"/>
                                        <p:tgtEl>
                                          <p:spTgt spid="7"/>
                                        </p:tgtEl>
                                        <p:attrNameLst>
                                          <p:attrName>ppt_x</p:attrName>
                                        </p:attrNameLst>
                                      </p:cBhvr>
                                      <p:tavLst>
                                        <p:tav tm="0">
                                          <p:val>
                                            <p:strVal val="#ppt_x"/>
                                          </p:val>
                                        </p:tav>
                                        <p:tav tm="100000">
                                          <p:val>
                                            <p:strVal val="#ppt_x"/>
                                          </p:val>
                                        </p:tav>
                                      </p:tavLst>
                                    </p:anim>
                                    <p:anim calcmode="lin" valueType="num">
                                      <p:cBhvr additive="base">
                                        <p:cTn id="8" dur="35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350" fill="hold"/>
                                        <p:tgtEl>
                                          <p:spTgt spid="2"/>
                                        </p:tgtEl>
                                        <p:attrNameLst>
                                          <p:attrName>ppt_x</p:attrName>
                                        </p:attrNameLst>
                                      </p:cBhvr>
                                      <p:tavLst>
                                        <p:tav tm="0">
                                          <p:val>
                                            <p:strVal val="#ppt_x"/>
                                          </p:val>
                                        </p:tav>
                                        <p:tav tm="100000">
                                          <p:val>
                                            <p:strVal val="#ppt_x"/>
                                          </p:val>
                                        </p:tav>
                                      </p:tavLst>
                                    </p:anim>
                                    <p:anim calcmode="lin" valueType="num">
                                      <p:cBhvr additive="base">
                                        <p:cTn id="13" dur="35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350" fill="hold"/>
                                        <p:tgtEl>
                                          <p:spTgt spid="3"/>
                                        </p:tgtEl>
                                        <p:attrNameLst>
                                          <p:attrName>ppt_x</p:attrName>
                                        </p:attrNameLst>
                                      </p:cBhvr>
                                      <p:tavLst>
                                        <p:tav tm="0">
                                          <p:val>
                                            <p:strVal val="#ppt_x"/>
                                          </p:val>
                                        </p:tav>
                                        <p:tav tm="100000">
                                          <p:val>
                                            <p:strVal val="#ppt_x"/>
                                          </p:val>
                                        </p:tav>
                                      </p:tavLst>
                                    </p:anim>
                                    <p:anim calcmode="lin" valueType="num">
                                      <p:cBhvr additive="base">
                                        <p:cTn id="18" dur="35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350" fill="hold"/>
                                        <p:tgtEl>
                                          <p:spTgt spid="5"/>
                                        </p:tgtEl>
                                        <p:attrNameLst>
                                          <p:attrName>ppt_x</p:attrName>
                                        </p:attrNameLst>
                                      </p:cBhvr>
                                      <p:tavLst>
                                        <p:tav tm="0">
                                          <p:val>
                                            <p:strVal val="#ppt_x"/>
                                          </p:val>
                                        </p:tav>
                                        <p:tav tm="100000">
                                          <p:val>
                                            <p:strVal val="#ppt_x"/>
                                          </p:val>
                                        </p:tav>
                                      </p:tavLst>
                                    </p:anim>
                                    <p:anim calcmode="lin" valueType="num">
                                      <p:cBhvr additive="base">
                                        <p:cTn id="23" dur="35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p:cTn id="27" dur="250" fill="hold"/>
                                        <p:tgtEl>
                                          <p:spTgt spid="86"/>
                                        </p:tgtEl>
                                        <p:attrNameLst>
                                          <p:attrName>ppt_w</p:attrName>
                                        </p:attrNameLst>
                                      </p:cBhvr>
                                      <p:tavLst>
                                        <p:tav tm="0">
                                          <p:val>
                                            <p:fltVal val="0"/>
                                          </p:val>
                                        </p:tav>
                                        <p:tav tm="100000">
                                          <p:val>
                                            <p:strVal val="#ppt_w"/>
                                          </p:val>
                                        </p:tav>
                                      </p:tavLst>
                                    </p:anim>
                                    <p:anim calcmode="lin" valueType="num">
                                      <p:cBhvr>
                                        <p:cTn id="28" dur="250" fill="hold"/>
                                        <p:tgtEl>
                                          <p:spTgt spid="86"/>
                                        </p:tgtEl>
                                        <p:attrNameLst>
                                          <p:attrName>ppt_h</p:attrName>
                                        </p:attrNameLst>
                                      </p:cBhvr>
                                      <p:tavLst>
                                        <p:tav tm="0">
                                          <p:val>
                                            <p:fltVal val="0"/>
                                          </p:val>
                                        </p:tav>
                                        <p:tav tm="100000">
                                          <p:val>
                                            <p:strVal val="#ppt_h"/>
                                          </p:val>
                                        </p:tav>
                                      </p:tavLst>
                                    </p:anim>
                                    <p:animEffect>
                                      <p:cBhvr>
                                        <p:cTn id="29" dur="250"/>
                                        <p:tgtEl>
                                          <p:spTgt spid="86"/>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14"/>
                                        </p:tgtEl>
                                        <p:attrNameLst>
                                          <p:attrName>style.visibility</p:attrName>
                                        </p:attrNameLst>
                                      </p:cBhvr>
                                      <p:to>
                                        <p:strVal val="visible"/>
                                      </p:to>
                                    </p:set>
                                    <p:anim calcmode="lin" valueType="num">
                                      <p:cBhvr>
                                        <p:cTn id="33" dur="250" fill="hold"/>
                                        <p:tgtEl>
                                          <p:spTgt spid="114"/>
                                        </p:tgtEl>
                                        <p:attrNameLst>
                                          <p:attrName>ppt_w</p:attrName>
                                        </p:attrNameLst>
                                      </p:cBhvr>
                                      <p:tavLst>
                                        <p:tav tm="0">
                                          <p:val>
                                            <p:fltVal val="0"/>
                                          </p:val>
                                        </p:tav>
                                        <p:tav tm="100000">
                                          <p:val>
                                            <p:strVal val="#ppt_w"/>
                                          </p:val>
                                        </p:tav>
                                      </p:tavLst>
                                    </p:anim>
                                    <p:anim calcmode="lin" valueType="num">
                                      <p:cBhvr>
                                        <p:cTn id="34" dur="250" fill="hold"/>
                                        <p:tgtEl>
                                          <p:spTgt spid="114"/>
                                        </p:tgtEl>
                                        <p:attrNameLst>
                                          <p:attrName>ppt_h</p:attrName>
                                        </p:attrNameLst>
                                      </p:cBhvr>
                                      <p:tavLst>
                                        <p:tav tm="0">
                                          <p:val>
                                            <p:fltVal val="0"/>
                                          </p:val>
                                        </p:tav>
                                        <p:tav tm="100000">
                                          <p:val>
                                            <p:strVal val="#ppt_h"/>
                                          </p:val>
                                        </p:tav>
                                      </p:tavLst>
                                    </p:anim>
                                    <p:animEffect>
                                      <p:cBhvr>
                                        <p:cTn id="35" dur="250"/>
                                        <p:tgtEl>
                                          <p:spTgt spid="114"/>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15"/>
                                        </p:tgtEl>
                                        <p:attrNameLst>
                                          <p:attrName>style.visibility</p:attrName>
                                        </p:attrNameLst>
                                      </p:cBhvr>
                                      <p:to>
                                        <p:strVal val="visible"/>
                                      </p:to>
                                    </p:set>
                                    <p:anim calcmode="lin" valueType="num">
                                      <p:cBhvr>
                                        <p:cTn id="39" dur="250" fill="hold"/>
                                        <p:tgtEl>
                                          <p:spTgt spid="115"/>
                                        </p:tgtEl>
                                        <p:attrNameLst>
                                          <p:attrName>ppt_w</p:attrName>
                                        </p:attrNameLst>
                                      </p:cBhvr>
                                      <p:tavLst>
                                        <p:tav tm="0">
                                          <p:val>
                                            <p:fltVal val="0"/>
                                          </p:val>
                                        </p:tav>
                                        <p:tav tm="100000">
                                          <p:val>
                                            <p:strVal val="#ppt_w"/>
                                          </p:val>
                                        </p:tav>
                                      </p:tavLst>
                                    </p:anim>
                                    <p:anim calcmode="lin" valueType="num">
                                      <p:cBhvr>
                                        <p:cTn id="40" dur="250" fill="hold"/>
                                        <p:tgtEl>
                                          <p:spTgt spid="115"/>
                                        </p:tgtEl>
                                        <p:attrNameLst>
                                          <p:attrName>ppt_h</p:attrName>
                                        </p:attrNameLst>
                                      </p:cBhvr>
                                      <p:tavLst>
                                        <p:tav tm="0">
                                          <p:val>
                                            <p:fltVal val="0"/>
                                          </p:val>
                                        </p:tav>
                                        <p:tav tm="100000">
                                          <p:val>
                                            <p:strVal val="#ppt_h"/>
                                          </p:val>
                                        </p:tav>
                                      </p:tavLst>
                                    </p:anim>
                                    <p:animEffect>
                                      <p:cBhvr>
                                        <p:cTn id="41" dur="250"/>
                                        <p:tgtEl>
                                          <p:spTgt spid="115"/>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116"/>
                                        </p:tgtEl>
                                        <p:attrNameLst>
                                          <p:attrName>style.visibility</p:attrName>
                                        </p:attrNameLst>
                                      </p:cBhvr>
                                      <p:to>
                                        <p:strVal val="visible"/>
                                      </p:to>
                                    </p:set>
                                    <p:anim calcmode="lin" valueType="num">
                                      <p:cBhvr>
                                        <p:cTn id="45" dur="250" fill="hold"/>
                                        <p:tgtEl>
                                          <p:spTgt spid="116"/>
                                        </p:tgtEl>
                                        <p:attrNameLst>
                                          <p:attrName>ppt_w</p:attrName>
                                        </p:attrNameLst>
                                      </p:cBhvr>
                                      <p:tavLst>
                                        <p:tav tm="0">
                                          <p:val>
                                            <p:fltVal val="0"/>
                                          </p:val>
                                        </p:tav>
                                        <p:tav tm="100000">
                                          <p:val>
                                            <p:strVal val="#ppt_w"/>
                                          </p:val>
                                        </p:tav>
                                      </p:tavLst>
                                    </p:anim>
                                    <p:anim calcmode="lin" valueType="num">
                                      <p:cBhvr>
                                        <p:cTn id="46" dur="250" fill="hold"/>
                                        <p:tgtEl>
                                          <p:spTgt spid="116"/>
                                        </p:tgtEl>
                                        <p:attrNameLst>
                                          <p:attrName>ppt_h</p:attrName>
                                        </p:attrNameLst>
                                      </p:cBhvr>
                                      <p:tavLst>
                                        <p:tav tm="0">
                                          <p:val>
                                            <p:fltVal val="0"/>
                                          </p:val>
                                        </p:tav>
                                        <p:tav tm="100000">
                                          <p:val>
                                            <p:strVal val="#ppt_h"/>
                                          </p:val>
                                        </p:tav>
                                      </p:tavLst>
                                    </p:anim>
                                    <p:animEffect>
                                      <p:cBhvr>
                                        <p:cTn id="47" dur="250"/>
                                        <p:tgtEl>
                                          <p:spTgt spid="116"/>
                                        </p:tgtEl>
                                      </p:cBhvr>
                                    </p:animEffect>
                                  </p:childTnLst>
                                </p:cTn>
                              </p:par>
                            </p:childTnLst>
                          </p:cTn>
                        </p:par>
                        <p:par>
                          <p:cTn id="48" fill="hold">
                            <p:stCondLst>
                              <p:cond delay="4000"/>
                            </p:stCondLst>
                            <p:childTnLst>
                              <p:par>
                                <p:cTn id="49" presetID="16" presetClass="entr" presetSubtype="37"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outVertical)">
                                      <p:cBhvr>
                                        <p:cTn id="51" dur="500"/>
                                        <p:tgtEl>
                                          <p:spTgt spid="8"/>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left)">
                                      <p:cBhvr>
                                        <p:cTn id="55" dur="1000"/>
                                        <p:tgtEl>
                                          <p:spTgt spid="85"/>
                                        </p:tgtEl>
                                      </p:cBhvr>
                                    </p:animEffect>
                                  </p:childTnLst>
                                </p:cTn>
                              </p:par>
                            </p:childTnLst>
                          </p:cTn>
                        </p:par>
                        <p:par>
                          <p:cTn id="56" fill="hold">
                            <p:stCondLst>
                              <p:cond delay="5500"/>
                            </p:stCondLst>
                            <p:childTnLst>
                              <p:par>
                                <p:cTn id="57" presetID="42" presetClass="entr" presetSubtype="0" fill="hold" grpId="0" nodeType="after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fade">
                                      <p:cBhvr>
                                        <p:cTn id="59" dur="1000"/>
                                        <p:tgtEl>
                                          <p:spTgt spid="84"/>
                                        </p:tgtEl>
                                      </p:cBhvr>
                                    </p:animEffect>
                                    <p:anim calcmode="lin" valueType="num">
                                      <p:cBhvr>
                                        <p:cTn id="60" dur="1000" fill="hold"/>
                                        <p:tgtEl>
                                          <p:spTgt spid="84"/>
                                        </p:tgtEl>
                                        <p:attrNameLst>
                                          <p:attrName>ppt_x</p:attrName>
                                        </p:attrNameLst>
                                      </p:cBhvr>
                                      <p:tavLst>
                                        <p:tav tm="0">
                                          <p:val>
                                            <p:strVal val="#ppt_x"/>
                                          </p:val>
                                        </p:tav>
                                        <p:tav tm="100000">
                                          <p:val>
                                            <p:strVal val="#ppt_x"/>
                                          </p:val>
                                        </p:tav>
                                      </p:tavLst>
                                    </p:anim>
                                    <p:anim calcmode="lin" valueType="num">
                                      <p:cBhvr>
                                        <p:cTn id="61" dur="1000" fill="hold"/>
                                        <p:tgtEl>
                                          <p:spTgt spid="84"/>
                                        </p:tgtEl>
                                        <p:attrNameLst>
                                          <p:attrName>ppt_y</p:attrName>
                                        </p:attrNameLst>
                                      </p:cBhvr>
                                      <p:tavLst>
                                        <p:tav tm="0">
                                          <p:val>
                                            <p:strVal val="#ppt_y+.1"/>
                                          </p:val>
                                        </p:tav>
                                        <p:tav tm="100000">
                                          <p:val>
                                            <p:strVal val="#ppt_y"/>
                                          </p:val>
                                        </p:tav>
                                      </p:tavLst>
                                    </p:anim>
                                  </p:childTnLst>
                                </p:cTn>
                              </p:par>
                              <p:par>
                                <p:cTn id="62" presetID="23" presetClass="entr" presetSubtype="528" fill="hold" nodeType="withEffect">
                                  <p:stCondLst>
                                    <p:cond delay="79"/>
                                  </p:stCondLst>
                                  <p:childTnLst>
                                    <p:set>
                                      <p:cBhvr>
                                        <p:cTn id="63" dur="1" fill="hold">
                                          <p:stCondLst>
                                            <p:cond delay="0"/>
                                          </p:stCondLst>
                                        </p:cTn>
                                        <p:tgtEl>
                                          <p:spTgt spid="9"/>
                                        </p:tgtEl>
                                        <p:attrNameLst>
                                          <p:attrName>style.visibility</p:attrName>
                                        </p:attrNameLst>
                                      </p:cBhvr>
                                      <p:to>
                                        <p:strVal val="visible"/>
                                      </p:to>
                                    </p:set>
                                    <p:anim calcmode="lin" valueType="num">
                                      <p:cBhvr>
                                        <p:cTn id="64" dur="397" fill="hold"/>
                                        <p:tgtEl>
                                          <p:spTgt spid="9"/>
                                        </p:tgtEl>
                                        <p:attrNameLst>
                                          <p:attrName>ppt_w</p:attrName>
                                        </p:attrNameLst>
                                      </p:cBhvr>
                                      <p:tavLst>
                                        <p:tav tm="0">
                                          <p:val>
                                            <p:fltVal val="0"/>
                                          </p:val>
                                        </p:tav>
                                        <p:tav tm="100000">
                                          <p:val>
                                            <p:strVal val="#ppt_w"/>
                                          </p:val>
                                        </p:tav>
                                      </p:tavLst>
                                    </p:anim>
                                    <p:anim calcmode="lin" valueType="num">
                                      <p:cBhvr>
                                        <p:cTn id="65" dur="397" fill="hold"/>
                                        <p:tgtEl>
                                          <p:spTgt spid="9"/>
                                        </p:tgtEl>
                                        <p:attrNameLst>
                                          <p:attrName>ppt_h</p:attrName>
                                        </p:attrNameLst>
                                      </p:cBhvr>
                                      <p:tavLst>
                                        <p:tav tm="0">
                                          <p:val>
                                            <p:fltVal val="0"/>
                                          </p:val>
                                        </p:tav>
                                        <p:tav tm="100000">
                                          <p:val>
                                            <p:strVal val="#ppt_h"/>
                                          </p:val>
                                        </p:tav>
                                      </p:tavLst>
                                    </p:anim>
                                    <p:anim calcmode="lin" valueType="num">
                                      <p:cBhvr>
                                        <p:cTn id="66" dur="397" fill="hold"/>
                                        <p:tgtEl>
                                          <p:spTgt spid="9"/>
                                        </p:tgtEl>
                                        <p:attrNameLst>
                                          <p:attrName>ppt_x</p:attrName>
                                        </p:attrNameLst>
                                      </p:cBhvr>
                                      <p:tavLst>
                                        <p:tav tm="0">
                                          <p:val>
                                            <p:fltVal val="0.5"/>
                                          </p:val>
                                        </p:tav>
                                        <p:tav tm="100000">
                                          <p:val>
                                            <p:strVal val="#ppt_x"/>
                                          </p:val>
                                        </p:tav>
                                      </p:tavLst>
                                    </p:anim>
                                    <p:anim calcmode="lin" valueType="num">
                                      <p:cBhvr>
                                        <p:cTn id="67" dur="397" fill="hold"/>
                                        <p:tgtEl>
                                          <p:spTgt spid="9"/>
                                        </p:tgtEl>
                                        <p:attrNameLst>
                                          <p:attrName>ppt_y</p:attrName>
                                        </p:attrNameLst>
                                      </p:cBhvr>
                                      <p:tavLst>
                                        <p:tav tm="0">
                                          <p:val>
                                            <p:fltVal val="0.5"/>
                                          </p:val>
                                        </p:tav>
                                        <p:tav tm="100000">
                                          <p:val>
                                            <p:strVal val="#ppt_y"/>
                                          </p:val>
                                        </p:tav>
                                      </p:tavLst>
                                    </p:anim>
                                  </p:childTnLst>
                                </p:cTn>
                              </p:par>
                              <p:par>
                                <p:cTn id="68" presetID="23" presetClass="entr" presetSubtype="528" fill="hold" nodeType="withEffect">
                                  <p:stCondLst>
                                    <p:cond delay="476"/>
                                  </p:stCondLst>
                                  <p:childTnLst>
                                    <p:set>
                                      <p:cBhvr>
                                        <p:cTn id="69" dur="1" fill="hold">
                                          <p:stCondLst>
                                            <p:cond delay="0"/>
                                          </p:stCondLst>
                                        </p:cTn>
                                        <p:tgtEl>
                                          <p:spTgt spid="10"/>
                                        </p:tgtEl>
                                        <p:attrNameLst>
                                          <p:attrName>style.visibility</p:attrName>
                                        </p:attrNameLst>
                                      </p:cBhvr>
                                      <p:to>
                                        <p:strVal val="visible"/>
                                      </p:to>
                                    </p:set>
                                    <p:anim calcmode="lin" valueType="num">
                                      <p:cBhvr>
                                        <p:cTn id="70" dur="397" fill="hold"/>
                                        <p:tgtEl>
                                          <p:spTgt spid="10"/>
                                        </p:tgtEl>
                                        <p:attrNameLst>
                                          <p:attrName>ppt_w</p:attrName>
                                        </p:attrNameLst>
                                      </p:cBhvr>
                                      <p:tavLst>
                                        <p:tav tm="0">
                                          <p:val>
                                            <p:fltVal val="0"/>
                                          </p:val>
                                        </p:tav>
                                        <p:tav tm="100000">
                                          <p:val>
                                            <p:strVal val="#ppt_w"/>
                                          </p:val>
                                        </p:tav>
                                      </p:tavLst>
                                    </p:anim>
                                    <p:anim calcmode="lin" valueType="num">
                                      <p:cBhvr>
                                        <p:cTn id="71" dur="397" fill="hold"/>
                                        <p:tgtEl>
                                          <p:spTgt spid="10"/>
                                        </p:tgtEl>
                                        <p:attrNameLst>
                                          <p:attrName>ppt_h</p:attrName>
                                        </p:attrNameLst>
                                      </p:cBhvr>
                                      <p:tavLst>
                                        <p:tav tm="0">
                                          <p:val>
                                            <p:fltVal val="0"/>
                                          </p:val>
                                        </p:tav>
                                        <p:tav tm="100000">
                                          <p:val>
                                            <p:strVal val="#ppt_h"/>
                                          </p:val>
                                        </p:tav>
                                      </p:tavLst>
                                    </p:anim>
                                    <p:anim calcmode="lin" valueType="num">
                                      <p:cBhvr>
                                        <p:cTn id="72" dur="397" fill="hold"/>
                                        <p:tgtEl>
                                          <p:spTgt spid="10"/>
                                        </p:tgtEl>
                                        <p:attrNameLst>
                                          <p:attrName>ppt_x</p:attrName>
                                        </p:attrNameLst>
                                      </p:cBhvr>
                                      <p:tavLst>
                                        <p:tav tm="0">
                                          <p:val>
                                            <p:fltVal val="0.5"/>
                                          </p:val>
                                        </p:tav>
                                        <p:tav tm="100000">
                                          <p:val>
                                            <p:strVal val="#ppt_x"/>
                                          </p:val>
                                        </p:tav>
                                      </p:tavLst>
                                    </p:anim>
                                    <p:anim calcmode="lin" valueType="num">
                                      <p:cBhvr>
                                        <p:cTn id="73" dur="397" fill="hold"/>
                                        <p:tgtEl>
                                          <p:spTgt spid="10"/>
                                        </p:tgtEl>
                                        <p:attrNameLst>
                                          <p:attrName>ppt_y</p:attrName>
                                        </p:attrNameLst>
                                      </p:cBhvr>
                                      <p:tavLst>
                                        <p:tav tm="0">
                                          <p:val>
                                            <p:fltVal val="0.5"/>
                                          </p:val>
                                        </p:tav>
                                        <p:tav tm="100000">
                                          <p:val>
                                            <p:strVal val="#ppt_y"/>
                                          </p:val>
                                        </p:tav>
                                      </p:tavLst>
                                    </p:anim>
                                  </p:childTnLst>
                                </p:cTn>
                              </p:par>
                              <p:par>
                                <p:cTn id="74" presetID="23" presetClass="entr" presetSubtype="528" fill="hold" nodeType="withEffect">
                                  <p:stCondLst>
                                    <p:cond delay="238"/>
                                  </p:stCondLst>
                                  <p:childTnLst>
                                    <p:set>
                                      <p:cBhvr>
                                        <p:cTn id="75" dur="1" fill="hold">
                                          <p:stCondLst>
                                            <p:cond delay="0"/>
                                          </p:stCondLst>
                                        </p:cTn>
                                        <p:tgtEl>
                                          <p:spTgt spid="11"/>
                                        </p:tgtEl>
                                        <p:attrNameLst>
                                          <p:attrName>style.visibility</p:attrName>
                                        </p:attrNameLst>
                                      </p:cBhvr>
                                      <p:to>
                                        <p:strVal val="visible"/>
                                      </p:to>
                                    </p:set>
                                    <p:anim calcmode="lin" valueType="num">
                                      <p:cBhvr>
                                        <p:cTn id="76" dur="397" fill="hold"/>
                                        <p:tgtEl>
                                          <p:spTgt spid="11"/>
                                        </p:tgtEl>
                                        <p:attrNameLst>
                                          <p:attrName>ppt_w</p:attrName>
                                        </p:attrNameLst>
                                      </p:cBhvr>
                                      <p:tavLst>
                                        <p:tav tm="0">
                                          <p:val>
                                            <p:fltVal val="0"/>
                                          </p:val>
                                        </p:tav>
                                        <p:tav tm="100000">
                                          <p:val>
                                            <p:strVal val="#ppt_w"/>
                                          </p:val>
                                        </p:tav>
                                      </p:tavLst>
                                    </p:anim>
                                    <p:anim calcmode="lin" valueType="num">
                                      <p:cBhvr>
                                        <p:cTn id="77" dur="397" fill="hold"/>
                                        <p:tgtEl>
                                          <p:spTgt spid="11"/>
                                        </p:tgtEl>
                                        <p:attrNameLst>
                                          <p:attrName>ppt_h</p:attrName>
                                        </p:attrNameLst>
                                      </p:cBhvr>
                                      <p:tavLst>
                                        <p:tav tm="0">
                                          <p:val>
                                            <p:fltVal val="0"/>
                                          </p:val>
                                        </p:tav>
                                        <p:tav tm="100000">
                                          <p:val>
                                            <p:strVal val="#ppt_h"/>
                                          </p:val>
                                        </p:tav>
                                      </p:tavLst>
                                    </p:anim>
                                    <p:anim calcmode="lin" valueType="num">
                                      <p:cBhvr>
                                        <p:cTn id="78" dur="397" fill="hold"/>
                                        <p:tgtEl>
                                          <p:spTgt spid="11"/>
                                        </p:tgtEl>
                                        <p:attrNameLst>
                                          <p:attrName>ppt_x</p:attrName>
                                        </p:attrNameLst>
                                      </p:cBhvr>
                                      <p:tavLst>
                                        <p:tav tm="0">
                                          <p:val>
                                            <p:fltVal val="0.5"/>
                                          </p:val>
                                        </p:tav>
                                        <p:tav tm="100000">
                                          <p:val>
                                            <p:strVal val="#ppt_x"/>
                                          </p:val>
                                        </p:tav>
                                      </p:tavLst>
                                    </p:anim>
                                    <p:anim calcmode="lin" valueType="num">
                                      <p:cBhvr>
                                        <p:cTn id="79" dur="397" fill="hold"/>
                                        <p:tgtEl>
                                          <p:spTgt spid="11"/>
                                        </p:tgtEl>
                                        <p:attrNameLst>
                                          <p:attrName>ppt_y</p:attrName>
                                        </p:attrNameLst>
                                      </p:cBhvr>
                                      <p:tavLst>
                                        <p:tav tm="0">
                                          <p:val>
                                            <p:fltVal val="0.5"/>
                                          </p:val>
                                        </p:tav>
                                        <p:tav tm="100000">
                                          <p:val>
                                            <p:strVal val="#ppt_y"/>
                                          </p:val>
                                        </p:tav>
                                      </p:tavLst>
                                    </p:anim>
                                  </p:childTnLst>
                                </p:cTn>
                              </p:par>
                              <p:par>
                                <p:cTn id="80" presetID="23" presetClass="entr" presetSubtype="528" fill="hold" nodeType="withEffect">
                                  <p:stCondLst>
                                    <p:cond delay="476"/>
                                  </p:stCondLst>
                                  <p:childTnLst>
                                    <p:set>
                                      <p:cBhvr>
                                        <p:cTn id="81" dur="1" fill="hold">
                                          <p:stCondLst>
                                            <p:cond delay="0"/>
                                          </p:stCondLst>
                                        </p:cTn>
                                        <p:tgtEl>
                                          <p:spTgt spid="12"/>
                                        </p:tgtEl>
                                        <p:attrNameLst>
                                          <p:attrName>style.visibility</p:attrName>
                                        </p:attrNameLst>
                                      </p:cBhvr>
                                      <p:to>
                                        <p:strVal val="visible"/>
                                      </p:to>
                                    </p:set>
                                    <p:anim calcmode="lin" valueType="num">
                                      <p:cBhvr>
                                        <p:cTn id="82" dur="397" fill="hold"/>
                                        <p:tgtEl>
                                          <p:spTgt spid="12"/>
                                        </p:tgtEl>
                                        <p:attrNameLst>
                                          <p:attrName>ppt_w</p:attrName>
                                        </p:attrNameLst>
                                      </p:cBhvr>
                                      <p:tavLst>
                                        <p:tav tm="0">
                                          <p:val>
                                            <p:fltVal val="0"/>
                                          </p:val>
                                        </p:tav>
                                        <p:tav tm="100000">
                                          <p:val>
                                            <p:strVal val="#ppt_w"/>
                                          </p:val>
                                        </p:tav>
                                      </p:tavLst>
                                    </p:anim>
                                    <p:anim calcmode="lin" valueType="num">
                                      <p:cBhvr>
                                        <p:cTn id="83" dur="397" fill="hold"/>
                                        <p:tgtEl>
                                          <p:spTgt spid="12"/>
                                        </p:tgtEl>
                                        <p:attrNameLst>
                                          <p:attrName>ppt_h</p:attrName>
                                        </p:attrNameLst>
                                      </p:cBhvr>
                                      <p:tavLst>
                                        <p:tav tm="0">
                                          <p:val>
                                            <p:fltVal val="0"/>
                                          </p:val>
                                        </p:tav>
                                        <p:tav tm="100000">
                                          <p:val>
                                            <p:strVal val="#ppt_h"/>
                                          </p:val>
                                        </p:tav>
                                      </p:tavLst>
                                    </p:anim>
                                    <p:anim calcmode="lin" valueType="num">
                                      <p:cBhvr>
                                        <p:cTn id="84" dur="397" fill="hold"/>
                                        <p:tgtEl>
                                          <p:spTgt spid="12"/>
                                        </p:tgtEl>
                                        <p:attrNameLst>
                                          <p:attrName>ppt_x</p:attrName>
                                        </p:attrNameLst>
                                      </p:cBhvr>
                                      <p:tavLst>
                                        <p:tav tm="0">
                                          <p:val>
                                            <p:fltVal val="0.5"/>
                                          </p:val>
                                        </p:tav>
                                        <p:tav tm="100000">
                                          <p:val>
                                            <p:strVal val="#ppt_x"/>
                                          </p:val>
                                        </p:tav>
                                      </p:tavLst>
                                    </p:anim>
                                    <p:anim calcmode="lin" valueType="num">
                                      <p:cBhvr>
                                        <p:cTn id="85" dur="397" fill="hold"/>
                                        <p:tgtEl>
                                          <p:spTgt spid="12"/>
                                        </p:tgtEl>
                                        <p:attrNameLst>
                                          <p:attrName>ppt_y</p:attrName>
                                        </p:attrNameLst>
                                      </p:cBhvr>
                                      <p:tavLst>
                                        <p:tav tm="0">
                                          <p:val>
                                            <p:fltVal val="0.5"/>
                                          </p:val>
                                        </p:tav>
                                        <p:tav tm="100000">
                                          <p:val>
                                            <p:strVal val="#ppt_y"/>
                                          </p:val>
                                        </p:tav>
                                      </p:tavLst>
                                    </p:anim>
                                  </p:childTnLst>
                                </p:cTn>
                              </p:par>
                              <p:par>
                                <p:cTn id="86" presetID="23" presetClass="entr" presetSubtype="528" fill="hold" nodeType="withEffect">
                                  <p:stCondLst>
                                    <p:cond delay="238"/>
                                  </p:stCondLst>
                                  <p:childTnLst>
                                    <p:set>
                                      <p:cBhvr>
                                        <p:cTn id="87" dur="1" fill="hold">
                                          <p:stCondLst>
                                            <p:cond delay="0"/>
                                          </p:stCondLst>
                                        </p:cTn>
                                        <p:tgtEl>
                                          <p:spTgt spid="13"/>
                                        </p:tgtEl>
                                        <p:attrNameLst>
                                          <p:attrName>style.visibility</p:attrName>
                                        </p:attrNameLst>
                                      </p:cBhvr>
                                      <p:to>
                                        <p:strVal val="visible"/>
                                      </p:to>
                                    </p:set>
                                    <p:anim calcmode="lin" valueType="num">
                                      <p:cBhvr>
                                        <p:cTn id="88" dur="397" fill="hold"/>
                                        <p:tgtEl>
                                          <p:spTgt spid="13"/>
                                        </p:tgtEl>
                                        <p:attrNameLst>
                                          <p:attrName>ppt_w</p:attrName>
                                        </p:attrNameLst>
                                      </p:cBhvr>
                                      <p:tavLst>
                                        <p:tav tm="0">
                                          <p:val>
                                            <p:fltVal val="0"/>
                                          </p:val>
                                        </p:tav>
                                        <p:tav tm="100000">
                                          <p:val>
                                            <p:strVal val="#ppt_w"/>
                                          </p:val>
                                        </p:tav>
                                      </p:tavLst>
                                    </p:anim>
                                    <p:anim calcmode="lin" valueType="num">
                                      <p:cBhvr>
                                        <p:cTn id="89" dur="397" fill="hold"/>
                                        <p:tgtEl>
                                          <p:spTgt spid="13"/>
                                        </p:tgtEl>
                                        <p:attrNameLst>
                                          <p:attrName>ppt_h</p:attrName>
                                        </p:attrNameLst>
                                      </p:cBhvr>
                                      <p:tavLst>
                                        <p:tav tm="0">
                                          <p:val>
                                            <p:fltVal val="0"/>
                                          </p:val>
                                        </p:tav>
                                        <p:tav tm="100000">
                                          <p:val>
                                            <p:strVal val="#ppt_h"/>
                                          </p:val>
                                        </p:tav>
                                      </p:tavLst>
                                    </p:anim>
                                    <p:anim calcmode="lin" valueType="num">
                                      <p:cBhvr>
                                        <p:cTn id="90" dur="397" fill="hold"/>
                                        <p:tgtEl>
                                          <p:spTgt spid="13"/>
                                        </p:tgtEl>
                                        <p:attrNameLst>
                                          <p:attrName>ppt_x</p:attrName>
                                        </p:attrNameLst>
                                      </p:cBhvr>
                                      <p:tavLst>
                                        <p:tav tm="0">
                                          <p:val>
                                            <p:fltVal val="0.5"/>
                                          </p:val>
                                        </p:tav>
                                        <p:tav tm="100000">
                                          <p:val>
                                            <p:strVal val="#ppt_x"/>
                                          </p:val>
                                        </p:tav>
                                      </p:tavLst>
                                    </p:anim>
                                    <p:anim calcmode="lin" valueType="num">
                                      <p:cBhvr>
                                        <p:cTn id="91" dur="397" fill="hold"/>
                                        <p:tgtEl>
                                          <p:spTgt spid="13"/>
                                        </p:tgtEl>
                                        <p:attrNameLst>
                                          <p:attrName>ppt_y</p:attrName>
                                        </p:attrNameLst>
                                      </p:cBhvr>
                                      <p:tavLst>
                                        <p:tav tm="0">
                                          <p:val>
                                            <p:fltVal val="0.5"/>
                                          </p:val>
                                        </p:tav>
                                        <p:tav tm="100000">
                                          <p:val>
                                            <p:strVal val="#ppt_y"/>
                                          </p:val>
                                        </p:tav>
                                      </p:tavLst>
                                    </p:anim>
                                  </p:childTnLst>
                                </p:cTn>
                              </p:par>
                              <p:par>
                                <p:cTn id="92" presetID="23" presetClass="entr" presetSubtype="528" fill="hold" nodeType="withEffect">
                                  <p:stCondLst>
                                    <p:cond delay="476"/>
                                  </p:stCondLst>
                                  <p:childTnLst>
                                    <p:set>
                                      <p:cBhvr>
                                        <p:cTn id="93" dur="1" fill="hold">
                                          <p:stCondLst>
                                            <p:cond delay="0"/>
                                          </p:stCondLst>
                                        </p:cTn>
                                        <p:tgtEl>
                                          <p:spTgt spid="14"/>
                                        </p:tgtEl>
                                        <p:attrNameLst>
                                          <p:attrName>style.visibility</p:attrName>
                                        </p:attrNameLst>
                                      </p:cBhvr>
                                      <p:to>
                                        <p:strVal val="visible"/>
                                      </p:to>
                                    </p:set>
                                    <p:anim calcmode="lin" valueType="num">
                                      <p:cBhvr>
                                        <p:cTn id="94" dur="397" fill="hold"/>
                                        <p:tgtEl>
                                          <p:spTgt spid="14"/>
                                        </p:tgtEl>
                                        <p:attrNameLst>
                                          <p:attrName>ppt_w</p:attrName>
                                        </p:attrNameLst>
                                      </p:cBhvr>
                                      <p:tavLst>
                                        <p:tav tm="0">
                                          <p:val>
                                            <p:fltVal val="0"/>
                                          </p:val>
                                        </p:tav>
                                        <p:tav tm="100000">
                                          <p:val>
                                            <p:strVal val="#ppt_w"/>
                                          </p:val>
                                        </p:tav>
                                      </p:tavLst>
                                    </p:anim>
                                    <p:anim calcmode="lin" valueType="num">
                                      <p:cBhvr>
                                        <p:cTn id="95" dur="397" fill="hold"/>
                                        <p:tgtEl>
                                          <p:spTgt spid="14"/>
                                        </p:tgtEl>
                                        <p:attrNameLst>
                                          <p:attrName>ppt_h</p:attrName>
                                        </p:attrNameLst>
                                      </p:cBhvr>
                                      <p:tavLst>
                                        <p:tav tm="0">
                                          <p:val>
                                            <p:fltVal val="0"/>
                                          </p:val>
                                        </p:tav>
                                        <p:tav tm="100000">
                                          <p:val>
                                            <p:strVal val="#ppt_h"/>
                                          </p:val>
                                        </p:tav>
                                      </p:tavLst>
                                    </p:anim>
                                    <p:anim calcmode="lin" valueType="num">
                                      <p:cBhvr>
                                        <p:cTn id="96" dur="397" fill="hold"/>
                                        <p:tgtEl>
                                          <p:spTgt spid="14"/>
                                        </p:tgtEl>
                                        <p:attrNameLst>
                                          <p:attrName>ppt_x</p:attrName>
                                        </p:attrNameLst>
                                      </p:cBhvr>
                                      <p:tavLst>
                                        <p:tav tm="0">
                                          <p:val>
                                            <p:fltVal val="0.5"/>
                                          </p:val>
                                        </p:tav>
                                        <p:tav tm="100000">
                                          <p:val>
                                            <p:strVal val="#ppt_x"/>
                                          </p:val>
                                        </p:tav>
                                      </p:tavLst>
                                    </p:anim>
                                    <p:anim calcmode="lin" valueType="num">
                                      <p:cBhvr>
                                        <p:cTn id="97" dur="397" fill="hold"/>
                                        <p:tgtEl>
                                          <p:spTgt spid="14"/>
                                        </p:tgtEl>
                                        <p:attrNameLst>
                                          <p:attrName>ppt_y</p:attrName>
                                        </p:attrNameLst>
                                      </p:cBhvr>
                                      <p:tavLst>
                                        <p:tav tm="0">
                                          <p:val>
                                            <p:fltVal val="0.5"/>
                                          </p:val>
                                        </p:tav>
                                        <p:tav tm="100000">
                                          <p:val>
                                            <p:strVal val="#ppt_y"/>
                                          </p:val>
                                        </p:tav>
                                      </p:tavLst>
                                    </p:anim>
                                  </p:childTnLst>
                                </p:cTn>
                              </p:par>
                              <p:par>
                                <p:cTn id="98" presetID="23" presetClass="entr" presetSubtype="528" fill="hold" nodeType="withEffect">
                                  <p:stCondLst>
                                    <p:cond delay="476"/>
                                  </p:stCondLst>
                                  <p:childTnLst>
                                    <p:set>
                                      <p:cBhvr>
                                        <p:cTn id="99" dur="1" fill="hold">
                                          <p:stCondLst>
                                            <p:cond delay="0"/>
                                          </p:stCondLst>
                                        </p:cTn>
                                        <p:tgtEl>
                                          <p:spTgt spid="15"/>
                                        </p:tgtEl>
                                        <p:attrNameLst>
                                          <p:attrName>style.visibility</p:attrName>
                                        </p:attrNameLst>
                                      </p:cBhvr>
                                      <p:to>
                                        <p:strVal val="visible"/>
                                      </p:to>
                                    </p:set>
                                    <p:anim calcmode="lin" valueType="num">
                                      <p:cBhvr>
                                        <p:cTn id="100" dur="397" fill="hold"/>
                                        <p:tgtEl>
                                          <p:spTgt spid="15"/>
                                        </p:tgtEl>
                                        <p:attrNameLst>
                                          <p:attrName>ppt_w</p:attrName>
                                        </p:attrNameLst>
                                      </p:cBhvr>
                                      <p:tavLst>
                                        <p:tav tm="0">
                                          <p:val>
                                            <p:fltVal val="0"/>
                                          </p:val>
                                        </p:tav>
                                        <p:tav tm="100000">
                                          <p:val>
                                            <p:strVal val="#ppt_w"/>
                                          </p:val>
                                        </p:tav>
                                      </p:tavLst>
                                    </p:anim>
                                    <p:anim calcmode="lin" valueType="num">
                                      <p:cBhvr>
                                        <p:cTn id="101" dur="397" fill="hold"/>
                                        <p:tgtEl>
                                          <p:spTgt spid="15"/>
                                        </p:tgtEl>
                                        <p:attrNameLst>
                                          <p:attrName>ppt_h</p:attrName>
                                        </p:attrNameLst>
                                      </p:cBhvr>
                                      <p:tavLst>
                                        <p:tav tm="0">
                                          <p:val>
                                            <p:fltVal val="0"/>
                                          </p:val>
                                        </p:tav>
                                        <p:tav tm="100000">
                                          <p:val>
                                            <p:strVal val="#ppt_h"/>
                                          </p:val>
                                        </p:tav>
                                      </p:tavLst>
                                    </p:anim>
                                    <p:anim calcmode="lin" valueType="num">
                                      <p:cBhvr>
                                        <p:cTn id="102" dur="397" fill="hold"/>
                                        <p:tgtEl>
                                          <p:spTgt spid="15"/>
                                        </p:tgtEl>
                                        <p:attrNameLst>
                                          <p:attrName>ppt_x</p:attrName>
                                        </p:attrNameLst>
                                      </p:cBhvr>
                                      <p:tavLst>
                                        <p:tav tm="0">
                                          <p:val>
                                            <p:fltVal val="0.5"/>
                                          </p:val>
                                        </p:tav>
                                        <p:tav tm="100000">
                                          <p:val>
                                            <p:strVal val="#ppt_x"/>
                                          </p:val>
                                        </p:tav>
                                      </p:tavLst>
                                    </p:anim>
                                    <p:anim calcmode="lin" valueType="num">
                                      <p:cBhvr>
                                        <p:cTn id="103" dur="397" fill="hold"/>
                                        <p:tgtEl>
                                          <p:spTgt spid="15"/>
                                        </p:tgtEl>
                                        <p:attrNameLst>
                                          <p:attrName>ppt_y</p:attrName>
                                        </p:attrNameLst>
                                      </p:cBhvr>
                                      <p:tavLst>
                                        <p:tav tm="0">
                                          <p:val>
                                            <p:fltVal val="0.5"/>
                                          </p:val>
                                        </p:tav>
                                        <p:tav tm="100000">
                                          <p:val>
                                            <p:strVal val="#ppt_y"/>
                                          </p:val>
                                        </p:tav>
                                      </p:tavLst>
                                    </p:anim>
                                  </p:childTnLst>
                                </p:cTn>
                              </p:par>
                              <p:par>
                                <p:cTn id="104" presetID="26" presetClass="emph" presetSubtype="0" repeatCount="3000" fill="hold" nodeType="withEffect">
                                  <p:stCondLst>
                                    <p:cond delay="325"/>
                                  </p:stCondLst>
                                  <p:childTnLst>
                                    <p:animEffect transition="out" filter="fade">
                                      <p:cBhvr>
                                        <p:cTn id="105" dur="397" tmFilter="0, 0; .2, .5; .8, .5; 1, 0"/>
                                        <p:tgtEl>
                                          <p:spTgt spid="12"/>
                                        </p:tgtEl>
                                      </p:cBhvr>
                                    </p:animEffect>
                                    <p:animScale>
                                      <p:cBhvr>
                                        <p:cTn id="106" dur="198" autoRev="1" fill="hold"/>
                                        <p:tgtEl>
                                          <p:spTgt spid="12"/>
                                        </p:tgtEl>
                                      </p:cBhvr>
                                      <p:by x="105000" y="105000"/>
                                    </p:animScale>
                                  </p:childTnLst>
                                </p:cTn>
                              </p:par>
                              <p:par>
                                <p:cTn id="107" presetID="26" presetClass="emph" presetSubtype="0" repeatCount="3000" fill="hold" nodeType="withEffect">
                                  <p:stCondLst>
                                    <p:cond delay="643"/>
                                  </p:stCondLst>
                                  <p:childTnLst>
                                    <p:animEffect transition="out" filter="fade">
                                      <p:cBhvr>
                                        <p:cTn id="108" dur="397" tmFilter="0, 0; .2, .5; .8, .5; 1, 0"/>
                                        <p:tgtEl>
                                          <p:spTgt spid="13"/>
                                        </p:tgtEl>
                                      </p:cBhvr>
                                    </p:animEffect>
                                    <p:animScale>
                                      <p:cBhvr>
                                        <p:cTn id="109" dur="198" autoRev="1" fill="hold"/>
                                        <p:tgtEl>
                                          <p:spTgt spid="13"/>
                                        </p:tgtEl>
                                      </p:cBhvr>
                                      <p:by x="105000" y="105000"/>
                                    </p:animScale>
                                  </p:childTnLst>
                                </p:cTn>
                              </p:par>
                              <p:par>
                                <p:cTn id="110" presetID="23" presetClass="entr" presetSubtype="528" fill="hold" nodeType="withEffect">
                                  <p:stCondLst>
                                    <p:cond delay="643"/>
                                  </p:stCondLst>
                                  <p:childTnLst>
                                    <p:set>
                                      <p:cBhvr>
                                        <p:cTn id="111" dur="1" fill="hold">
                                          <p:stCondLst>
                                            <p:cond delay="0"/>
                                          </p:stCondLst>
                                        </p:cTn>
                                        <p:tgtEl>
                                          <p:spTgt spid="16"/>
                                        </p:tgtEl>
                                        <p:attrNameLst>
                                          <p:attrName>style.visibility</p:attrName>
                                        </p:attrNameLst>
                                      </p:cBhvr>
                                      <p:to>
                                        <p:strVal val="visible"/>
                                      </p:to>
                                    </p:set>
                                    <p:anim calcmode="lin" valueType="num">
                                      <p:cBhvr>
                                        <p:cTn id="112" dur="397" fill="hold"/>
                                        <p:tgtEl>
                                          <p:spTgt spid="16"/>
                                        </p:tgtEl>
                                        <p:attrNameLst>
                                          <p:attrName>ppt_w</p:attrName>
                                        </p:attrNameLst>
                                      </p:cBhvr>
                                      <p:tavLst>
                                        <p:tav tm="0">
                                          <p:val>
                                            <p:fltVal val="0"/>
                                          </p:val>
                                        </p:tav>
                                        <p:tav tm="100000">
                                          <p:val>
                                            <p:strVal val="#ppt_w"/>
                                          </p:val>
                                        </p:tav>
                                      </p:tavLst>
                                    </p:anim>
                                    <p:anim calcmode="lin" valueType="num">
                                      <p:cBhvr>
                                        <p:cTn id="113" dur="397" fill="hold"/>
                                        <p:tgtEl>
                                          <p:spTgt spid="16"/>
                                        </p:tgtEl>
                                        <p:attrNameLst>
                                          <p:attrName>ppt_h</p:attrName>
                                        </p:attrNameLst>
                                      </p:cBhvr>
                                      <p:tavLst>
                                        <p:tav tm="0">
                                          <p:val>
                                            <p:fltVal val="0"/>
                                          </p:val>
                                        </p:tav>
                                        <p:tav tm="100000">
                                          <p:val>
                                            <p:strVal val="#ppt_h"/>
                                          </p:val>
                                        </p:tav>
                                      </p:tavLst>
                                    </p:anim>
                                    <p:anim calcmode="lin" valueType="num">
                                      <p:cBhvr>
                                        <p:cTn id="114" dur="397" fill="hold"/>
                                        <p:tgtEl>
                                          <p:spTgt spid="16"/>
                                        </p:tgtEl>
                                        <p:attrNameLst>
                                          <p:attrName>ppt_x</p:attrName>
                                        </p:attrNameLst>
                                      </p:cBhvr>
                                      <p:tavLst>
                                        <p:tav tm="0">
                                          <p:val>
                                            <p:fltVal val="0.5"/>
                                          </p:val>
                                        </p:tav>
                                        <p:tav tm="100000">
                                          <p:val>
                                            <p:strVal val="#ppt_x"/>
                                          </p:val>
                                        </p:tav>
                                      </p:tavLst>
                                    </p:anim>
                                    <p:anim calcmode="lin" valueType="num">
                                      <p:cBhvr>
                                        <p:cTn id="115" dur="397" fill="hold"/>
                                        <p:tgtEl>
                                          <p:spTgt spid="16"/>
                                        </p:tgtEl>
                                        <p:attrNameLst>
                                          <p:attrName>ppt_y</p:attrName>
                                        </p:attrNameLst>
                                      </p:cBhvr>
                                      <p:tavLst>
                                        <p:tav tm="0">
                                          <p:val>
                                            <p:fltVal val="0.5"/>
                                          </p:val>
                                        </p:tav>
                                        <p:tav tm="100000">
                                          <p:val>
                                            <p:strVal val="#ppt_y"/>
                                          </p:val>
                                        </p:tav>
                                      </p:tavLst>
                                    </p:anim>
                                  </p:childTnLst>
                                </p:cTn>
                              </p:par>
                              <p:par>
                                <p:cTn id="116" presetID="23" presetClass="entr" presetSubtype="528" fill="hold" nodeType="withEffect">
                                  <p:stCondLst>
                                    <p:cond delay="238"/>
                                  </p:stCondLst>
                                  <p:childTnLst>
                                    <p:set>
                                      <p:cBhvr>
                                        <p:cTn id="117" dur="1" fill="hold">
                                          <p:stCondLst>
                                            <p:cond delay="0"/>
                                          </p:stCondLst>
                                        </p:cTn>
                                        <p:tgtEl>
                                          <p:spTgt spid="17"/>
                                        </p:tgtEl>
                                        <p:attrNameLst>
                                          <p:attrName>style.visibility</p:attrName>
                                        </p:attrNameLst>
                                      </p:cBhvr>
                                      <p:to>
                                        <p:strVal val="visible"/>
                                      </p:to>
                                    </p:set>
                                    <p:anim calcmode="lin" valueType="num">
                                      <p:cBhvr>
                                        <p:cTn id="118" dur="397" fill="hold"/>
                                        <p:tgtEl>
                                          <p:spTgt spid="17"/>
                                        </p:tgtEl>
                                        <p:attrNameLst>
                                          <p:attrName>ppt_w</p:attrName>
                                        </p:attrNameLst>
                                      </p:cBhvr>
                                      <p:tavLst>
                                        <p:tav tm="0">
                                          <p:val>
                                            <p:fltVal val="0"/>
                                          </p:val>
                                        </p:tav>
                                        <p:tav tm="100000">
                                          <p:val>
                                            <p:strVal val="#ppt_w"/>
                                          </p:val>
                                        </p:tav>
                                      </p:tavLst>
                                    </p:anim>
                                    <p:anim calcmode="lin" valueType="num">
                                      <p:cBhvr>
                                        <p:cTn id="119" dur="397" fill="hold"/>
                                        <p:tgtEl>
                                          <p:spTgt spid="17"/>
                                        </p:tgtEl>
                                        <p:attrNameLst>
                                          <p:attrName>ppt_h</p:attrName>
                                        </p:attrNameLst>
                                      </p:cBhvr>
                                      <p:tavLst>
                                        <p:tav tm="0">
                                          <p:val>
                                            <p:fltVal val="0"/>
                                          </p:val>
                                        </p:tav>
                                        <p:tav tm="100000">
                                          <p:val>
                                            <p:strVal val="#ppt_h"/>
                                          </p:val>
                                        </p:tav>
                                      </p:tavLst>
                                    </p:anim>
                                    <p:anim calcmode="lin" valueType="num">
                                      <p:cBhvr>
                                        <p:cTn id="120" dur="397" fill="hold"/>
                                        <p:tgtEl>
                                          <p:spTgt spid="17"/>
                                        </p:tgtEl>
                                        <p:attrNameLst>
                                          <p:attrName>ppt_x</p:attrName>
                                        </p:attrNameLst>
                                      </p:cBhvr>
                                      <p:tavLst>
                                        <p:tav tm="0">
                                          <p:val>
                                            <p:fltVal val="0.5"/>
                                          </p:val>
                                        </p:tav>
                                        <p:tav tm="100000">
                                          <p:val>
                                            <p:strVal val="#ppt_x"/>
                                          </p:val>
                                        </p:tav>
                                      </p:tavLst>
                                    </p:anim>
                                    <p:anim calcmode="lin" valueType="num">
                                      <p:cBhvr>
                                        <p:cTn id="121" dur="397" fill="hold"/>
                                        <p:tgtEl>
                                          <p:spTgt spid="17"/>
                                        </p:tgtEl>
                                        <p:attrNameLst>
                                          <p:attrName>ppt_y</p:attrName>
                                        </p:attrNameLst>
                                      </p:cBhvr>
                                      <p:tavLst>
                                        <p:tav tm="0">
                                          <p:val>
                                            <p:fltVal val="0.5"/>
                                          </p:val>
                                        </p:tav>
                                        <p:tav tm="100000">
                                          <p:val>
                                            <p:strVal val="#ppt_y"/>
                                          </p:val>
                                        </p:tav>
                                      </p:tavLst>
                                    </p:anim>
                                  </p:childTnLst>
                                </p:cTn>
                              </p:par>
                              <p:par>
                                <p:cTn id="122" presetID="23" presetClass="entr" presetSubtype="528" fill="hold" nodeType="withEffect">
                                  <p:stCondLst>
                                    <p:cond delay="556"/>
                                  </p:stCondLst>
                                  <p:childTnLst>
                                    <p:set>
                                      <p:cBhvr>
                                        <p:cTn id="123" dur="1" fill="hold">
                                          <p:stCondLst>
                                            <p:cond delay="0"/>
                                          </p:stCondLst>
                                        </p:cTn>
                                        <p:tgtEl>
                                          <p:spTgt spid="18"/>
                                        </p:tgtEl>
                                        <p:attrNameLst>
                                          <p:attrName>style.visibility</p:attrName>
                                        </p:attrNameLst>
                                      </p:cBhvr>
                                      <p:to>
                                        <p:strVal val="visible"/>
                                      </p:to>
                                    </p:set>
                                    <p:anim calcmode="lin" valueType="num">
                                      <p:cBhvr>
                                        <p:cTn id="124" dur="397" fill="hold"/>
                                        <p:tgtEl>
                                          <p:spTgt spid="18"/>
                                        </p:tgtEl>
                                        <p:attrNameLst>
                                          <p:attrName>ppt_w</p:attrName>
                                        </p:attrNameLst>
                                      </p:cBhvr>
                                      <p:tavLst>
                                        <p:tav tm="0">
                                          <p:val>
                                            <p:fltVal val="0"/>
                                          </p:val>
                                        </p:tav>
                                        <p:tav tm="100000">
                                          <p:val>
                                            <p:strVal val="#ppt_w"/>
                                          </p:val>
                                        </p:tav>
                                      </p:tavLst>
                                    </p:anim>
                                    <p:anim calcmode="lin" valueType="num">
                                      <p:cBhvr>
                                        <p:cTn id="125" dur="397" fill="hold"/>
                                        <p:tgtEl>
                                          <p:spTgt spid="18"/>
                                        </p:tgtEl>
                                        <p:attrNameLst>
                                          <p:attrName>ppt_h</p:attrName>
                                        </p:attrNameLst>
                                      </p:cBhvr>
                                      <p:tavLst>
                                        <p:tav tm="0">
                                          <p:val>
                                            <p:fltVal val="0"/>
                                          </p:val>
                                        </p:tav>
                                        <p:tav tm="100000">
                                          <p:val>
                                            <p:strVal val="#ppt_h"/>
                                          </p:val>
                                        </p:tav>
                                      </p:tavLst>
                                    </p:anim>
                                    <p:anim calcmode="lin" valueType="num">
                                      <p:cBhvr>
                                        <p:cTn id="126" dur="397" fill="hold"/>
                                        <p:tgtEl>
                                          <p:spTgt spid="18"/>
                                        </p:tgtEl>
                                        <p:attrNameLst>
                                          <p:attrName>ppt_x</p:attrName>
                                        </p:attrNameLst>
                                      </p:cBhvr>
                                      <p:tavLst>
                                        <p:tav tm="0">
                                          <p:val>
                                            <p:fltVal val="0.5"/>
                                          </p:val>
                                        </p:tav>
                                        <p:tav tm="100000">
                                          <p:val>
                                            <p:strVal val="#ppt_x"/>
                                          </p:val>
                                        </p:tav>
                                      </p:tavLst>
                                    </p:anim>
                                    <p:anim calcmode="lin" valueType="num">
                                      <p:cBhvr>
                                        <p:cTn id="127" dur="397" fill="hold"/>
                                        <p:tgtEl>
                                          <p:spTgt spid="18"/>
                                        </p:tgtEl>
                                        <p:attrNameLst>
                                          <p:attrName>ppt_y</p:attrName>
                                        </p:attrNameLst>
                                      </p:cBhvr>
                                      <p:tavLst>
                                        <p:tav tm="0">
                                          <p:val>
                                            <p:fltVal val="0.5"/>
                                          </p:val>
                                        </p:tav>
                                        <p:tav tm="100000">
                                          <p:val>
                                            <p:strVal val="#ppt_y"/>
                                          </p:val>
                                        </p:tav>
                                      </p:tavLst>
                                    </p:anim>
                                  </p:childTnLst>
                                </p:cTn>
                              </p:par>
                              <p:par>
                                <p:cTn id="128" presetID="23" presetClass="entr" presetSubtype="528" fill="hold" nodeType="withEffect">
                                  <p:stCondLst>
                                    <p:cond delay="238"/>
                                  </p:stCondLst>
                                  <p:childTnLst>
                                    <p:set>
                                      <p:cBhvr>
                                        <p:cTn id="129" dur="1" fill="hold">
                                          <p:stCondLst>
                                            <p:cond delay="0"/>
                                          </p:stCondLst>
                                        </p:cTn>
                                        <p:tgtEl>
                                          <p:spTgt spid="19"/>
                                        </p:tgtEl>
                                        <p:attrNameLst>
                                          <p:attrName>style.visibility</p:attrName>
                                        </p:attrNameLst>
                                      </p:cBhvr>
                                      <p:to>
                                        <p:strVal val="visible"/>
                                      </p:to>
                                    </p:set>
                                    <p:anim calcmode="lin" valueType="num">
                                      <p:cBhvr>
                                        <p:cTn id="130" dur="397" fill="hold"/>
                                        <p:tgtEl>
                                          <p:spTgt spid="19"/>
                                        </p:tgtEl>
                                        <p:attrNameLst>
                                          <p:attrName>ppt_w</p:attrName>
                                        </p:attrNameLst>
                                      </p:cBhvr>
                                      <p:tavLst>
                                        <p:tav tm="0">
                                          <p:val>
                                            <p:fltVal val="0"/>
                                          </p:val>
                                        </p:tav>
                                        <p:tav tm="100000">
                                          <p:val>
                                            <p:strVal val="#ppt_w"/>
                                          </p:val>
                                        </p:tav>
                                      </p:tavLst>
                                    </p:anim>
                                    <p:anim calcmode="lin" valueType="num">
                                      <p:cBhvr>
                                        <p:cTn id="131" dur="397" fill="hold"/>
                                        <p:tgtEl>
                                          <p:spTgt spid="19"/>
                                        </p:tgtEl>
                                        <p:attrNameLst>
                                          <p:attrName>ppt_h</p:attrName>
                                        </p:attrNameLst>
                                      </p:cBhvr>
                                      <p:tavLst>
                                        <p:tav tm="0">
                                          <p:val>
                                            <p:fltVal val="0"/>
                                          </p:val>
                                        </p:tav>
                                        <p:tav tm="100000">
                                          <p:val>
                                            <p:strVal val="#ppt_h"/>
                                          </p:val>
                                        </p:tav>
                                      </p:tavLst>
                                    </p:anim>
                                    <p:anim calcmode="lin" valueType="num">
                                      <p:cBhvr>
                                        <p:cTn id="132" dur="397" fill="hold"/>
                                        <p:tgtEl>
                                          <p:spTgt spid="19"/>
                                        </p:tgtEl>
                                        <p:attrNameLst>
                                          <p:attrName>ppt_x</p:attrName>
                                        </p:attrNameLst>
                                      </p:cBhvr>
                                      <p:tavLst>
                                        <p:tav tm="0">
                                          <p:val>
                                            <p:fltVal val="0.5"/>
                                          </p:val>
                                        </p:tav>
                                        <p:tav tm="100000">
                                          <p:val>
                                            <p:strVal val="#ppt_x"/>
                                          </p:val>
                                        </p:tav>
                                      </p:tavLst>
                                    </p:anim>
                                    <p:anim calcmode="lin" valueType="num">
                                      <p:cBhvr>
                                        <p:cTn id="133" dur="397" fill="hold"/>
                                        <p:tgtEl>
                                          <p:spTgt spid="19"/>
                                        </p:tgtEl>
                                        <p:attrNameLst>
                                          <p:attrName>ppt_y</p:attrName>
                                        </p:attrNameLst>
                                      </p:cBhvr>
                                      <p:tavLst>
                                        <p:tav tm="0">
                                          <p:val>
                                            <p:fltVal val="0.5"/>
                                          </p:val>
                                        </p:tav>
                                        <p:tav tm="100000">
                                          <p:val>
                                            <p:strVal val="#ppt_y"/>
                                          </p:val>
                                        </p:tav>
                                      </p:tavLst>
                                    </p:anim>
                                  </p:childTnLst>
                                </p:cTn>
                              </p:par>
                              <p:par>
                                <p:cTn id="134" presetID="23" presetClass="entr" presetSubtype="528" fill="hold" nodeType="withEffect">
                                  <p:stCondLst>
                                    <p:cond delay="238"/>
                                  </p:stCondLst>
                                  <p:childTnLst>
                                    <p:set>
                                      <p:cBhvr>
                                        <p:cTn id="135" dur="1" fill="hold">
                                          <p:stCondLst>
                                            <p:cond delay="0"/>
                                          </p:stCondLst>
                                        </p:cTn>
                                        <p:tgtEl>
                                          <p:spTgt spid="20"/>
                                        </p:tgtEl>
                                        <p:attrNameLst>
                                          <p:attrName>style.visibility</p:attrName>
                                        </p:attrNameLst>
                                      </p:cBhvr>
                                      <p:to>
                                        <p:strVal val="visible"/>
                                      </p:to>
                                    </p:set>
                                    <p:anim calcmode="lin" valueType="num">
                                      <p:cBhvr>
                                        <p:cTn id="136" dur="397" fill="hold"/>
                                        <p:tgtEl>
                                          <p:spTgt spid="20"/>
                                        </p:tgtEl>
                                        <p:attrNameLst>
                                          <p:attrName>ppt_w</p:attrName>
                                        </p:attrNameLst>
                                      </p:cBhvr>
                                      <p:tavLst>
                                        <p:tav tm="0">
                                          <p:val>
                                            <p:fltVal val="0"/>
                                          </p:val>
                                        </p:tav>
                                        <p:tav tm="100000">
                                          <p:val>
                                            <p:strVal val="#ppt_w"/>
                                          </p:val>
                                        </p:tav>
                                      </p:tavLst>
                                    </p:anim>
                                    <p:anim calcmode="lin" valueType="num">
                                      <p:cBhvr>
                                        <p:cTn id="137" dur="397" fill="hold"/>
                                        <p:tgtEl>
                                          <p:spTgt spid="20"/>
                                        </p:tgtEl>
                                        <p:attrNameLst>
                                          <p:attrName>ppt_h</p:attrName>
                                        </p:attrNameLst>
                                      </p:cBhvr>
                                      <p:tavLst>
                                        <p:tav tm="0">
                                          <p:val>
                                            <p:fltVal val="0"/>
                                          </p:val>
                                        </p:tav>
                                        <p:tav tm="100000">
                                          <p:val>
                                            <p:strVal val="#ppt_h"/>
                                          </p:val>
                                        </p:tav>
                                      </p:tavLst>
                                    </p:anim>
                                    <p:anim calcmode="lin" valueType="num">
                                      <p:cBhvr>
                                        <p:cTn id="138" dur="397" fill="hold"/>
                                        <p:tgtEl>
                                          <p:spTgt spid="20"/>
                                        </p:tgtEl>
                                        <p:attrNameLst>
                                          <p:attrName>ppt_x</p:attrName>
                                        </p:attrNameLst>
                                      </p:cBhvr>
                                      <p:tavLst>
                                        <p:tav tm="0">
                                          <p:val>
                                            <p:fltVal val="0.5"/>
                                          </p:val>
                                        </p:tav>
                                        <p:tav tm="100000">
                                          <p:val>
                                            <p:strVal val="#ppt_x"/>
                                          </p:val>
                                        </p:tav>
                                      </p:tavLst>
                                    </p:anim>
                                    <p:anim calcmode="lin" valueType="num">
                                      <p:cBhvr>
                                        <p:cTn id="139" dur="397" fill="hold"/>
                                        <p:tgtEl>
                                          <p:spTgt spid="20"/>
                                        </p:tgtEl>
                                        <p:attrNameLst>
                                          <p:attrName>ppt_y</p:attrName>
                                        </p:attrNameLst>
                                      </p:cBhvr>
                                      <p:tavLst>
                                        <p:tav tm="0">
                                          <p:val>
                                            <p:fltVal val="0.5"/>
                                          </p:val>
                                        </p:tav>
                                        <p:tav tm="100000">
                                          <p:val>
                                            <p:strVal val="#ppt_y"/>
                                          </p:val>
                                        </p:tav>
                                      </p:tavLst>
                                    </p:anim>
                                  </p:childTnLst>
                                </p:cTn>
                              </p:par>
                              <p:par>
                                <p:cTn id="140" presetID="23" presetClass="entr" presetSubtype="528" fill="hold" nodeType="withEffect">
                                  <p:stCondLst>
                                    <p:cond delay="476"/>
                                  </p:stCondLst>
                                  <p:childTnLst>
                                    <p:set>
                                      <p:cBhvr>
                                        <p:cTn id="141" dur="1" fill="hold">
                                          <p:stCondLst>
                                            <p:cond delay="0"/>
                                          </p:stCondLst>
                                        </p:cTn>
                                        <p:tgtEl>
                                          <p:spTgt spid="21"/>
                                        </p:tgtEl>
                                        <p:attrNameLst>
                                          <p:attrName>style.visibility</p:attrName>
                                        </p:attrNameLst>
                                      </p:cBhvr>
                                      <p:to>
                                        <p:strVal val="visible"/>
                                      </p:to>
                                    </p:set>
                                    <p:anim calcmode="lin" valueType="num">
                                      <p:cBhvr>
                                        <p:cTn id="142" dur="397" fill="hold"/>
                                        <p:tgtEl>
                                          <p:spTgt spid="21"/>
                                        </p:tgtEl>
                                        <p:attrNameLst>
                                          <p:attrName>ppt_w</p:attrName>
                                        </p:attrNameLst>
                                      </p:cBhvr>
                                      <p:tavLst>
                                        <p:tav tm="0">
                                          <p:val>
                                            <p:fltVal val="0"/>
                                          </p:val>
                                        </p:tav>
                                        <p:tav tm="100000">
                                          <p:val>
                                            <p:strVal val="#ppt_w"/>
                                          </p:val>
                                        </p:tav>
                                      </p:tavLst>
                                    </p:anim>
                                    <p:anim calcmode="lin" valueType="num">
                                      <p:cBhvr>
                                        <p:cTn id="143" dur="397" fill="hold"/>
                                        <p:tgtEl>
                                          <p:spTgt spid="21"/>
                                        </p:tgtEl>
                                        <p:attrNameLst>
                                          <p:attrName>ppt_h</p:attrName>
                                        </p:attrNameLst>
                                      </p:cBhvr>
                                      <p:tavLst>
                                        <p:tav tm="0">
                                          <p:val>
                                            <p:fltVal val="0"/>
                                          </p:val>
                                        </p:tav>
                                        <p:tav tm="100000">
                                          <p:val>
                                            <p:strVal val="#ppt_h"/>
                                          </p:val>
                                        </p:tav>
                                      </p:tavLst>
                                    </p:anim>
                                    <p:anim calcmode="lin" valueType="num">
                                      <p:cBhvr>
                                        <p:cTn id="144" dur="397" fill="hold"/>
                                        <p:tgtEl>
                                          <p:spTgt spid="21"/>
                                        </p:tgtEl>
                                        <p:attrNameLst>
                                          <p:attrName>ppt_x</p:attrName>
                                        </p:attrNameLst>
                                      </p:cBhvr>
                                      <p:tavLst>
                                        <p:tav tm="0">
                                          <p:val>
                                            <p:fltVal val="0.5"/>
                                          </p:val>
                                        </p:tav>
                                        <p:tav tm="100000">
                                          <p:val>
                                            <p:strVal val="#ppt_x"/>
                                          </p:val>
                                        </p:tav>
                                      </p:tavLst>
                                    </p:anim>
                                    <p:anim calcmode="lin" valueType="num">
                                      <p:cBhvr>
                                        <p:cTn id="145" dur="397" fill="hold"/>
                                        <p:tgtEl>
                                          <p:spTgt spid="21"/>
                                        </p:tgtEl>
                                        <p:attrNameLst>
                                          <p:attrName>ppt_y</p:attrName>
                                        </p:attrNameLst>
                                      </p:cBhvr>
                                      <p:tavLst>
                                        <p:tav tm="0">
                                          <p:val>
                                            <p:fltVal val="0.5"/>
                                          </p:val>
                                        </p:tav>
                                        <p:tav tm="100000">
                                          <p:val>
                                            <p:strVal val="#ppt_y"/>
                                          </p:val>
                                        </p:tav>
                                      </p:tavLst>
                                    </p:anim>
                                  </p:childTnLst>
                                </p:cTn>
                              </p:par>
                              <p:par>
                                <p:cTn id="146" presetID="26" presetClass="emph" presetSubtype="0" repeatCount="3000" fill="hold" nodeType="withEffect">
                                  <p:stCondLst>
                                    <p:cond delay="476"/>
                                  </p:stCondLst>
                                  <p:childTnLst>
                                    <p:animEffect transition="out" filter="fade">
                                      <p:cBhvr>
                                        <p:cTn id="147" dur="397" tmFilter="0, 0; .2, .5; .8, .5; 1, 0"/>
                                        <p:tgtEl>
                                          <p:spTgt spid="16"/>
                                        </p:tgtEl>
                                      </p:cBhvr>
                                    </p:animEffect>
                                    <p:animScale>
                                      <p:cBhvr>
                                        <p:cTn id="148" dur="198" autoRev="1" fill="hold"/>
                                        <p:tgtEl>
                                          <p:spTgt spid="16"/>
                                        </p:tgtEl>
                                      </p:cBhvr>
                                      <p:by x="105000" y="105000"/>
                                    </p:animScale>
                                  </p:childTnLst>
                                </p:cTn>
                              </p:par>
                              <p:par>
                                <p:cTn id="149" presetID="26" presetClass="emph" presetSubtype="0" repeatCount="3000" fill="hold" nodeType="withEffect">
                                  <p:stCondLst>
                                    <p:cond delay="564"/>
                                  </p:stCondLst>
                                  <p:childTnLst>
                                    <p:animEffect transition="out" filter="fade">
                                      <p:cBhvr>
                                        <p:cTn id="150" dur="397" tmFilter="0, 0; .2, .5; .8, .5; 1, 0"/>
                                        <p:tgtEl>
                                          <p:spTgt spid="20"/>
                                        </p:tgtEl>
                                      </p:cBhvr>
                                    </p:animEffect>
                                    <p:animScale>
                                      <p:cBhvr>
                                        <p:cTn id="151" dur="198"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bldLvl="0" autoUpdateAnimBg="0"/>
      <p:bldP spid="114" grpId="0" bldLvl="0" autoUpdateAnimBg="0"/>
      <p:bldP spid="115" grpId="0" bldLvl="0" autoUpdateAnimBg="0"/>
      <p:bldP spid="116" grpId="0" bldLvl="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圆角矩形 75"/>
          <p:cNvSpPr/>
          <p:nvPr>
            <p:custDataLst>
              <p:tags r:id="rId1"/>
            </p:custDataLst>
          </p:nvPr>
        </p:nvSpPr>
        <p:spPr>
          <a:xfrm>
            <a:off x="1192101" y="343170"/>
            <a:ext cx="6729384" cy="248329"/>
          </a:xfrm>
          <a:prstGeom prst="roundRect">
            <a:avLst>
              <a:gd name="adj" fmla="val 42270"/>
            </a:avLst>
          </a:prstGeom>
          <a:solidFill>
            <a:schemeClr val="accent3"/>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76"/>
          <p:cNvGrpSpPr/>
          <p:nvPr>
            <p:custDataLst>
              <p:tags r:id="rId2"/>
            </p:custDataLst>
          </p:nvPr>
        </p:nvGrpSpPr>
        <p:grpSpPr>
          <a:xfrm>
            <a:off x="2561643" y="157488"/>
            <a:ext cx="4142700" cy="584450"/>
            <a:chOff x="4058225" y="457936"/>
            <a:chExt cx="4142700" cy="584449"/>
          </a:xfrm>
        </p:grpSpPr>
        <p:grpSp>
          <p:nvGrpSpPr>
            <p:cNvPr id="3" name="组合 77"/>
            <p:cNvGrpSpPr/>
            <p:nvPr/>
          </p:nvGrpSpPr>
          <p:grpSpPr>
            <a:xfrm>
              <a:off x="4058225" y="457936"/>
              <a:ext cx="4142700" cy="584449"/>
              <a:chOff x="4261425" y="611634"/>
              <a:chExt cx="4142700" cy="584449"/>
            </a:xfrm>
          </p:grpSpPr>
          <p:sp>
            <p:nvSpPr>
              <p:cNvPr id="80" name="圆角矩形 79"/>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81" name="圆角矩形 80"/>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79" name="TextBox 5"/>
            <p:cNvSpPr txBox="1"/>
            <p:nvPr/>
          </p:nvSpPr>
          <p:spPr>
            <a:xfrm>
              <a:off x="4687457" y="530593"/>
              <a:ext cx="2943225" cy="461664"/>
            </a:xfrm>
            <a:prstGeom prst="rect">
              <a:avLst/>
            </a:prstGeom>
            <a:noFill/>
          </p:spPr>
          <p:txBody>
            <a:bodyPr wrap="square" rtlCol="0">
              <a:spAutoFit/>
            </a:bodyPr>
            <a:lstStyle/>
            <a:p>
              <a:r>
                <a:rPr lang="zh-CN" altLang="en-US" sz="2400" b="1" dirty="0" smtClean="0">
                  <a:solidFill>
                    <a:schemeClr val="accent3"/>
                  </a:solidFill>
                  <a:latin typeface="微软雅黑" panose="020B0503020204020204" charset="-122"/>
                  <a:ea typeface="微软雅黑" panose="020B0503020204020204" charset="-122"/>
                </a:rPr>
                <a:t>  香樟苑全日制餐厅</a:t>
              </a:r>
              <a:endParaRPr lang="zh-CN" altLang="en-US" sz="2400" b="1" dirty="0" smtClean="0">
                <a:solidFill>
                  <a:schemeClr val="accent3"/>
                </a:solidFill>
                <a:latin typeface="微软雅黑" panose="020B0503020204020204" charset="-122"/>
                <a:ea typeface="微软雅黑" panose="020B0503020204020204" charset="-122"/>
              </a:endParaRPr>
            </a:p>
          </p:txBody>
        </p:sp>
      </p:grpSp>
      <p:pic>
        <p:nvPicPr>
          <p:cNvPr id="4098" name="Picture 2" descr="E:\酒店\酒店各类照片及周边\低精度照片\香樟苑西餐厅.jpg"/>
          <p:cNvPicPr>
            <a:picLocks noChangeAspect="1" noChangeArrowheads="1"/>
          </p:cNvPicPr>
          <p:nvPr/>
        </p:nvPicPr>
        <p:blipFill>
          <a:blip r:embed="rId3" cstate="print"/>
          <a:srcRect/>
          <a:stretch>
            <a:fillRect/>
          </a:stretch>
        </p:blipFill>
        <p:spPr bwMode="auto">
          <a:xfrm>
            <a:off x="4648201" y="1344104"/>
            <a:ext cx="4141353" cy="2754000"/>
          </a:xfrm>
          <a:prstGeom prst="rect">
            <a:avLst/>
          </a:prstGeom>
          <a:noFill/>
        </p:spPr>
      </p:pic>
      <p:pic>
        <p:nvPicPr>
          <p:cNvPr id="4099" name="Picture 3" descr="E:\酒店\酒店各类照片及周边\低精度照片\厨师操作.jpg"/>
          <p:cNvPicPr>
            <a:picLocks noChangeAspect="1" noChangeArrowheads="1"/>
          </p:cNvPicPr>
          <p:nvPr/>
        </p:nvPicPr>
        <p:blipFill>
          <a:blip r:embed="rId4" cstate="print"/>
          <a:srcRect/>
          <a:stretch>
            <a:fillRect/>
          </a:stretch>
        </p:blipFill>
        <p:spPr bwMode="auto">
          <a:xfrm>
            <a:off x="419101" y="1339850"/>
            <a:ext cx="4141353" cy="2754000"/>
          </a:xfrm>
          <a:prstGeom prst="rect">
            <a:avLst/>
          </a:prstGeom>
          <a:noFill/>
        </p:spPr>
      </p:pic>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397"/>
                                        <p:tgtEl>
                                          <p:spTgt spid="7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圆角矩形 75"/>
          <p:cNvSpPr/>
          <p:nvPr>
            <p:custDataLst>
              <p:tags r:id="rId1"/>
            </p:custDataLst>
          </p:nvPr>
        </p:nvSpPr>
        <p:spPr>
          <a:xfrm>
            <a:off x="1192101" y="343170"/>
            <a:ext cx="6729384" cy="248329"/>
          </a:xfrm>
          <a:prstGeom prst="roundRect">
            <a:avLst>
              <a:gd name="adj" fmla="val 42270"/>
            </a:avLst>
          </a:prstGeom>
          <a:solidFill>
            <a:schemeClr val="accent3"/>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76"/>
          <p:cNvGrpSpPr/>
          <p:nvPr>
            <p:custDataLst>
              <p:tags r:id="rId2"/>
            </p:custDataLst>
          </p:nvPr>
        </p:nvGrpSpPr>
        <p:grpSpPr>
          <a:xfrm>
            <a:off x="2580693" y="157488"/>
            <a:ext cx="4142700" cy="584450"/>
            <a:chOff x="4058225" y="457936"/>
            <a:chExt cx="4142700" cy="584449"/>
          </a:xfrm>
        </p:grpSpPr>
        <p:grpSp>
          <p:nvGrpSpPr>
            <p:cNvPr id="3" name="组合 77"/>
            <p:cNvGrpSpPr/>
            <p:nvPr/>
          </p:nvGrpSpPr>
          <p:grpSpPr>
            <a:xfrm>
              <a:off x="4058225" y="457936"/>
              <a:ext cx="4142700" cy="584449"/>
              <a:chOff x="4261425" y="611634"/>
              <a:chExt cx="4142700" cy="584449"/>
            </a:xfrm>
          </p:grpSpPr>
          <p:sp>
            <p:nvSpPr>
              <p:cNvPr id="80" name="圆角矩形 79"/>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81" name="圆角矩形 80"/>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79" name="TextBox 5"/>
            <p:cNvSpPr txBox="1"/>
            <p:nvPr/>
          </p:nvSpPr>
          <p:spPr>
            <a:xfrm>
              <a:off x="5240686" y="530593"/>
              <a:ext cx="2382018" cy="461664"/>
            </a:xfrm>
            <a:prstGeom prst="rect">
              <a:avLst/>
            </a:prstGeom>
            <a:noFill/>
          </p:spPr>
          <p:txBody>
            <a:bodyPr wrap="square" rtlCol="0">
              <a:spAutoFit/>
            </a:bodyPr>
            <a:lstStyle/>
            <a:p>
              <a:r>
                <a:rPr lang="zh-CN" altLang="en-US" sz="2400" b="1" dirty="0" smtClean="0">
                  <a:solidFill>
                    <a:schemeClr val="accent3"/>
                  </a:solidFill>
                  <a:latin typeface="微软雅黑" panose="020B0503020204020204" charset="-122"/>
                  <a:ea typeface="微软雅黑" panose="020B0503020204020204" charset="-122"/>
                </a:rPr>
                <a:t>凤栖梧大堂吧</a:t>
              </a:r>
              <a:endParaRPr lang="zh-CN" altLang="en-US" sz="2400" b="1" dirty="0" smtClean="0">
                <a:solidFill>
                  <a:schemeClr val="accent3"/>
                </a:solidFill>
                <a:latin typeface="微软雅黑" panose="020B0503020204020204" charset="-122"/>
                <a:ea typeface="微软雅黑" panose="020B0503020204020204" charset="-122"/>
              </a:endParaRPr>
            </a:p>
          </p:txBody>
        </p:sp>
      </p:grpSp>
      <p:pic>
        <p:nvPicPr>
          <p:cNvPr id="5122" name="Picture 2" descr="E:\酒店\酒店各类照片及周边\低精度照片\凤栖梧大堂吧.jpg"/>
          <p:cNvPicPr>
            <a:picLocks noChangeAspect="1" noChangeArrowheads="1"/>
          </p:cNvPicPr>
          <p:nvPr/>
        </p:nvPicPr>
        <p:blipFill>
          <a:blip r:embed="rId3" cstate="print"/>
          <a:srcRect/>
          <a:stretch>
            <a:fillRect/>
          </a:stretch>
        </p:blipFill>
        <p:spPr bwMode="auto">
          <a:xfrm>
            <a:off x="1828800" y="1035050"/>
            <a:ext cx="5488501" cy="3651250"/>
          </a:xfrm>
          <a:prstGeom prst="rect">
            <a:avLst/>
          </a:prstGeom>
          <a:noFill/>
        </p:spPr>
      </p:pic>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397"/>
                                        <p:tgtEl>
                                          <p:spTgt spid="7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圆角矩形 44"/>
          <p:cNvSpPr/>
          <p:nvPr/>
        </p:nvSpPr>
        <p:spPr>
          <a:xfrm>
            <a:off x="1539876" y="1174750"/>
            <a:ext cx="2813050" cy="3454400"/>
          </a:xfrm>
          <a:prstGeom prst="roundRect">
            <a:avLst>
              <a:gd name="adj" fmla="val 0"/>
            </a:avLst>
          </a:prstGeom>
          <a:blipFill dpi="0" rotWithShape="1">
            <a:blip r:embed="rId1" cstate="print"/>
            <a:srcRect/>
            <a:stretch>
              <a:fillRect/>
            </a:stretch>
          </a:blip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sz="1000">
              <a:ea typeface="微软雅黑" panose="020B0503020204020204" charset="-122"/>
            </a:endParaRPr>
          </a:p>
        </p:txBody>
      </p:sp>
      <p:sp>
        <p:nvSpPr>
          <p:cNvPr id="76" name="圆角矩形 75"/>
          <p:cNvSpPr/>
          <p:nvPr>
            <p:custDataLst>
              <p:tags r:id="rId2"/>
            </p:custDataLst>
          </p:nvPr>
        </p:nvSpPr>
        <p:spPr>
          <a:xfrm>
            <a:off x="1192101" y="343170"/>
            <a:ext cx="6729384" cy="248329"/>
          </a:xfrm>
          <a:prstGeom prst="roundRect">
            <a:avLst>
              <a:gd name="adj" fmla="val 42270"/>
            </a:avLst>
          </a:prstGeom>
          <a:solidFill>
            <a:schemeClr val="accent3"/>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76"/>
          <p:cNvGrpSpPr/>
          <p:nvPr>
            <p:custDataLst>
              <p:tags r:id="rId3"/>
            </p:custDataLst>
          </p:nvPr>
        </p:nvGrpSpPr>
        <p:grpSpPr>
          <a:xfrm>
            <a:off x="2580693" y="157488"/>
            <a:ext cx="4142700" cy="584450"/>
            <a:chOff x="4058225" y="457936"/>
            <a:chExt cx="4142700" cy="584449"/>
          </a:xfrm>
        </p:grpSpPr>
        <p:grpSp>
          <p:nvGrpSpPr>
            <p:cNvPr id="3" name="组合 77"/>
            <p:cNvGrpSpPr/>
            <p:nvPr/>
          </p:nvGrpSpPr>
          <p:grpSpPr>
            <a:xfrm>
              <a:off x="4058225" y="457936"/>
              <a:ext cx="4142700" cy="584449"/>
              <a:chOff x="4261425" y="611634"/>
              <a:chExt cx="4142700" cy="584449"/>
            </a:xfrm>
          </p:grpSpPr>
          <p:sp>
            <p:nvSpPr>
              <p:cNvPr id="80" name="圆角矩形 79"/>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81" name="圆角矩形 80"/>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79" name="TextBox 5"/>
            <p:cNvSpPr txBox="1"/>
            <p:nvPr/>
          </p:nvSpPr>
          <p:spPr>
            <a:xfrm>
              <a:off x="5380917" y="530593"/>
              <a:ext cx="1866782" cy="461664"/>
            </a:xfrm>
            <a:prstGeom prst="rect">
              <a:avLst/>
            </a:prstGeom>
            <a:noFill/>
          </p:spPr>
          <p:txBody>
            <a:bodyPr wrap="square" rtlCol="0">
              <a:spAutoFit/>
            </a:bodyPr>
            <a:lstStyle/>
            <a:p>
              <a:r>
                <a:rPr lang="zh-CN" altLang="en-US" sz="2400" b="1" dirty="0" smtClean="0">
                  <a:solidFill>
                    <a:schemeClr val="accent3"/>
                  </a:solidFill>
                  <a:latin typeface="微软雅黑" panose="020B0503020204020204" charset="-122"/>
                  <a:ea typeface="微软雅黑" panose="020B0503020204020204" charset="-122"/>
                </a:rPr>
                <a:t>   红酒屋</a:t>
              </a:r>
              <a:endParaRPr lang="zh-CN" altLang="en-US" sz="2400" b="1" dirty="0">
                <a:solidFill>
                  <a:schemeClr val="accent3"/>
                </a:solidFill>
                <a:latin typeface="微软雅黑" panose="020B0503020204020204" charset="-122"/>
                <a:ea typeface="微软雅黑" panose="020B0503020204020204" charset="-122"/>
              </a:endParaRPr>
            </a:p>
          </p:txBody>
        </p:sp>
      </p:grpSp>
      <p:pic>
        <p:nvPicPr>
          <p:cNvPr id="6148" name="Picture 4" descr="C:\Users\Administrator.MS-201704081138\Desktop\DSC_0249.jpg"/>
          <p:cNvPicPr>
            <a:picLocks noChangeAspect="1" noChangeArrowheads="1"/>
          </p:cNvPicPr>
          <p:nvPr/>
        </p:nvPicPr>
        <p:blipFill>
          <a:blip r:embed="rId4" cstate="print"/>
          <a:srcRect/>
          <a:stretch>
            <a:fillRect/>
          </a:stretch>
        </p:blipFill>
        <p:spPr bwMode="auto">
          <a:xfrm>
            <a:off x="5067300" y="1152525"/>
            <a:ext cx="2724150" cy="3495675"/>
          </a:xfrm>
          <a:prstGeom prst="rect">
            <a:avLst/>
          </a:prstGeom>
          <a:noFill/>
        </p:spPr>
      </p:pic>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397"/>
                                        <p:tgtEl>
                                          <p:spTgt spid="7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par>
                                <p:cTn id="13" presetID="1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262"/>
                                        <p:tgtEl>
                                          <p:spTgt spid="45"/>
                                        </p:tgtEl>
                                        <p:attrNameLst>
                                          <p:attrName>ppt_x</p:attrName>
                                        </p:attrNameLst>
                                      </p:cBhvr>
                                      <p:tavLst>
                                        <p:tav tm="0">
                                          <p:val>
                                            <p:strVal val="#ppt_x-#ppt_w*1.125000"/>
                                          </p:val>
                                        </p:tav>
                                        <p:tav tm="100000">
                                          <p:val>
                                            <p:strVal val="#ppt_x"/>
                                          </p:val>
                                        </p:tav>
                                      </p:tavLst>
                                    </p:anim>
                                    <p:animEffect transition="in" filter="wipe(right)">
                                      <p:cBhvr>
                                        <p:cTn id="16" dur="262"/>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圆角矩形 75"/>
          <p:cNvSpPr/>
          <p:nvPr>
            <p:custDataLst>
              <p:tags r:id="rId1"/>
            </p:custDataLst>
          </p:nvPr>
        </p:nvSpPr>
        <p:spPr>
          <a:xfrm>
            <a:off x="1192101" y="343170"/>
            <a:ext cx="6729384" cy="248329"/>
          </a:xfrm>
          <a:prstGeom prst="roundRect">
            <a:avLst>
              <a:gd name="adj" fmla="val 42270"/>
            </a:avLst>
          </a:prstGeom>
          <a:solidFill>
            <a:schemeClr val="accent3"/>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76"/>
          <p:cNvGrpSpPr/>
          <p:nvPr>
            <p:custDataLst>
              <p:tags r:id="rId2"/>
            </p:custDataLst>
          </p:nvPr>
        </p:nvGrpSpPr>
        <p:grpSpPr>
          <a:xfrm>
            <a:off x="2590218" y="157488"/>
            <a:ext cx="4142700" cy="584450"/>
            <a:chOff x="4058225" y="457936"/>
            <a:chExt cx="4142700" cy="584449"/>
          </a:xfrm>
        </p:grpSpPr>
        <p:grpSp>
          <p:nvGrpSpPr>
            <p:cNvPr id="3" name="组合 77"/>
            <p:cNvGrpSpPr/>
            <p:nvPr/>
          </p:nvGrpSpPr>
          <p:grpSpPr>
            <a:xfrm>
              <a:off x="4058225" y="457936"/>
              <a:ext cx="4142700" cy="584449"/>
              <a:chOff x="4261425" y="611634"/>
              <a:chExt cx="4142700" cy="584449"/>
            </a:xfrm>
          </p:grpSpPr>
          <p:sp>
            <p:nvSpPr>
              <p:cNvPr id="80" name="圆角矩形 79"/>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81" name="圆角矩形 80"/>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79" name="TextBox 5"/>
            <p:cNvSpPr txBox="1"/>
            <p:nvPr/>
          </p:nvSpPr>
          <p:spPr>
            <a:xfrm>
              <a:off x="5751070" y="530593"/>
              <a:ext cx="1866782" cy="461664"/>
            </a:xfrm>
            <a:prstGeom prst="rect">
              <a:avLst/>
            </a:prstGeom>
            <a:noFill/>
          </p:spPr>
          <p:txBody>
            <a:bodyPr wrap="square" rtlCol="0">
              <a:spAutoFit/>
            </a:bodyPr>
            <a:lstStyle/>
            <a:p>
              <a:r>
                <a:rPr lang="zh-CN" altLang="en-US" sz="2400" b="1" dirty="0" smtClean="0">
                  <a:solidFill>
                    <a:schemeClr val="accent3"/>
                  </a:solidFill>
                  <a:latin typeface="微软雅黑" panose="020B0503020204020204" charset="-122"/>
                  <a:ea typeface="微软雅黑" panose="020B0503020204020204" charset="-122"/>
                </a:rPr>
                <a:t>酒  窖</a:t>
              </a:r>
              <a:endParaRPr lang="zh-CN" altLang="en-US" sz="2400" b="1" dirty="0">
                <a:solidFill>
                  <a:schemeClr val="accent3"/>
                </a:solidFill>
                <a:latin typeface="微软雅黑" panose="020B0503020204020204" charset="-122"/>
                <a:ea typeface="微软雅黑" panose="020B0503020204020204" charset="-122"/>
              </a:endParaRPr>
            </a:p>
          </p:txBody>
        </p:sp>
      </p:grpSp>
      <p:pic>
        <p:nvPicPr>
          <p:cNvPr id="7170" name="Picture 2" descr="C:\Users\Administrator.MS-201704081138\Desktop\DSC_0046.jpg"/>
          <p:cNvPicPr>
            <a:picLocks noChangeAspect="1" noChangeArrowheads="1"/>
          </p:cNvPicPr>
          <p:nvPr/>
        </p:nvPicPr>
        <p:blipFill>
          <a:blip r:embed="rId3" cstate="print"/>
          <a:srcRect/>
          <a:stretch>
            <a:fillRect/>
          </a:stretch>
        </p:blipFill>
        <p:spPr bwMode="auto">
          <a:xfrm>
            <a:off x="6088062" y="1182341"/>
            <a:ext cx="2276648" cy="3430800"/>
          </a:xfrm>
          <a:prstGeom prst="rect">
            <a:avLst/>
          </a:prstGeom>
          <a:noFill/>
        </p:spPr>
      </p:pic>
      <p:pic>
        <p:nvPicPr>
          <p:cNvPr id="7171" name="Picture 3" descr="C:\Users\Administrator.MS-201704081138\Desktop\DSC_0014.jpg"/>
          <p:cNvPicPr>
            <a:picLocks noChangeAspect="1" noChangeArrowheads="1"/>
          </p:cNvPicPr>
          <p:nvPr/>
        </p:nvPicPr>
        <p:blipFill>
          <a:blip r:embed="rId4" cstate="print"/>
          <a:srcRect/>
          <a:stretch>
            <a:fillRect/>
          </a:stretch>
        </p:blipFill>
        <p:spPr bwMode="auto">
          <a:xfrm>
            <a:off x="828675" y="1182341"/>
            <a:ext cx="5170051" cy="3430800"/>
          </a:xfrm>
          <a:prstGeom prst="rect">
            <a:avLst/>
          </a:prstGeom>
          <a:noFill/>
        </p:spPr>
      </p:pic>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397"/>
                                        <p:tgtEl>
                                          <p:spTgt spid="7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圆角矩形 75"/>
          <p:cNvSpPr/>
          <p:nvPr>
            <p:custDataLst>
              <p:tags r:id="rId1"/>
            </p:custDataLst>
          </p:nvPr>
        </p:nvSpPr>
        <p:spPr>
          <a:xfrm>
            <a:off x="1192101" y="343170"/>
            <a:ext cx="6729384" cy="248329"/>
          </a:xfrm>
          <a:prstGeom prst="roundRect">
            <a:avLst>
              <a:gd name="adj" fmla="val 42270"/>
            </a:avLst>
          </a:prstGeom>
          <a:solidFill>
            <a:schemeClr val="accent3"/>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76"/>
          <p:cNvGrpSpPr/>
          <p:nvPr>
            <p:custDataLst>
              <p:tags r:id="rId2"/>
            </p:custDataLst>
          </p:nvPr>
        </p:nvGrpSpPr>
        <p:grpSpPr>
          <a:xfrm>
            <a:off x="2590218" y="157488"/>
            <a:ext cx="4142700" cy="903654"/>
            <a:chOff x="4058225" y="457936"/>
            <a:chExt cx="4142700" cy="903653"/>
          </a:xfrm>
        </p:grpSpPr>
        <p:grpSp>
          <p:nvGrpSpPr>
            <p:cNvPr id="3" name="组合 77"/>
            <p:cNvGrpSpPr/>
            <p:nvPr/>
          </p:nvGrpSpPr>
          <p:grpSpPr>
            <a:xfrm>
              <a:off x="4058225" y="457936"/>
              <a:ext cx="4142700" cy="584449"/>
              <a:chOff x="4261425" y="611634"/>
              <a:chExt cx="4142700" cy="584449"/>
            </a:xfrm>
          </p:grpSpPr>
          <p:sp>
            <p:nvSpPr>
              <p:cNvPr id="80" name="圆角矩形 79"/>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81" name="圆角矩形 80"/>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79" name="TextBox 5"/>
            <p:cNvSpPr txBox="1"/>
            <p:nvPr/>
          </p:nvSpPr>
          <p:spPr>
            <a:xfrm>
              <a:off x="5283218" y="530593"/>
              <a:ext cx="1866782" cy="830996"/>
            </a:xfrm>
            <a:prstGeom prst="rect">
              <a:avLst/>
            </a:prstGeom>
            <a:noFill/>
          </p:spPr>
          <p:txBody>
            <a:bodyPr wrap="square" rtlCol="0">
              <a:spAutoFit/>
            </a:bodyPr>
            <a:lstStyle/>
            <a:p>
              <a:r>
                <a:rPr lang="zh-CN" altLang="en-US" sz="2400" b="1" dirty="0" smtClean="0">
                  <a:solidFill>
                    <a:schemeClr val="accent3"/>
                  </a:solidFill>
                  <a:latin typeface="微软雅黑" panose="020B0503020204020204" charset="-122"/>
                  <a:ea typeface="微软雅黑" panose="020B0503020204020204" charset="-122"/>
                </a:rPr>
                <a:t>宴会及会议</a:t>
              </a:r>
              <a:endParaRPr lang="en-US" altLang="zh-CN" sz="2400" b="1" dirty="0" smtClean="0">
                <a:solidFill>
                  <a:schemeClr val="accent3"/>
                </a:solidFill>
                <a:latin typeface="微软雅黑" panose="020B0503020204020204" charset="-122"/>
                <a:ea typeface="微软雅黑" panose="020B0503020204020204" charset="-122"/>
              </a:endParaRPr>
            </a:p>
            <a:p>
              <a:endParaRPr lang="zh-CN" altLang="en-US" sz="2400" b="1" dirty="0">
                <a:solidFill>
                  <a:schemeClr val="accent3"/>
                </a:solidFill>
                <a:latin typeface="微软雅黑" panose="020B0503020204020204" charset="-122"/>
                <a:ea typeface="微软雅黑" panose="020B0503020204020204" charset="-122"/>
              </a:endParaRPr>
            </a:p>
          </p:txBody>
        </p:sp>
      </p:grpSp>
      <p:pic>
        <p:nvPicPr>
          <p:cNvPr id="8195" name="Picture 3" descr="E:\酒店\酒店各类照片及周边\酒店图片\梅花厅-小.jpg"/>
          <p:cNvPicPr>
            <a:picLocks noChangeAspect="1" noChangeArrowheads="1"/>
          </p:cNvPicPr>
          <p:nvPr/>
        </p:nvPicPr>
        <p:blipFill>
          <a:blip r:embed="rId3" cstate="print"/>
          <a:srcRect/>
          <a:stretch>
            <a:fillRect/>
          </a:stretch>
        </p:blipFill>
        <p:spPr bwMode="auto">
          <a:xfrm>
            <a:off x="4645025" y="1524000"/>
            <a:ext cx="3990216" cy="2659063"/>
          </a:xfrm>
          <a:prstGeom prst="rect">
            <a:avLst/>
          </a:prstGeom>
          <a:noFill/>
        </p:spPr>
      </p:pic>
      <p:pic>
        <p:nvPicPr>
          <p:cNvPr id="8196" name="Picture 4" descr="E:\酒店\酒店各类照片及周边\酒店图片\会议室-U形.jpg"/>
          <p:cNvPicPr>
            <a:picLocks noChangeAspect="1" noChangeArrowheads="1"/>
          </p:cNvPicPr>
          <p:nvPr/>
        </p:nvPicPr>
        <p:blipFill>
          <a:blip r:embed="rId4" cstate="print"/>
          <a:srcRect/>
          <a:stretch>
            <a:fillRect/>
          </a:stretch>
        </p:blipFill>
        <p:spPr bwMode="auto">
          <a:xfrm>
            <a:off x="580919" y="1524000"/>
            <a:ext cx="3991082" cy="2655785"/>
          </a:xfrm>
          <a:prstGeom prst="rect">
            <a:avLst/>
          </a:prstGeom>
          <a:noFill/>
        </p:spPr>
      </p:pic>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397"/>
                                        <p:tgtEl>
                                          <p:spTgt spid="7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圆角矩形 75"/>
          <p:cNvSpPr/>
          <p:nvPr>
            <p:custDataLst>
              <p:tags r:id="rId1"/>
            </p:custDataLst>
          </p:nvPr>
        </p:nvSpPr>
        <p:spPr>
          <a:xfrm>
            <a:off x="1192101" y="343170"/>
            <a:ext cx="6729384" cy="248329"/>
          </a:xfrm>
          <a:prstGeom prst="roundRect">
            <a:avLst>
              <a:gd name="adj" fmla="val 42270"/>
            </a:avLst>
          </a:prstGeom>
          <a:solidFill>
            <a:schemeClr val="accent3"/>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76"/>
          <p:cNvGrpSpPr/>
          <p:nvPr>
            <p:custDataLst>
              <p:tags r:id="rId2"/>
            </p:custDataLst>
          </p:nvPr>
        </p:nvGrpSpPr>
        <p:grpSpPr>
          <a:xfrm>
            <a:off x="2599743" y="157488"/>
            <a:ext cx="4142700" cy="584450"/>
            <a:chOff x="4058225" y="457936"/>
            <a:chExt cx="4142700" cy="584449"/>
          </a:xfrm>
        </p:grpSpPr>
        <p:grpSp>
          <p:nvGrpSpPr>
            <p:cNvPr id="3" name="组合 77"/>
            <p:cNvGrpSpPr/>
            <p:nvPr/>
          </p:nvGrpSpPr>
          <p:grpSpPr>
            <a:xfrm>
              <a:off x="4058225" y="457936"/>
              <a:ext cx="4142700" cy="584449"/>
              <a:chOff x="4261425" y="611634"/>
              <a:chExt cx="4142700" cy="584449"/>
            </a:xfrm>
          </p:grpSpPr>
          <p:sp>
            <p:nvSpPr>
              <p:cNvPr id="80" name="圆角矩形 79"/>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81" name="圆角矩形 80"/>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79" name="TextBox 5"/>
            <p:cNvSpPr txBox="1"/>
            <p:nvPr/>
          </p:nvSpPr>
          <p:spPr>
            <a:xfrm>
              <a:off x="4581811" y="530593"/>
              <a:ext cx="3168502" cy="461664"/>
            </a:xfrm>
            <a:prstGeom prst="rect">
              <a:avLst/>
            </a:prstGeom>
            <a:noFill/>
          </p:spPr>
          <p:txBody>
            <a:bodyPr wrap="square" rtlCol="0">
              <a:spAutoFit/>
            </a:bodyPr>
            <a:lstStyle/>
            <a:p>
              <a:r>
                <a:rPr lang="zh-CN" altLang="en-US" sz="2400" b="1" dirty="0" smtClean="0">
                  <a:solidFill>
                    <a:schemeClr val="accent3"/>
                  </a:solidFill>
                  <a:latin typeface="微软雅黑" panose="020B0503020204020204" charset="-122"/>
                  <a:ea typeface="微软雅黑" panose="020B0503020204020204" charset="-122"/>
                </a:rPr>
                <a:t>释放身心，回归本真</a:t>
              </a:r>
              <a:endParaRPr lang="en-US" altLang="zh-CN" sz="2400" b="1" dirty="0" smtClean="0">
                <a:solidFill>
                  <a:schemeClr val="accent3"/>
                </a:solidFill>
                <a:latin typeface="微软雅黑" panose="020B0503020204020204" charset="-122"/>
                <a:ea typeface="微软雅黑" panose="020B0503020204020204" charset="-122"/>
              </a:endParaRPr>
            </a:p>
          </p:txBody>
        </p:sp>
      </p:grpSp>
      <p:pic>
        <p:nvPicPr>
          <p:cNvPr id="9218" name="Picture 2" descr="E:\酒店\酒店各类照片及周边\低精度照片\游泳池_副本.jpg"/>
          <p:cNvPicPr>
            <a:picLocks noChangeAspect="1" noChangeArrowheads="1"/>
          </p:cNvPicPr>
          <p:nvPr/>
        </p:nvPicPr>
        <p:blipFill>
          <a:blip r:embed="rId3" cstate="print"/>
          <a:srcRect/>
          <a:stretch>
            <a:fillRect/>
          </a:stretch>
        </p:blipFill>
        <p:spPr bwMode="auto">
          <a:xfrm>
            <a:off x="711199" y="1449388"/>
            <a:ext cx="3867791" cy="2576512"/>
          </a:xfrm>
          <a:prstGeom prst="rect">
            <a:avLst/>
          </a:prstGeom>
          <a:noFill/>
        </p:spPr>
      </p:pic>
      <p:pic>
        <p:nvPicPr>
          <p:cNvPr id="9219" name="Picture 3" descr="E:\酒店\酒店各类照片及周边\低精度照片\健身房_副本.jpg"/>
          <p:cNvPicPr>
            <a:picLocks noChangeAspect="1" noChangeArrowheads="1"/>
          </p:cNvPicPr>
          <p:nvPr/>
        </p:nvPicPr>
        <p:blipFill>
          <a:blip r:embed="rId4" cstate="print"/>
          <a:srcRect r="11268"/>
          <a:stretch>
            <a:fillRect/>
          </a:stretch>
        </p:blipFill>
        <p:spPr bwMode="auto">
          <a:xfrm>
            <a:off x="4660899" y="1444624"/>
            <a:ext cx="4013201" cy="2555875"/>
          </a:xfrm>
          <a:prstGeom prst="rect">
            <a:avLst/>
          </a:prstGeom>
          <a:noFill/>
        </p:spPr>
      </p:pic>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397"/>
                                        <p:tgtEl>
                                          <p:spTgt spid="7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圆角矩形 44"/>
          <p:cNvSpPr/>
          <p:nvPr/>
        </p:nvSpPr>
        <p:spPr>
          <a:xfrm>
            <a:off x="5905500" y="1194799"/>
            <a:ext cx="2438400" cy="3456000"/>
          </a:xfrm>
          <a:prstGeom prst="roundRect">
            <a:avLst>
              <a:gd name="adj" fmla="val 0"/>
            </a:avLst>
          </a:prstGeom>
          <a:blipFill dpi="0" rotWithShape="1">
            <a:blip r:embed="rId1" cstate="print"/>
            <a:srcRect/>
            <a:stretch>
              <a:fillRect/>
            </a:stretch>
          </a:blip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sz="1000">
              <a:ea typeface="微软雅黑" panose="020B0503020204020204" charset="-122"/>
            </a:endParaRPr>
          </a:p>
        </p:txBody>
      </p:sp>
      <p:sp>
        <p:nvSpPr>
          <p:cNvPr id="76" name="圆角矩形 75"/>
          <p:cNvSpPr/>
          <p:nvPr>
            <p:custDataLst>
              <p:tags r:id="rId2"/>
            </p:custDataLst>
          </p:nvPr>
        </p:nvSpPr>
        <p:spPr>
          <a:xfrm>
            <a:off x="1192101" y="343170"/>
            <a:ext cx="6729384" cy="248329"/>
          </a:xfrm>
          <a:prstGeom prst="roundRect">
            <a:avLst>
              <a:gd name="adj" fmla="val 42270"/>
            </a:avLst>
          </a:prstGeom>
          <a:solidFill>
            <a:schemeClr val="accent3"/>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76"/>
          <p:cNvGrpSpPr/>
          <p:nvPr>
            <p:custDataLst>
              <p:tags r:id="rId3"/>
            </p:custDataLst>
          </p:nvPr>
        </p:nvGrpSpPr>
        <p:grpSpPr>
          <a:xfrm>
            <a:off x="2590218" y="157488"/>
            <a:ext cx="4142700" cy="584450"/>
            <a:chOff x="4058225" y="457936"/>
            <a:chExt cx="4142700" cy="584449"/>
          </a:xfrm>
        </p:grpSpPr>
        <p:grpSp>
          <p:nvGrpSpPr>
            <p:cNvPr id="3" name="组合 77"/>
            <p:cNvGrpSpPr/>
            <p:nvPr/>
          </p:nvGrpSpPr>
          <p:grpSpPr>
            <a:xfrm>
              <a:off x="4058225" y="457936"/>
              <a:ext cx="4142700" cy="584449"/>
              <a:chOff x="4261425" y="611634"/>
              <a:chExt cx="4142700" cy="584449"/>
            </a:xfrm>
          </p:grpSpPr>
          <p:sp>
            <p:nvSpPr>
              <p:cNvPr id="80" name="圆角矩形 79"/>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81" name="圆角矩形 80"/>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79" name="TextBox 5"/>
            <p:cNvSpPr txBox="1"/>
            <p:nvPr/>
          </p:nvSpPr>
          <p:spPr>
            <a:xfrm>
              <a:off x="5506511" y="530593"/>
              <a:ext cx="1866782" cy="461664"/>
            </a:xfrm>
            <a:prstGeom prst="rect">
              <a:avLst/>
            </a:prstGeom>
            <a:noFill/>
          </p:spPr>
          <p:txBody>
            <a:bodyPr wrap="square" rtlCol="0">
              <a:spAutoFit/>
            </a:bodyPr>
            <a:lstStyle/>
            <a:p>
              <a:r>
                <a:rPr lang="zh-CN" altLang="en-US" sz="2400" b="1" dirty="0" smtClean="0">
                  <a:solidFill>
                    <a:schemeClr val="accent3"/>
                  </a:solidFill>
                  <a:latin typeface="微软雅黑" panose="020B0503020204020204" charset="-122"/>
                  <a:ea typeface="微软雅黑" panose="020B0503020204020204" charset="-122"/>
                </a:rPr>
                <a:t>水疗中心</a:t>
              </a:r>
              <a:endParaRPr lang="zh-CN" altLang="en-US" sz="2400" b="1" dirty="0">
                <a:solidFill>
                  <a:schemeClr val="accent3"/>
                </a:solidFill>
                <a:latin typeface="微软雅黑" panose="020B0503020204020204" charset="-122"/>
                <a:ea typeface="微软雅黑" panose="020B0503020204020204" charset="-122"/>
              </a:endParaRPr>
            </a:p>
          </p:txBody>
        </p:sp>
      </p:grpSp>
      <p:pic>
        <p:nvPicPr>
          <p:cNvPr id="10242" name="Picture 2" descr="I:\资料\工作内容\2016\7月\世尊进社区\spa券\图片\7.jpg"/>
          <p:cNvPicPr>
            <a:picLocks noChangeAspect="1" noChangeArrowheads="1"/>
          </p:cNvPicPr>
          <p:nvPr/>
        </p:nvPicPr>
        <p:blipFill>
          <a:blip r:embed="rId4" cstate="print"/>
          <a:srcRect/>
          <a:stretch>
            <a:fillRect/>
          </a:stretch>
        </p:blipFill>
        <p:spPr bwMode="auto">
          <a:xfrm>
            <a:off x="944258" y="1194799"/>
            <a:ext cx="4898226" cy="3456000"/>
          </a:xfrm>
          <a:prstGeom prst="rect">
            <a:avLst/>
          </a:prstGeom>
          <a:noFill/>
        </p:spPr>
      </p:pic>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397"/>
                                        <p:tgtEl>
                                          <p:spTgt spid="7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par>
                                <p:cTn id="13" presetID="1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262"/>
                                        <p:tgtEl>
                                          <p:spTgt spid="45"/>
                                        </p:tgtEl>
                                        <p:attrNameLst>
                                          <p:attrName>ppt_x</p:attrName>
                                        </p:attrNameLst>
                                      </p:cBhvr>
                                      <p:tavLst>
                                        <p:tav tm="0">
                                          <p:val>
                                            <p:strVal val="#ppt_x-#ppt_w*1.125000"/>
                                          </p:val>
                                        </p:tav>
                                        <p:tav tm="100000">
                                          <p:val>
                                            <p:strVal val="#ppt_x"/>
                                          </p:val>
                                        </p:tav>
                                      </p:tavLst>
                                    </p:anim>
                                    <p:animEffect transition="in" filter="wipe(right)">
                                      <p:cBhvr>
                                        <p:cTn id="16" dur="262"/>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圆角矩形 36"/>
          <p:cNvSpPr/>
          <p:nvPr>
            <p:custDataLst>
              <p:tags r:id="rId1"/>
            </p:custDataLst>
          </p:nvPr>
        </p:nvSpPr>
        <p:spPr>
          <a:xfrm>
            <a:off x="1192101" y="343170"/>
            <a:ext cx="6729384" cy="248329"/>
          </a:xfrm>
          <a:prstGeom prst="roundRect">
            <a:avLst>
              <a:gd name="adj" fmla="val 42270"/>
            </a:avLst>
          </a:prstGeom>
          <a:solidFill>
            <a:schemeClr val="accent3"/>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31"/>
          <p:cNvGrpSpPr/>
          <p:nvPr>
            <p:custDataLst>
              <p:tags r:id="rId2"/>
            </p:custDataLst>
          </p:nvPr>
        </p:nvGrpSpPr>
        <p:grpSpPr>
          <a:xfrm>
            <a:off x="2494968" y="157488"/>
            <a:ext cx="4142700" cy="903654"/>
            <a:chOff x="4058225" y="457936"/>
            <a:chExt cx="4142700" cy="903653"/>
          </a:xfrm>
        </p:grpSpPr>
        <p:grpSp>
          <p:nvGrpSpPr>
            <p:cNvPr id="3" name="组合 32"/>
            <p:cNvGrpSpPr/>
            <p:nvPr/>
          </p:nvGrpSpPr>
          <p:grpSpPr>
            <a:xfrm>
              <a:off x="4058225" y="457936"/>
              <a:ext cx="4142700" cy="584449"/>
              <a:chOff x="4261425" y="611634"/>
              <a:chExt cx="4142700" cy="584449"/>
            </a:xfrm>
          </p:grpSpPr>
          <p:sp>
            <p:nvSpPr>
              <p:cNvPr id="35" name="圆角矩形 34"/>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36" name="圆角矩形 35"/>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34" name="TextBox 5"/>
            <p:cNvSpPr txBox="1"/>
            <p:nvPr/>
          </p:nvSpPr>
          <p:spPr>
            <a:xfrm>
              <a:off x="4981055" y="530593"/>
              <a:ext cx="2471514" cy="830996"/>
            </a:xfrm>
            <a:prstGeom prst="rect">
              <a:avLst/>
            </a:prstGeom>
            <a:noFill/>
          </p:spPr>
          <p:txBody>
            <a:bodyPr wrap="square" rtlCol="0">
              <a:spAutoFit/>
            </a:bodyPr>
            <a:lstStyle/>
            <a:p>
              <a:r>
                <a:rPr lang="zh-CN" altLang="en-US" sz="2400" b="1" dirty="0" smtClean="0">
                  <a:solidFill>
                    <a:schemeClr val="accent3"/>
                  </a:solidFill>
                  <a:latin typeface="微软雅黑" panose="020B0503020204020204" charset="-122"/>
                  <a:ea typeface="微软雅黑" panose="020B0503020204020204" charset="-122"/>
                </a:rPr>
                <a:t>“星”动世尊</a:t>
              </a:r>
              <a:endParaRPr lang="zh-CN" altLang="en-US" sz="2400" b="1" dirty="0" smtClean="0">
                <a:solidFill>
                  <a:schemeClr val="accent3"/>
                </a:solidFill>
                <a:latin typeface="微软雅黑" panose="020B0503020204020204" charset="-122"/>
                <a:ea typeface="微软雅黑" panose="020B0503020204020204" charset="-122"/>
              </a:endParaRPr>
            </a:p>
            <a:p>
              <a:endParaRPr lang="zh-CN" altLang="en-US" sz="2400" b="1" dirty="0">
                <a:solidFill>
                  <a:schemeClr val="accent3"/>
                </a:solidFill>
                <a:latin typeface="微软雅黑" panose="020B0503020204020204" charset="-122"/>
                <a:ea typeface="微软雅黑" panose="020B0503020204020204" charset="-122"/>
              </a:endParaRPr>
            </a:p>
          </p:txBody>
        </p:sp>
      </p:grpSp>
      <p:sp>
        <p:nvSpPr>
          <p:cNvPr id="65" name="TextBox 64"/>
          <p:cNvSpPr txBox="1"/>
          <p:nvPr/>
        </p:nvSpPr>
        <p:spPr>
          <a:xfrm>
            <a:off x="701749" y="2434855"/>
            <a:ext cx="723275" cy="307777"/>
          </a:xfrm>
          <a:prstGeom prst="rect">
            <a:avLst/>
          </a:prstGeom>
          <a:noFill/>
        </p:spPr>
        <p:txBody>
          <a:bodyPr wrap="none" rtlCol="0">
            <a:spAutoFit/>
          </a:bodyPr>
          <a:lstStyle/>
          <a:p>
            <a:r>
              <a:rPr lang="zh-CN" altLang="en-US" dirty="0" smtClean="0"/>
              <a:t>吴奇隆</a:t>
            </a:r>
            <a:endParaRPr lang="zh-CN" altLang="en-US" dirty="0"/>
          </a:p>
        </p:txBody>
      </p:sp>
      <p:sp>
        <p:nvSpPr>
          <p:cNvPr id="66" name="TextBox 65"/>
          <p:cNvSpPr txBox="1"/>
          <p:nvPr/>
        </p:nvSpPr>
        <p:spPr>
          <a:xfrm>
            <a:off x="2635327" y="4730501"/>
            <a:ext cx="723275" cy="307777"/>
          </a:xfrm>
          <a:prstGeom prst="rect">
            <a:avLst/>
          </a:prstGeom>
          <a:noFill/>
        </p:spPr>
        <p:txBody>
          <a:bodyPr wrap="none" rtlCol="0">
            <a:spAutoFit/>
          </a:bodyPr>
          <a:lstStyle/>
          <a:p>
            <a:r>
              <a:rPr lang="zh-CN" altLang="en-US" dirty="0" smtClean="0"/>
              <a:t>赵丽颖</a:t>
            </a:r>
            <a:endParaRPr lang="zh-CN" altLang="en-US" dirty="0"/>
          </a:p>
        </p:txBody>
      </p:sp>
      <p:sp>
        <p:nvSpPr>
          <p:cNvPr id="67" name="TextBox 66"/>
          <p:cNvSpPr txBox="1"/>
          <p:nvPr/>
        </p:nvSpPr>
        <p:spPr>
          <a:xfrm>
            <a:off x="7811391" y="2530732"/>
            <a:ext cx="723275" cy="307777"/>
          </a:xfrm>
          <a:prstGeom prst="rect">
            <a:avLst/>
          </a:prstGeom>
          <a:noFill/>
        </p:spPr>
        <p:txBody>
          <a:bodyPr wrap="none" rtlCol="0">
            <a:spAutoFit/>
          </a:bodyPr>
          <a:lstStyle/>
          <a:p>
            <a:r>
              <a:rPr lang="zh-CN" altLang="en-US" dirty="0" smtClean="0"/>
              <a:t>范冰冰</a:t>
            </a:r>
            <a:endParaRPr lang="zh-CN" altLang="en-US" dirty="0"/>
          </a:p>
        </p:txBody>
      </p:sp>
      <p:sp>
        <p:nvSpPr>
          <p:cNvPr id="68" name="TextBox 67"/>
          <p:cNvSpPr txBox="1"/>
          <p:nvPr/>
        </p:nvSpPr>
        <p:spPr>
          <a:xfrm>
            <a:off x="5568570" y="2595890"/>
            <a:ext cx="1351652" cy="307777"/>
          </a:xfrm>
          <a:prstGeom prst="rect">
            <a:avLst/>
          </a:prstGeom>
          <a:noFill/>
        </p:spPr>
        <p:txBody>
          <a:bodyPr wrap="none" rtlCol="0">
            <a:spAutoFit/>
          </a:bodyPr>
          <a:lstStyle/>
          <a:p>
            <a:r>
              <a:rPr lang="zh-CN" altLang="en-US" dirty="0" smtClean="0"/>
              <a:t>范冰冰</a:t>
            </a:r>
            <a:r>
              <a:rPr lang="en-US" altLang="zh-CN" dirty="0" smtClean="0"/>
              <a:t>&amp;</a:t>
            </a:r>
            <a:r>
              <a:rPr lang="zh-CN" altLang="en-US" dirty="0" smtClean="0"/>
              <a:t>李治廷</a:t>
            </a:r>
            <a:endParaRPr lang="zh-CN" altLang="en-US" dirty="0"/>
          </a:p>
        </p:txBody>
      </p:sp>
      <p:sp>
        <p:nvSpPr>
          <p:cNvPr id="69" name="TextBox 68"/>
          <p:cNvSpPr txBox="1"/>
          <p:nvPr/>
        </p:nvSpPr>
        <p:spPr>
          <a:xfrm>
            <a:off x="705296" y="4586177"/>
            <a:ext cx="633507" cy="307777"/>
          </a:xfrm>
          <a:prstGeom prst="rect">
            <a:avLst/>
          </a:prstGeom>
          <a:noFill/>
        </p:spPr>
        <p:txBody>
          <a:bodyPr wrap="none" rtlCol="0">
            <a:spAutoFit/>
          </a:bodyPr>
          <a:lstStyle/>
          <a:p>
            <a:r>
              <a:rPr lang="zh-CN" altLang="en-US" dirty="0" smtClean="0"/>
              <a:t>李 晨</a:t>
            </a:r>
            <a:endParaRPr lang="zh-CN" altLang="en-US" dirty="0"/>
          </a:p>
        </p:txBody>
      </p:sp>
      <p:sp>
        <p:nvSpPr>
          <p:cNvPr id="70" name="TextBox 69"/>
          <p:cNvSpPr txBox="1"/>
          <p:nvPr/>
        </p:nvSpPr>
        <p:spPr>
          <a:xfrm>
            <a:off x="7843285" y="4678509"/>
            <a:ext cx="723275" cy="307777"/>
          </a:xfrm>
          <a:prstGeom prst="rect">
            <a:avLst/>
          </a:prstGeom>
          <a:noFill/>
        </p:spPr>
        <p:txBody>
          <a:bodyPr wrap="none" rtlCol="0">
            <a:spAutoFit/>
          </a:bodyPr>
          <a:lstStyle/>
          <a:p>
            <a:r>
              <a:rPr lang="zh-CN" altLang="en-US" dirty="0" smtClean="0"/>
              <a:t>叶祖新</a:t>
            </a:r>
            <a:endParaRPr lang="zh-CN" altLang="en-US" dirty="0"/>
          </a:p>
        </p:txBody>
      </p:sp>
      <p:sp>
        <p:nvSpPr>
          <p:cNvPr id="71" name="TextBox 70"/>
          <p:cNvSpPr txBox="1"/>
          <p:nvPr/>
        </p:nvSpPr>
        <p:spPr>
          <a:xfrm>
            <a:off x="5582084" y="4718760"/>
            <a:ext cx="1172116" cy="307777"/>
          </a:xfrm>
          <a:prstGeom prst="rect">
            <a:avLst/>
          </a:prstGeom>
          <a:noFill/>
        </p:spPr>
        <p:txBody>
          <a:bodyPr wrap="none" rtlCol="0">
            <a:spAutoFit/>
          </a:bodyPr>
          <a:lstStyle/>
          <a:p>
            <a:r>
              <a:rPr lang="zh-CN" altLang="en-US" dirty="0" smtClean="0"/>
              <a:t>杨幂</a:t>
            </a:r>
            <a:r>
              <a:rPr lang="en-US" altLang="zh-CN" dirty="0" smtClean="0"/>
              <a:t>&amp;</a:t>
            </a:r>
            <a:r>
              <a:rPr lang="zh-CN" altLang="en-US" dirty="0" smtClean="0"/>
              <a:t>赵云龙</a:t>
            </a:r>
            <a:endParaRPr lang="zh-CN" altLang="en-US" dirty="0"/>
          </a:p>
        </p:txBody>
      </p:sp>
      <p:sp>
        <p:nvSpPr>
          <p:cNvPr id="72" name="TextBox 71"/>
          <p:cNvSpPr txBox="1"/>
          <p:nvPr/>
        </p:nvSpPr>
        <p:spPr>
          <a:xfrm>
            <a:off x="4423080" y="3800053"/>
            <a:ext cx="543739" cy="307777"/>
          </a:xfrm>
          <a:prstGeom prst="rect">
            <a:avLst/>
          </a:prstGeom>
          <a:noFill/>
        </p:spPr>
        <p:txBody>
          <a:bodyPr wrap="none" rtlCol="0">
            <a:spAutoFit/>
          </a:bodyPr>
          <a:lstStyle/>
          <a:p>
            <a:r>
              <a:rPr lang="zh-CN" altLang="en-US" dirty="0" smtClean="0"/>
              <a:t>马云</a:t>
            </a:r>
            <a:endParaRPr lang="zh-CN" altLang="en-US" dirty="0"/>
          </a:p>
        </p:txBody>
      </p:sp>
      <p:sp>
        <p:nvSpPr>
          <p:cNvPr id="73" name="TextBox 72"/>
          <p:cNvSpPr txBox="1"/>
          <p:nvPr/>
        </p:nvSpPr>
        <p:spPr>
          <a:xfrm>
            <a:off x="2229278" y="2718385"/>
            <a:ext cx="1351652" cy="307777"/>
          </a:xfrm>
          <a:prstGeom prst="rect">
            <a:avLst/>
          </a:prstGeom>
          <a:noFill/>
        </p:spPr>
        <p:txBody>
          <a:bodyPr wrap="none" rtlCol="0">
            <a:spAutoFit/>
          </a:bodyPr>
          <a:lstStyle/>
          <a:p>
            <a:r>
              <a:rPr lang="zh-CN" altLang="en-US" dirty="0" smtClean="0"/>
              <a:t>冯绍峰</a:t>
            </a:r>
            <a:r>
              <a:rPr lang="en-US" altLang="zh-CN" dirty="0" smtClean="0"/>
              <a:t>&amp;</a:t>
            </a:r>
            <a:r>
              <a:rPr lang="zh-CN" altLang="en-US" dirty="0" smtClean="0"/>
              <a:t>小沈阳</a:t>
            </a:r>
            <a:endParaRPr lang="zh-CN" altLang="en-US" dirty="0"/>
          </a:p>
        </p:txBody>
      </p:sp>
      <p:pic>
        <p:nvPicPr>
          <p:cNvPr id="62" name="图片 61" descr="赵丽颖.jpg"/>
          <p:cNvPicPr>
            <a:picLocks noChangeAspect="1"/>
          </p:cNvPicPr>
          <p:nvPr/>
        </p:nvPicPr>
        <p:blipFill>
          <a:blip r:embed="rId3" cstate="print"/>
          <a:srcRect b="25370"/>
          <a:stretch>
            <a:fillRect/>
          </a:stretch>
        </p:blipFill>
        <p:spPr>
          <a:xfrm>
            <a:off x="2128839" y="2990850"/>
            <a:ext cx="1646129" cy="1638000"/>
          </a:xfrm>
          <a:prstGeom prst="flowChartConnector">
            <a:avLst/>
          </a:prstGeom>
        </p:spPr>
      </p:pic>
      <p:pic>
        <p:nvPicPr>
          <p:cNvPr id="60" name="Picture 3" descr="H:\传媒照片\DSC_6953.jpg"/>
          <p:cNvPicPr>
            <a:picLocks noChangeAspect="1" noChangeArrowheads="1"/>
          </p:cNvPicPr>
          <p:nvPr/>
        </p:nvPicPr>
        <p:blipFill>
          <a:blip r:embed="rId4" cstate="print"/>
          <a:stretch>
            <a:fillRect/>
          </a:stretch>
        </p:blipFill>
        <p:spPr bwMode="auto">
          <a:xfrm>
            <a:off x="3898960" y="2200274"/>
            <a:ext cx="1473139" cy="1474319"/>
          </a:xfrm>
          <a:prstGeom prst="flowChartConnector">
            <a:avLst/>
          </a:prstGeom>
          <a:noFill/>
        </p:spPr>
      </p:pic>
      <p:pic>
        <p:nvPicPr>
          <p:cNvPr id="55" name="图片 54" descr="赵丽颖.jpg"/>
          <p:cNvPicPr>
            <a:picLocks noChangeAspect="1"/>
          </p:cNvPicPr>
          <p:nvPr/>
        </p:nvPicPr>
        <p:blipFill>
          <a:blip r:embed="rId5" cstate="print"/>
          <a:stretch>
            <a:fillRect/>
          </a:stretch>
        </p:blipFill>
        <p:spPr>
          <a:xfrm>
            <a:off x="2138364" y="876300"/>
            <a:ext cx="1646129" cy="1590675"/>
          </a:xfrm>
          <a:prstGeom prst="flowChartConnector">
            <a:avLst/>
          </a:prstGeom>
        </p:spPr>
      </p:pic>
      <p:pic>
        <p:nvPicPr>
          <p:cNvPr id="57" name="图片 56" descr="DSC_0382.JPG"/>
          <p:cNvPicPr>
            <a:picLocks noChangeAspect="1"/>
          </p:cNvPicPr>
          <p:nvPr/>
        </p:nvPicPr>
        <p:blipFill>
          <a:blip r:embed="rId6" cstate="print"/>
          <a:srcRect l="21125" t="17963" r="23372"/>
          <a:stretch>
            <a:fillRect/>
          </a:stretch>
        </p:blipFill>
        <p:spPr>
          <a:xfrm>
            <a:off x="200025" y="771525"/>
            <a:ext cx="1650206" cy="1620000"/>
          </a:xfrm>
          <a:prstGeom prst="ellipse">
            <a:avLst/>
          </a:prstGeom>
        </p:spPr>
      </p:pic>
      <p:pic>
        <p:nvPicPr>
          <p:cNvPr id="58" name="图片 57" descr="李晨.jpg"/>
          <p:cNvPicPr>
            <a:picLocks noChangeAspect="1"/>
          </p:cNvPicPr>
          <p:nvPr/>
        </p:nvPicPr>
        <p:blipFill>
          <a:blip r:embed="rId7" cstate="print"/>
          <a:srcRect l="18808" t="2778" r="23497"/>
          <a:stretch>
            <a:fillRect/>
          </a:stretch>
        </p:blipFill>
        <p:spPr>
          <a:xfrm>
            <a:off x="152400" y="2867025"/>
            <a:ext cx="1705928" cy="1620000"/>
          </a:xfrm>
          <a:prstGeom prst="ellipse">
            <a:avLst/>
          </a:prstGeom>
        </p:spPr>
      </p:pic>
      <p:pic>
        <p:nvPicPr>
          <p:cNvPr id="61" name="图片 60" descr="DSC_0416.JPG"/>
          <p:cNvPicPr>
            <a:picLocks noChangeAspect="1"/>
          </p:cNvPicPr>
          <p:nvPr/>
        </p:nvPicPr>
        <p:blipFill>
          <a:blip r:embed="rId8" cstate="print"/>
          <a:srcRect l="11010" r="22572"/>
          <a:stretch>
            <a:fillRect/>
          </a:stretch>
        </p:blipFill>
        <p:spPr>
          <a:xfrm>
            <a:off x="7153275" y="714375"/>
            <a:ext cx="1800000" cy="1800000"/>
          </a:xfrm>
          <a:prstGeom prst="ellipse">
            <a:avLst/>
          </a:prstGeom>
        </p:spPr>
      </p:pic>
      <p:pic>
        <p:nvPicPr>
          <p:cNvPr id="63" name="图片 62" descr="111.jpg"/>
          <p:cNvPicPr>
            <a:picLocks noChangeAspect="1"/>
          </p:cNvPicPr>
          <p:nvPr/>
        </p:nvPicPr>
        <p:blipFill>
          <a:blip r:embed="rId9" cstate="print"/>
          <a:srcRect t="8565" b="3009"/>
          <a:stretch>
            <a:fillRect/>
          </a:stretch>
        </p:blipFill>
        <p:spPr>
          <a:xfrm>
            <a:off x="5295900" y="2914650"/>
            <a:ext cx="1809424" cy="1800000"/>
          </a:xfrm>
          <a:prstGeom prst="ellipse">
            <a:avLst/>
          </a:prstGeom>
        </p:spPr>
      </p:pic>
      <p:pic>
        <p:nvPicPr>
          <p:cNvPr id="64" name="图片 63" descr="叶祖新.jpg"/>
          <p:cNvPicPr>
            <a:picLocks noChangeAspect="1"/>
          </p:cNvPicPr>
          <p:nvPr/>
        </p:nvPicPr>
        <p:blipFill>
          <a:blip r:embed="rId10" cstate="print"/>
          <a:srcRect t="23519" r="9506" b="4074"/>
          <a:stretch>
            <a:fillRect/>
          </a:stretch>
        </p:blipFill>
        <p:spPr>
          <a:xfrm>
            <a:off x="7456787" y="2838450"/>
            <a:ext cx="1687213" cy="1800000"/>
          </a:xfrm>
          <a:prstGeom prst="ellipse">
            <a:avLst/>
          </a:prstGeom>
        </p:spPr>
      </p:pic>
      <p:pic>
        <p:nvPicPr>
          <p:cNvPr id="74" name="图片 73" descr="范冰冰-李治廷.jpg"/>
          <p:cNvPicPr>
            <a:picLocks noChangeAspect="1"/>
          </p:cNvPicPr>
          <p:nvPr/>
        </p:nvPicPr>
        <p:blipFill>
          <a:blip r:embed="rId11" cstate="print"/>
          <a:srcRect l="15253" r="17705"/>
          <a:stretch>
            <a:fillRect/>
          </a:stretch>
        </p:blipFill>
        <p:spPr>
          <a:xfrm>
            <a:off x="5210175" y="981075"/>
            <a:ext cx="1887001" cy="1620000"/>
          </a:xfrm>
          <a:prstGeom prst="ellipse">
            <a:avLst/>
          </a:prstGeom>
        </p:spPr>
      </p:pic>
    </p:spTree>
  </p:cSld>
  <p:clrMapOvr>
    <a:masterClrMapping/>
  </p:clrMapOvr>
  <p:transition spd="slow" advClick="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397"/>
                                        <p:tgtEl>
                                          <p:spTgt spid="3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95" fill="hold"/>
                                        <p:tgtEl>
                                          <p:spTgt spid="2"/>
                                        </p:tgtEl>
                                        <p:attrNameLst>
                                          <p:attrName>ppt_x</p:attrName>
                                        </p:attrNameLst>
                                      </p:cBhvr>
                                      <p:tavLst>
                                        <p:tav tm="0">
                                          <p:val>
                                            <p:strVal val="1+#ppt_w/2"/>
                                          </p:val>
                                        </p:tav>
                                        <p:tav tm="100000">
                                          <p:val>
                                            <p:strVal val="#ppt_x"/>
                                          </p:val>
                                        </p:tav>
                                      </p:tavLst>
                                    </p:anim>
                                    <p:anim calcmode="lin" valueType="num">
                                      <p:cBhvr additive="base">
                                        <p:cTn id="12" dur="595" fill="hold"/>
                                        <p:tgtEl>
                                          <p:spTgt spid="2"/>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 calcmode="lin" valueType="num">
                                      <p:cBhvr>
                                        <p:cTn id="15" dur="500" fill="hold"/>
                                        <p:tgtEl>
                                          <p:spTgt spid="72"/>
                                        </p:tgtEl>
                                        <p:attrNameLst>
                                          <p:attrName>ppt_w</p:attrName>
                                        </p:attrNameLst>
                                      </p:cBhvr>
                                      <p:tavLst>
                                        <p:tav tm="0">
                                          <p:val>
                                            <p:fltVal val="0"/>
                                          </p:val>
                                        </p:tav>
                                        <p:tav tm="100000">
                                          <p:val>
                                            <p:strVal val="#ppt_w"/>
                                          </p:val>
                                        </p:tav>
                                      </p:tavLst>
                                    </p:anim>
                                    <p:anim calcmode="lin" valueType="num">
                                      <p:cBhvr>
                                        <p:cTn id="16" dur="500" fill="hold"/>
                                        <p:tgtEl>
                                          <p:spTgt spid="72"/>
                                        </p:tgtEl>
                                        <p:attrNameLst>
                                          <p:attrName>ppt_h</p:attrName>
                                        </p:attrNameLst>
                                      </p:cBhvr>
                                      <p:tavLst>
                                        <p:tav tm="0">
                                          <p:val>
                                            <p:fltVal val="0"/>
                                          </p:val>
                                        </p:tav>
                                        <p:tav tm="100000">
                                          <p:val>
                                            <p:strVal val="#ppt_h"/>
                                          </p:val>
                                        </p:tav>
                                      </p:tavLst>
                                    </p:anim>
                                    <p:animEffect transition="in" filter="fade">
                                      <p:cBhvr>
                                        <p:cTn id="17" dur="500"/>
                                        <p:tgtEl>
                                          <p:spTgt spid="7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p:cTn id="20" dur="500" fill="hold"/>
                                        <p:tgtEl>
                                          <p:spTgt spid="65"/>
                                        </p:tgtEl>
                                        <p:attrNameLst>
                                          <p:attrName>ppt_w</p:attrName>
                                        </p:attrNameLst>
                                      </p:cBhvr>
                                      <p:tavLst>
                                        <p:tav tm="0">
                                          <p:val>
                                            <p:fltVal val="0"/>
                                          </p:val>
                                        </p:tav>
                                        <p:tav tm="100000">
                                          <p:val>
                                            <p:strVal val="#ppt_w"/>
                                          </p:val>
                                        </p:tav>
                                      </p:tavLst>
                                    </p:anim>
                                    <p:anim calcmode="lin" valueType="num">
                                      <p:cBhvr>
                                        <p:cTn id="21" dur="500" fill="hold"/>
                                        <p:tgtEl>
                                          <p:spTgt spid="65"/>
                                        </p:tgtEl>
                                        <p:attrNameLst>
                                          <p:attrName>ppt_h</p:attrName>
                                        </p:attrNameLst>
                                      </p:cBhvr>
                                      <p:tavLst>
                                        <p:tav tm="0">
                                          <p:val>
                                            <p:fltVal val="0"/>
                                          </p:val>
                                        </p:tav>
                                        <p:tav tm="100000">
                                          <p:val>
                                            <p:strVal val="#ppt_h"/>
                                          </p:val>
                                        </p:tav>
                                      </p:tavLst>
                                    </p:anim>
                                    <p:animEffect transition="in" filter="fade">
                                      <p:cBhvr>
                                        <p:cTn id="22" dur="500"/>
                                        <p:tgtEl>
                                          <p:spTgt spid="65"/>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p:cTn id="25" dur="500" fill="hold"/>
                                        <p:tgtEl>
                                          <p:spTgt spid="73"/>
                                        </p:tgtEl>
                                        <p:attrNameLst>
                                          <p:attrName>ppt_w</p:attrName>
                                        </p:attrNameLst>
                                      </p:cBhvr>
                                      <p:tavLst>
                                        <p:tav tm="0">
                                          <p:val>
                                            <p:fltVal val="0"/>
                                          </p:val>
                                        </p:tav>
                                        <p:tav tm="100000">
                                          <p:val>
                                            <p:strVal val="#ppt_w"/>
                                          </p:val>
                                        </p:tav>
                                      </p:tavLst>
                                    </p:anim>
                                    <p:anim calcmode="lin" valueType="num">
                                      <p:cBhvr>
                                        <p:cTn id="26" dur="500" fill="hold"/>
                                        <p:tgtEl>
                                          <p:spTgt spid="73"/>
                                        </p:tgtEl>
                                        <p:attrNameLst>
                                          <p:attrName>ppt_h</p:attrName>
                                        </p:attrNameLst>
                                      </p:cBhvr>
                                      <p:tavLst>
                                        <p:tav tm="0">
                                          <p:val>
                                            <p:fltVal val="0"/>
                                          </p:val>
                                        </p:tav>
                                        <p:tav tm="100000">
                                          <p:val>
                                            <p:strVal val="#ppt_h"/>
                                          </p:val>
                                        </p:tav>
                                      </p:tavLst>
                                    </p:anim>
                                    <p:animEffect transition="in" filter="fade">
                                      <p:cBhvr>
                                        <p:cTn id="27" dur="500"/>
                                        <p:tgtEl>
                                          <p:spTgt spid="7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p:cTn id="30" dur="500" fill="hold"/>
                                        <p:tgtEl>
                                          <p:spTgt spid="69"/>
                                        </p:tgtEl>
                                        <p:attrNameLst>
                                          <p:attrName>ppt_w</p:attrName>
                                        </p:attrNameLst>
                                      </p:cBhvr>
                                      <p:tavLst>
                                        <p:tav tm="0">
                                          <p:val>
                                            <p:fltVal val="0"/>
                                          </p:val>
                                        </p:tav>
                                        <p:tav tm="100000">
                                          <p:val>
                                            <p:strVal val="#ppt_w"/>
                                          </p:val>
                                        </p:tav>
                                      </p:tavLst>
                                    </p:anim>
                                    <p:anim calcmode="lin" valueType="num">
                                      <p:cBhvr>
                                        <p:cTn id="31" dur="500" fill="hold"/>
                                        <p:tgtEl>
                                          <p:spTgt spid="69"/>
                                        </p:tgtEl>
                                        <p:attrNameLst>
                                          <p:attrName>ppt_h</p:attrName>
                                        </p:attrNameLst>
                                      </p:cBhvr>
                                      <p:tavLst>
                                        <p:tav tm="0">
                                          <p:val>
                                            <p:fltVal val="0"/>
                                          </p:val>
                                        </p:tav>
                                        <p:tav tm="100000">
                                          <p:val>
                                            <p:strVal val="#ppt_h"/>
                                          </p:val>
                                        </p:tav>
                                      </p:tavLst>
                                    </p:anim>
                                    <p:animEffect transition="in" filter="fade">
                                      <p:cBhvr>
                                        <p:cTn id="32" dur="500"/>
                                        <p:tgtEl>
                                          <p:spTgt spid="6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p:cTn id="35" dur="500" fill="hold"/>
                                        <p:tgtEl>
                                          <p:spTgt spid="66"/>
                                        </p:tgtEl>
                                        <p:attrNameLst>
                                          <p:attrName>ppt_w</p:attrName>
                                        </p:attrNameLst>
                                      </p:cBhvr>
                                      <p:tavLst>
                                        <p:tav tm="0">
                                          <p:val>
                                            <p:fltVal val="0"/>
                                          </p:val>
                                        </p:tav>
                                        <p:tav tm="100000">
                                          <p:val>
                                            <p:strVal val="#ppt_w"/>
                                          </p:val>
                                        </p:tav>
                                      </p:tavLst>
                                    </p:anim>
                                    <p:anim calcmode="lin" valueType="num">
                                      <p:cBhvr>
                                        <p:cTn id="36" dur="500" fill="hold"/>
                                        <p:tgtEl>
                                          <p:spTgt spid="66"/>
                                        </p:tgtEl>
                                        <p:attrNameLst>
                                          <p:attrName>ppt_h</p:attrName>
                                        </p:attrNameLst>
                                      </p:cBhvr>
                                      <p:tavLst>
                                        <p:tav tm="0">
                                          <p:val>
                                            <p:fltVal val="0"/>
                                          </p:val>
                                        </p:tav>
                                        <p:tav tm="100000">
                                          <p:val>
                                            <p:strVal val="#ppt_h"/>
                                          </p:val>
                                        </p:tav>
                                      </p:tavLst>
                                    </p:anim>
                                    <p:animEffect transition="in" filter="fade">
                                      <p:cBhvr>
                                        <p:cTn id="37" dur="500"/>
                                        <p:tgtEl>
                                          <p:spTgt spid="6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 calcmode="lin" valueType="num">
                                      <p:cBhvr>
                                        <p:cTn id="40" dur="500" fill="hold"/>
                                        <p:tgtEl>
                                          <p:spTgt spid="71"/>
                                        </p:tgtEl>
                                        <p:attrNameLst>
                                          <p:attrName>ppt_w</p:attrName>
                                        </p:attrNameLst>
                                      </p:cBhvr>
                                      <p:tavLst>
                                        <p:tav tm="0">
                                          <p:val>
                                            <p:fltVal val="0"/>
                                          </p:val>
                                        </p:tav>
                                        <p:tav tm="100000">
                                          <p:val>
                                            <p:strVal val="#ppt_w"/>
                                          </p:val>
                                        </p:tav>
                                      </p:tavLst>
                                    </p:anim>
                                    <p:anim calcmode="lin" valueType="num">
                                      <p:cBhvr>
                                        <p:cTn id="41" dur="500" fill="hold"/>
                                        <p:tgtEl>
                                          <p:spTgt spid="71"/>
                                        </p:tgtEl>
                                        <p:attrNameLst>
                                          <p:attrName>ppt_h</p:attrName>
                                        </p:attrNameLst>
                                      </p:cBhvr>
                                      <p:tavLst>
                                        <p:tav tm="0">
                                          <p:val>
                                            <p:fltVal val="0"/>
                                          </p:val>
                                        </p:tav>
                                        <p:tav tm="100000">
                                          <p:val>
                                            <p:strVal val="#ppt_h"/>
                                          </p:val>
                                        </p:tav>
                                      </p:tavLst>
                                    </p:anim>
                                    <p:animEffect transition="in" filter="fade">
                                      <p:cBhvr>
                                        <p:cTn id="42" dur="500"/>
                                        <p:tgtEl>
                                          <p:spTgt spid="7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 calcmode="lin" valueType="num">
                                      <p:cBhvr>
                                        <p:cTn id="45" dur="500" fill="hold"/>
                                        <p:tgtEl>
                                          <p:spTgt spid="68"/>
                                        </p:tgtEl>
                                        <p:attrNameLst>
                                          <p:attrName>ppt_w</p:attrName>
                                        </p:attrNameLst>
                                      </p:cBhvr>
                                      <p:tavLst>
                                        <p:tav tm="0">
                                          <p:val>
                                            <p:fltVal val="0"/>
                                          </p:val>
                                        </p:tav>
                                        <p:tav tm="100000">
                                          <p:val>
                                            <p:strVal val="#ppt_w"/>
                                          </p:val>
                                        </p:tav>
                                      </p:tavLst>
                                    </p:anim>
                                    <p:anim calcmode="lin" valueType="num">
                                      <p:cBhvr>
                                        <p:cTn id="46" dur="500" fill="hold"/>
                                        <p:tgtEl>
                                          <p:spTgt spid="68"/>
                                        </p:tgtEl>
                                        <p:attrNameLst>
                                          <p:attrName>ppt_h</p:attrName>
                                        </p:attrNameLst>
                                      </p:cBhvr>
                                      <p:tavLst>
                                        <p:tav tm="0">
                                          <p:val>
                                            <p:fltVal val="0"/>
                                          </p:val>
                                        </p:tav>
                                        <p:tav tm="100000">
                                          <p:val>
                                            <p:strVal val="#ppt_h"/>
                                          </p:val>
                                        </p:tav>
                                      </p:tavLst>
                                    </p:anim>
                                    <p:animEffect transition="in" filter="fade">
                                      <p:cBhvr>
                                        <p:cTn id="47" dur="500"/>
                                        <p:tgtEl>
                                          <p:spTgt spid="6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 calcmode="lin" valueType="num">
                                      <p:cBhvr>
                                        <p:cTn id="50" dur="500" fill="hold"/>
                                        <p:tgtEl>
                                          <p:spTgt spid="67"/>
                                        </p:tgtEl>
                                        <p:attrNameLst>
                                          <p:attrName>ppt_w</p:attrName>
                                        </p:attrNameLst>
                                      </p:cBhvr>
                                      <p:tavLst>
                                        <p:tav tm="0">
                                          <p:val>
                                            <p:fltVal val="0"/>
                                          </p:val>
                                        </p:tav>
                                        <p:tav tm="100000">
                                          <p:val>
                                            <p:strVal val="#ppt_w"/>
                                          </p:val>
                                        </p:tav>
                                      </p:tavLst>
                                    </p:anim>
                                    <p:anim calcmode="lin" valueType="num">
                                      <p:cBhvr>
                                        <p:cTn id="51" dur="500" fill="hold"/>
                                        <p:tgtEl>
                                          <p:spTgt spid="67"/>
                                        </p:tgtEl>
                                        <p:attrNameLst>
                                          <p:attrName>ppt_h</p:attrName>
                                        </p:attrNameLst>
                                      </p:cBhvr>
                                      <p:tavLst>
                                        <p:tav tm="0">
                                          <p:val>
                                            <p:fltVal val="0"/>
                                          </p:val>
                                        </p:tav>
                                        <p:tav tm="100000">
                                          <p:val>
                                            <p:strVal val="#ppt_h"/>
                                          </p:val>
                                        </p:tav>
                                      </p:tavLst>
                                    </p:anim>
                                    <p:animEffect transition="in" filter="fade">
                                      <p:cBhvr>
                                        <p:cTn id="52" dur="500"/>
                                        <p:tgtEl>
                                          <p:spTgt spid="67"/>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p:cTn id="55" dur="500" fill="hold"/>
                                        <p:tgtEl>
                                          <p:spTgt spid="70"/>
                                        </p:tgtEl>
                                        <p:attrNameLst>
                                          <p:attrName>ppt_w</p:attrName>
                                        </p:attrNameLst>
                                      </p:cBhvr>
                                      <p:tavLst>
                                        <p:tav tm="0">
                                          <p:val>
                                            <p:fltVal val="0"/>
                                          </p:val>
                                        </p:tav>
                                        <p:tav tm="100000">
                                          <p:val>
                                            <p:strVal val="#ppt_w"/>
                                          </p:val>
                                        </p:tav>
                                      </p:tavLst>
                                    </p:anim>
                                    <p:anim calcmode="lin" valueType="num">
                                      <p:cBhvr>
                                        <p:cTn id="56" dur="500" fill="hold"/>
                                        <p:tgtEl>
                                          <p:spTgt spid="70"/>
                                        </p:tgtEl>
                                        <p:attrNameLst>
                                          <p:attrName>ppt_h</p:attrName>
                                        </p:attrNameLst>
                                      </p:cBhvr>
                                      <p:tavLst>
                                        <p:tav tm="0">
                                          <p:val>
                                            <p:fltVal val="0"/>
                                          </p:val>
                                        </p:tav>
                                        <p:tav tm="100000">
                                          <p:val>
                                            <p:strVal val="#ppt_h"/>
                                          </p:val>
                                        </p:tav>
                                      </p:tavLst>
                                    </p:anim>
                                    <p:animEffect transition="in" filter="fade">
                                      <p:cBhvr>
                                        <p:cTn id="57" dur="500"/>
                                        <p:tgtEl>
                                          <p:spTgt spid="70"/>
                                        </p:tgtEl>
                                      </p:cBhvr>
                                    </p:animEffect>
                                  </p:childTnLst>
                                </p:cTn>
                              </p:par>
                              <p:par>
                                <p:cTn id="58" presetID="53" presetClass="entr" presetSubtype="16" fill="hold" nodeType="withEffect">
                                  <p:stCondLst>
                                    <p:cond delay="0"/>
                                  </p:stCondLst>
                                  <p:childTnLst>
                                    <p:set>
                                      <p:cBhvr>
                                        <p:cTn id="59" dur="1" fill="hold">
                                          <p:stCondLst>
                                            <p:cond delay="0"/>
                                          </p:stCondLst>
                                        </p:cTn>
                                        <p:tgtEl>
                                          <p:spTgt spid="62"/>
                                        </p:tgtEl>
                                        <p:attrNameLst>
                                          <p:attrName>style.visibility</p:attrName>
                                        </p:attrNameLst>
                                      </p:cBhvr>
                                      <p:to>
                                        <p:strVal val="visible"/>
                                      </p:to>
                                    </p:set>
                                    <p:anim calcmode="lin" valueType="num">
                                      <p:cBhvr>
                                        <p:cTn id="60" dur="500" fill="hold"/>
                                        <p:tgtEl>
                                          <p:spTgt spid="62"/>
                                        </p:tgtEl>
                                        <p:attrNameLst>
                                          <p:attrName>ppt_w</p:attrName>
                                        </p:attrNameLst>
                                      </p:cBhvr>
                                      <p:tavLst>
                                        <p:tav tm="0">
                                          <p:val>
                                            <p:fltVal val="0"/>
                                          </p:val>
                                        </p:tav>
                                        <p:tav tm="100000">
                                          <p:val>
                                            <p:strVal val="#ppt_w"/>
                                          </p:val>
                                        </p:tav>
                                      </p:tavLst>
                                    </p:anim>
                                    <p:anim calcmode="lin" valueType="num">
                                      <p:cBhvr>
                                        <p:cTn id="61" dur="500" fill="hold"/>
                                        <p:tgtEl>
                                          <p:spTgt spid="62"/>
                                        </p:tgtEl>
                                        <p:attrNameLst>
                                          <p:attrName>ppt_h</p:attrName>
                                        </p:attrNameLst>
                                      </p:cBhvr>
                                      <p:tavLst>
                                        <p:tav tm="0">
                                          <p:val>
                                            <p:fltVal val="0"/>
                                          </p:val>
                                        </p:tav>
                                        <p:tav tm="100000">
                                          <p:val>
                                            <p:strVal val="#ppt_h"/>
                                          </p:val>
                                        </p:tav>
                                      </p:tavLst>
                                    </p:anim>
                                    <p:animEffect transition="in" filter="fade">
                                      <p:cBhvr>
                                        <p:cTn id="62" dur="500"/>
                                        <p:tgtEl>
                                          <p:spTgt spid="62"/>
                                        </p:tgtEl>
                                      </p:cBhvr>
                                    </p:animEffect>
                                  </p:childTnLst>
                                </p:cTn>
                              </p:par>
                              <p:par>
                                <p:cTn id="63" presetID="53" presetClass="entr" presetSubtype="16"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 calcmode="lin" valueType="num">
                                      <p:cBhvr>
                                        <p:cTn id="65" dur="500" fill="hold"/>
                                        <p:tgtEl>
                                          <p:spTgt spid="60"/>
                                        </p:tgtEl>
                                        <p:attrNameLst>
                                          <p:attrName>ppt_w</p:attrName>
                                        </p:attrNameLst>
                                      </p:cBhvr>
                                      <p:tavLst>
                                        <p:tav tm="0">
                                          <p:val>
                                            <p:fltVal val="0"/>
                                          </p:val>
                                        </p:tav>
                                        <p:tav tm="100000">
                                          <p:val>
                                            <p:strVal val="#ppt_w"/>
                                          </p:val>
                                        </p:tav>
                                      </p:tavLst>
                                    </p:anim>
                                    <p:anim calcmode="lin" valueType="num">
                                      <p:cBhvr>
                                        <p:cTn id="66" dur="500" fill="hold"/>
                                        <p:tgtEl>
                                          <p:spTgt spid="60"/>
                                        </p:tgtEl>
                                        <p:attrNameLst>
                                          <p:attrName>ppt_h</p:attrName>
                                        </p:attrNameLst>
                                      </p:cBhvr>
                                      <p:tavLst>
                                        <p:tav tm="0">
                                          <p:val>
                                            <p:fltVal val="0"/>
                                          </p:val>
                                        </p:tav>
                                        <p:tav tm="100000">
                                          <p:val>
                                            <p:strVal val="#ppt_h"/>
                                          </p:val>
                                        </p:tav>
                                      </p:tavLst>
                                    </p:anim>
                                    <p:animEffect transition="in" filter="fade">
                                      <p:cBhvr>
                                        <p:cTn id="67" dur="500"/>
                                        <p:tgtEl>
                                          <p:spTgt spid="60"/>
                                        </p:tgtEl>
                                      </p:cBhvr>
                                    </p:animEffect>
                                  </p:childTnLst>
                                </p:cTn>
                              </p:par>
                              <p:par>
                                <p:cTn id="68" presetID="53" presetClass="entr" presetSubtype="16" fill="hold" grpId="1" nodeType="withEffect">
                                  <p:stCondLst>
                                    <p:cond delay="0"/>
                                  </p:stCondLst>
                                  <p:childTnLst>
                                    <p:set>
                                      <p:cBhvr>
                                        <p:cTn id="69" dur="1" fill="hold">
                                          <p:stCondLst>
                                            <p:cond delay="0"/>
                                          </p:stCondLst>
                                        </p:cTn>
                                        <p:tgtEl>
                                          <p:spTgt spid="72"/>
                                        </p:tgtEl>
                                        <p:attrNameLst>
                                          <p:attrName>style.visibility</p:attrName>
                                        </p:attrNameLst>
                                      </p:cBhvr>
                                      <p:to>
                                        <p:strVal val="visible"/>
                                      </p:to>
                                    </p:set>
                                    <p:anim calcmode="lin" valueType="num">
                                      <p:cBhvr>
                                        <p:cTn id="70" dur="500" fill="hold"/>
                                        <p:tgtEl>
                                          <p:spTgt spid="72"/>
                                        </p:tgtEl>
                                        <p:attrNameLst>
                                          <p:attrName>ppt_w</p:attrName>
                                        </p:attrNameLst>
                                      </p:cBhvr>
                                      <p:tavLst>
                                        <p:tav tm="0">
                                          <p:val>
                                            <p:fltVal val="0"/>
                                          </p:val>
                                        </p:tav>
                                        <p:tav tm="100000">
                                          <p:val>
                                            <p:strVal val="#ppt_w"/>
                                          </p:val>
                                        </p:tav>
                                      </p:tavLst>
                                    </p:anim>
                                    <p:anim calcmode="lin" valueType="num">
                                      <p:cBhvr>
                                        <p:cTn id="71" dur="500" fill="hold"/>
                                        <p:tgtEl>
                                          <p:spTgt spid="72"/>
                                        </p:tgtEl>
                                        <p:attrNameLst>
                                          <p:attrName>ppt_h</p:attrName>
                                        </p:attrNameLst>
                                      </p:cBhvr>
                                      <p:tavLst>
                                        <p:tav tm="0">
                                          <p:val>
                                            <p:fltVal val="0"/>
                                          </p:val>
                                        </p:tav>
                                        <p:tav tm="100000">
                                          <p:val>
                                            <p:strVal val="#ppt_h"/>
                                          </p:val>
                                        </p:tav>
                                      </p:tavLst>
                                    </p:anim>
                                    <p:animEffect transition="in" filter="fade">
                                      <p:cBhvr>
                                        <p:cTn id="72" dur="500"/>
                                        <p:tgtEl>
                                          <p:spTgt spid="72"/>
                                        </p:tgtEl>
                                      </p:cBhvr>
                                    </p:animEffect>
                                  </p:childTnLst>
                                </p:cTn>
                              </p:par>
                              <p:par>
                                <p:cTn id="73" presetID="53" presetClass="entr" presetSubtype="16"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p:cTn id="75" dur="500" fill="hold"/>
                                        <p:tgtEl>
                                          <p:spTgt spid="55"/>
                                        </p:tgtEl>
                                        <p:attrNameLst>
                                          <p:attrName>ppt_w</p:attrName>
                                        </p:attrNameLst>
                                      </p:cBhvr>
                                      <p:tavLst>
                                        <p:tav tm="0">
                                          <p:val>
                                            <p:fltVal val="0"/>
                                          </p:val>
                                        </p:tav>
                                        <p:tav tm="100000">
                                          <p:val>
                                            <p:strVal val="#ppt_w"/>
                                          </p:val>
                                        </p:tav>
                                      </p:tavLst>
                                    </p:anim>
                                    <p:anim calcmode="lin" valueType="num">
                                      <p:cBhvr>
                                        <p:cTn id="76" dur="500" fill="hold"/>
                                        <p:tgtEl>
                                          <p:spTgt spid="55"/>
                                        </p:tgtEl>
                                        <p:attrNameLst>
                                          <p:attrName>ppt_h</p:attrName>
                                        </p:attrNameLst>
                                      </p:cBhvr>
                                      <p:tavLst>
                                        <p:tav tm="0">
                                          <p:val>
                                            <p:fltVal val="0"/>
                                          </p:val>
                                        </p:tav>
                                        <p:tav tm="100000">
                                          <p:val>
                                            <p:strVal val="#ppt_h"/>
                                          </p:val>
                                        </p:tav>
                                      </p:tavLst>
                                    </p:anim>
                                    <p:animEffect transition="in" filter="fade">
                                      <p:cBhvr>
                                        <p:cTn id="77" dur="500"/>
                                        <p:tgtEl>
                                          <p:spTgt spid="55"/>
                                        </p:tgtEl>
                                      </p:cBhvr>
                                    </p:animEffect>
                                  </p:childTnLst>
                                </p:cTn>
                              </p:par>
                              <p:par>
                                <p:cTn id="78" presetID="53" presetClass="entr" presetSubtype="16" fill="hold" nodeType="withEffect">
                                  <p:stCondLst>
                                    <p:cond delay="0"/>
                                  </p:stCondLst>
                                  <p:childTnLst>
                                    <p:set>
                                      <p:cBhvr>
                                        <p:cTn id="79" dur="1" fill="hold">
                                          <p:stCondLst>
                                            <p:cond delay="0"/>
                                          </p:stCondLst>
                                        </p:cTn>
                                        <p:tgtEl>
                                          <p:spTgt spid="57"/>
                                        </p:tgtEl>
                                        <p:attrNameLst>
                                          <p:attrName>style.visibility</p:attrName>
                                        </p:attrNameLst>
                                      </p:cBhvr>
                                      <p:to>
                                        <p:strVal val="visible"/>
                                      </p:to>
                                    </p:set>
                                    <p:anim calcmode="lin" valueType="num">
                                      <p:cBhvr>
                                        <p:cTn id="80" dur="500" fill="hold"/>
                                        <p:tgtEl>
                                          <p:spTgt spid="57"/>
                                        </p:tgtEl>
                                        <p:attrNameLst>
                                          <p:attrName>ppt_w</p:attrName>
                                        </p:attrNameLst>
                                      </p:cBhvr>
                                      <p:tavLst>
                                        <p:tav tm="0">
                                          <p:val>
                                            <p:fltVal val="0"/>
                                          </p:val>
                                        </p:tav>
                                        <p:tav tm="100000">
                                          <p:val>
                                            <p:strVal val="#ppt_w"/>
                                          </p:val>
                                        </p:tav>
                                      </p:tavLst>
                                    </p:anim>
                                    <p:anim calcmode="lin" valueType="num">
                                      <p:cBhvr>
                                        <p:cTn id="81" dur="500" fill="hold"/>
                                        <p:tgtEl>
                                          <p:spTgt spid="57"/>
                                        </p:tgtEl>
                                        <p:attrNameLst>
                                          <p:attrName>ppt_h</p:attrName>
                                        </p:attrNameLst>
                                      </p:cBhvr>
                                      <p:tavLst>
                                        <p:tav tm="0">
                                          <p:val>
                                            <p:fltVal val="0"/>
                                          </p:val>
                                        </p:tav>
                                        <p:tav tm="100000">
                                          <p:val>
                                            <p:strVal val="#ppt_h"/>
                                          </p:val>
                                        </p:tav>
                                      </p:tavLst>
                                    </p:anim>
                                    <p:animEffect transition="in" filter="fade">
                                      <p:cBhvr>
                                        <p:cTn id="82" dur="500"/>
                                        <p:tgtEl>
                                          <p:spTgt spid="57"/>
                                        </p:tgtEl>
                                      </p:cBhvr>
                                    </p:animEffect>
                                  </p:childTnLst>
                                </p:cTn>
                              </p:par>
                              <p:par>
                                <p:cTn id="83" presetID="53" presetClass="entr" presetSubtype="16" fill="hold" nodeType="withEffect">
                                  <p:stCondLst>
                                    <p:cond delay="0"/>
                                  </p:stCondLst>
                                  <p:childTnLst>
                                    <p:set>
                                      <p:cBhvr>
                                        <p:cTn id="84" dur="1" fill="hold">
                                          <p:stCondLst>
                                            <p:cond delay="0"/>
                                          </p:stCondLst>
                                        </p:cTn>
                                        <p:tgtEl>
                                          <p:spTgt spid="58"/>
                                        </p:tgtEl>
                                        <p:attrNameLst>
                                          <p:attrName>style.visibility</p:attrName>
                                        </p:attrNameLst>
                                      </p:cBhvr>
                                      <p:to>
                                        <p:strVal val="visible"/>
                                      </p:to>
                                    </p:set>
                                    <p:anim calcmode="lin" valueType="num">
                                      <p:cBhvr>
                                        <p:cTn id="85" dur="500" fill="hold"/>
                                        <p:tgtEl>
                                          <p:spTgt spid="58"/>
                                        </p:tgtEl>
                                        <p:attrNameLst>
                                          <p:attrName>ppt_w</p:attrName>
                                        </p:attrNameLst>
                                      </p:cBhvr>
                                      <p:tavLst>
                                        <p:tav tm="0">
                                          <p:val>
                                            <p:fltVal val="0"/>
                                          </p:val>
                                        </p:tav>
                                        <p:tav tm="100000">
                                          <p:val>
                                            <p:strVal val="#ppt_w"/>
                                          </p:val>
                                        </p:tav>
                                      </p:tavLst>
                                    </p:anim>
                                    <p:anim calcmode="lin" valueType="num">
                                      <p:cBhvr>
                                        <p:cTn id="86" dur="500" fill="hold"/>
                                        <p:tgtEl>
                                          <p:spTgt spid="58"/>
                                        </p:tgtEl>
                                        <p:attrNameLst>
                                          <p:attrName>ppt_h</p:attrName>
                                        </p:attrNameLst>
                                      </p:cBhvr>
                                      <p:tavLst>
                                        <p:tav tm="0">
                                          <p:val>
                                            <p:fltVal val="0"/>
                                          </p:val>
                                        </p:tav>
                                        <p:tav tm="100000">
                                          <p:val>
                                            <p:strVal val="#ppt_h"/>
                                          </p:val>
                                        </p:tav>
                                      </p:tavLst>
                                    </p:anim>
                                    <p:animEffect transition="in" filter="fade">
                                      <p:cBhvr>
                                        <p:cTn id="87" dur="500"/>
                                        <p:tgtEl>
                                          <p:spTgt spid="58"/>
                                        </p:tgtEl>
                                      </p:cBhvr>
                                    </p:animEffect>
                                  </p:childTnLst>
                                </p:cTn>
                              </p:par>
                              <p:par>
                                <p:cTn id="88" presetID="53" presetClass="entr" presetSubtype="16" fill="hold" nodeType="withEffect">
                                  <p:stCondLst>
                                    <p:cond delay="0"/>
                                  </p:stCondLst>
                                  <p:childTnLst>
                                    <p:set>
                                      <p:cBhvr>
                                        <p:cTn id="89" dur="1" fill="hold">
                                          <p:stCondLst>
                                            <p:cond delay="0"/>
                                          </p:stCondLst>
                                        </p:cTn>
                                        <p:tgtEl>
                                          <p:spTgt spid="74"/>
                                        </p:tgtEl>
                                        <p:attrNameLst>
                                          <p:attrName>style.visibility</p:attrName>
                                        </p:attrNameLst>
                                      </p:cBhvr>
                                      <p:to>
                                        <p:strVal val="visible"/>
                                      </p:to>
                                    </p:set>
                                    <p:anim calcmode="lin" valueType="num">
                                      <p:cBhvr>
                                        <p:cTn id="90" dur="500" fill="hold"/>
                                        <p:tgtEl>
                                          <p:spTgt spid="74"/>
                                        </p:tgtEl>
                                        <p:attrNameLst>
                                          <p:attrName>ppt_w</p:attrName>
                                        </p:attrNameLst>
                                      </p:cBhvr>
                                      <p:tavLst>
                                        <p:tav tm="0">
                                          <p:val>
                                            <p:fltVal val="0"/>
                                          </p:val>
                                        </p:tav>
                                        <p:tav tm="100000">
                                          <p:val>
                                            <p:strVal val="#ppt_w"/>
                                          </p:val>
                                        </p:tav>
                                      </p:tavLst>
                                    </p:anim>
                                    <p:anim calcmode="lin" valueType="num">
                                      <p:cBhvr>
                                        <p:cTn id="91" dur="500" fill="hold"/>
                                        <p:tgtEl>
                                          <p:spTgt spid="74"/>
                                        </p:tgtEl>
                                        <p:attrNameLst>
                                          <p:attrName>ppt_h</p:attrName>
                                        </p:attrNameLst>
                                      </p:cBhvr>
                                      <p:tavLst>
                                        <p:tav tm="0">
                                          <p:val>
                                            <p:fltVal val="0"/>
                                          </p:val>
                                        </p:tav>
                                        <p:tav tm="100000">
                                          <p:val>
                                            <p:strVal val="#ppt_h"/>
                                          </p:val>
                                        </p:tav>
                                      </p:tavLst>
                                    </p:anim>
                                    <p:animEffect transition="in" filter="fade">
                                      <p:cBhvr>
                                        <p:cTn id="92" dur="500"/>
                                        <p:tgtEl>
                                          <p:spTgt spid="74"/>
                                        </p:tgtEl>
                                      </p:cBhvr>
                                    </p:animEffect>
                                  </p:childTnLst>
                                </p:cTn>
                              </p:par>
                              <p:par>
                                <p:cTn id="93" presetID="53" presetClass="entr" presetSubtype="16" fill="hold" nodeType="withEffect">
                                  <p:stCondLst>
                                    <p:cond delay="0"/>
                                  </p:stCondLst>
                                  <p:childTnLst>
                                    <p:set>
                                      <p:cBhvr>
                                        <p:cTn id="94" dur="1" fill="hold">
                                          <p:stCondLst>
                                            <p:cond delay="0"/>
                                          </p:stCondLst>
                                        </p:cTn>
                                        <p:tgtEl>
                                          <p:spTgt spid="63"/>
                                        </p:tgtEl>
                                        <p:attrNameLst>
                                          <p:attrName>style.visibility</p:attrName>
                                        </p:attrNameLst>
                                      </p:cBhvr>
                                      <p:to>
                                        <p:strVal val="visible"/>
                                      </p:to>
                                    </p:set>
                                    <p:anim calcmode="lin" valueType="num">
                                      <p:cBhvr>
                                        <p:cTn id="95" dur="500" fill="hold"/>
                                        <p:tgtEl>
                                          <p:spTgt spid="63"/>
                                        </p:tgtEl>
                                        <p:attrNameLst>
                                          <p:attrName>ppt_w</p:attrName>
                                        </p:attrNameLst>
                                      </p:cBhvr>
                                      <p:tavLst>
                                        <p:tav tm="0">
                                          <p:val>
                                            <p:fltVal val="0"/>
                                          </p:val>
                                        </p:tav>
                                        <p:tav tm="100000">
                                          <p:val>
                                            <p:strVal val="#ppt_w"/>
                                          </p:val>
                                        </p:tav>
                                      </p:tavLst>
                                    </p:anim>
                                    <p:anim calcmode="lin" valueType="num">
                                      <p:cBhvr>
                                        <p:cTn id="96" dur="500" fill="hold"/>
                                        <p:tgtEl>
                                          <p:spTgt spid="63"/>
                                        </p:tgtEl>
                                        <p:attrNameLst>
                                          <p:attrName>ppt_h</p:attrName>
                                        </p:attrNameLst>
                                      </p:cBhvr>
                                      <p:tavLst>
                                        <p:tav tm="0">
                                          <p:val>
                                            <p:fltVal val="0"/>
                                          </p:val>
                                        </p:tav>
                                        <p:tav tm="100000">
                                          <p:val>
                                            <p:strVal val="#ppt_h"/>
                                          </p:val>
                                        </p:tav>
                                      </p:tavLst>
                                    </p:anim>
                                    <p:animEffect transition="in" filter="fade">
                                      <p:cBhvr>
                                        <p:cTn id="97" dur="500"/>
                                        <p:tgtEl>
                                          <p:spTgt spid="63"/>
                                        </p:tgtEl>
                                      </p:cBhvr>
                                    </p:animEffect>
                                  </p:childTnLst>
                                </p:cTn>
                              </p:par>
                              <p:par>
                                <p:cTn id="98" presetID="53" presetClass="entr" presetSubtype="16" fill="hold" nodeType="withEffect">
                                  <p:stCondLst>
                                    <p:cond delay="0"/>
                                  </p:stCondLst>
                                  <p:childTnLst>
                                    <p:set>
                                      <p:cBhvr>
                                        <p:cTn id="99" dur="1" fill="hold">
                                          <p:stCondLst>
                                            <p:cond delay="0"/>
                                          </p:stCondLst>
                                        </p:cTn>
                                        <p:tgtEl>
                                          <p:spTgt spid="61"/>
                                        </p:tgtEl>
                                        <p:attrNameLst>
                                          <p:attrName>style.visibility</p:attrName>
                                        </p:attrNameLst>
                                      </p:cBhvr>
                                      <p:to>
                                        <p:strVal val="visible"/>
                                      </p:to>
                                    </p:set>
                                    <p:anim calcmode="lin" valueType="num">
                                      <p:cBhvr>
                                        <p:cTn id="100" dur="500" fill="hold"/>
                                        <p:tgtEl>
                                          <p:spTgt spid="61"/>
                                        </p:tgtEl>
                                        <p:attrNameLst>
                                          <p:attrName>ppt_w</p:attrName>
                                        </p:attrNameLst>
                                      </p:cBhvr>
                                      <p:tavLst>
                                        <p:tav tm="0">
                                          <p:val>
                                            <p:fltVal val="0"/>
                                          </p:val>
                                        </p:tav>
                                        <p:tav tm="100000">
                                          <p:val>
                                            <p:strVal val="#ppt_w"/>
                                          </p:val>
                                        </p:tav>
                                      </p:tavLst>
                                    </p:anim>
                                    <p:anim calcmode="lin" valueType="num">
                                      <p:cBhvr>
                                        <p:cTn id="101" dur="500" fill="hold"/>
                                        <p:tgtEl>
                                          <p:spTgt spid="61"/>
                                        </p:tgtEl>
                                        <p:attrNameLst>
                                          <p:attrName>ppt_h</p:attrName>
                                        </p:attrNameLst>
                                      </p:cBhvr>
                                      <p:tavLst>
                                        <p:tav tm="0">
                                          <p:val>
                                            <p:fltVal val="0"/>
                                          </p:val>
                                        </p:tav>
                                        <p:tav tm="100000">
                                          <p:val>
                                            <p:strVal val="#ppt_h"/>
                                          </p:val>
                                        </p:tav>
                                      </p:tavLst>
                                    </p:anim>
                                    <p:animEffect transition="in" filter="fade">
                                      <p:cBhvr>
                                        <p:cTn id="102" dur="500"/>
                                        <p:tgtEl>
                                          <p:spTgt spid="61"/>
                                        </p:tgtEl>
                                      </p:cBhvr>
                                    </p:animEffect>
                                  </p:childTnLst>
                                </p:cTn>
                              </p:par>
                              <p:par>
                                <p:cTn id="103" presetID="53" presetClass="entr" presetSubtype="16" fill="hold" nodeType="withEffect">
                                  <p:stCondLst>
                                    <p:cond delay="0"/>
                                  </p:stCondLst>
                                  <p:childTnLst>
                                    <p:set>
                                      <p:cBhvr>
                                        <p:cTn id="104" dur="1" fill="hold">
                                          <p:stCondLst>
                                            <p:cond delay="0"/>
                                          </p:stCondLst>
                                        </p:cTn>
                                        <p:tgtEl>
                                          <p:spTgt spid="64"/>
                                        </p:tgtEl>
                                        <p:attrNameLst>
                                          <p:attrName>style.visibility</p:attrName>
                                        </p:attrNameLst>
                                      </p:cBhvr>
                                      <p:to>
                                        <p:strVal val="visible"/>
                                      </p:to>
                                    </p:set>
                                    <p:anim calcmode="lin" valueType="num">
                                      <p:cBhvr>
                                        <p:cTn id="105" dur="500" fill="hold"/>
                                        <p:tgtEl>
                                          <p:spTgt spid="64"/>
                                        </p:tgtEl>
                                        <p:attrNameLst>
                                          <p:attrName>ppt_w</p:attrName>
                                        </p:attrNameLst>
                                      </p:cBhvr>
                                      <p:tavLst>
                                        <p:tav tm="0">
                                          <p:val>
                                            <p:fltVal val="0"/>
                                          </p:val>
                                        </p:tav>
                                        <p:tav tm="100000">
                                          <p:val>
                                            <p:strVal val="#ppt_w"/>
                                          </p:val>
                                        </p:tav>
                                      </p:tavLst>
                                    </p:anim>
                                    <p:anim calcmode="lin" valueType="num">
                                      <p:cBhvr>
                                        <p:cTn id="106" dur="500" fill="hold"/>
                                        <p:tgtEl>
                                          <p:spTgt spid="64"/>
                                        </p:tgtEl>
                                        <p:attrNameLst>
                                          <p:attrName>ppt_h</p:attrName>
                                        </p:attrNameLst>
                                      </p:cBhvr>
                                      <p:tavLst>
                                        <p:tav tm="0">
                                          <p:val>
                                            <p:fltVal val="0"/>
                                          </p:val>
                                        </p:tav>
                                        <p:tav tm="100000">
                                          <p:val>
                                            <p:strVal val="#ppt_h"/>
                                          </p:val>
                                        </p:tav>
                                      </p:tavLst>
                                    </p:anim>
                                    <p:animEffect transition="in" filter="fade">
                                      <p:cBhvr>
                                        <p:cTn id="10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5" grpId="0"/>
      <p:bldP spid="66" grpId="0"/>
      <p:bldP spid="67" grpId="0"/>
      <p:bldP spid="68" grpId="0"/>
      <p:bldP spid="69" grpId="0"/>
      <p:bldP spid="70" grpId="0"/>
      <p:bldP spid="71" grpId="0"/>
      <p:bldP spid="72" grpId="0"/>
      <p:bldP spid="72" grpId="1"/>
      <p:bldP spid="7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599229" y="673444"/>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51" name="组合 50"/>
          <p:cNvGrpSpPr/>
          <p:nvPr/>
        </p:nvGrpSpPr>
        <p:grpSpPr>
          <a:xfrm>
            <a:off x="928941" y="3746918"/>
            <a:ext cx="520192" cy="520192"/>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3" name="椭圆 52"/>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4" name="组合 53"/>
          <p:cNvGrpSpPr/>
          <p:nvPr/>
        </p:nvGrpSpPr>
        <p:grpSpPr>
          <a:xfrm>
            <a:off x="824959" y="68072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6" name="椭圆 5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7" name="组合 56"/>
          <p:cNvGrpSpPr/>
          <p:nvPr/>
        </p:nvGrpSpPr>
        <p:grpSpPr>
          <a:xfrm>
            <a:off x="674745" y="901176"/>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9" name="椭圆 5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0" name="组合 59"/>
          <p:cNvGrpSpPr/>
          <p:nvPr/>
        </p:nvGrpSpPr>
        <p:grpSpPr>
          <a:xfrm>
            <a:off x="344379" y="1065330"/>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2" name="椭圆 6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3" name="组合 62"/>
          <p:cNvGrpSpPr/>
          <p:nvPr/>
        </p:nvGrpSpPr>
        <p:grpSpPr>
          <a:xfrm>
            <a:off x="725935" y="392818"/>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5" name="椭圆 6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6" name="组合 65"/>
          <p:cNvGrpSpPr/>
          <p:nvPr/>
        </p:nvGrpSpPr>
        <p:grpSpPr>
          <a:xfrm>
            <a:off x="213750" y="427521"/>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8" name="椭圆 6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9" name="组合 68"/>
          <p:cNvGrpSpPr/>
          <p:nvPr/>
        </p:nvGrpSpPr>
        <p:grpSpPr>
          <a:xfrm>
            <a:off x="855105" y="428903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71" name="椭圆 7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72" name="矩形 71"/>
          <p:cNvSpPr/>
          <p:nvPr/>
        </p:nvSpPr>
        <p:spPr>
          <a:xfrm>
            <a:off x="641261" y="1681470"/>
            <a:ext cx="492443" cy="1938992"/>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趣</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味</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运</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动</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会</a:t>
            </a:r>
            <a:endParaRPr lang="zh-CN" altLang="en-US" sz="2400" b="1" dirty="0">
              <a:latin typeface="微软雅黑" panose="020B0503020204020204" charset="-122"/>
              <a:ea typeface="微软雅黑" panose="020B0503020204020204" charset="-122"/>
            </a:endParaRPr>
          </a:p>
        </p:txBody>
      </p:sp>
      <p:pic>
        <p:nvPicPr>
          <p:cNvPr id="44" name="Picture 2" descr="I:\2016.5.23趣味运动会\后期\DSC_0226.JPG"/>
          <p:cNvPicPr>
            <a:picLocks noChangeAspect="1" noChangeArrowheads="1"/>
          </p:cNvPicPr>
          <p:nvPr/>
        </p:nvPicPr>
        <p:blipFill>
          <a:blip r:embed="rId1" cstate="print"/>
          <a:srcRect r="20590"/>
          <a:stretch>
            <a:fillRect/>
          </a:stretch>
        </p:blipFill>
        <p:spPr bwMode="auto">
          <a:xfrm>
            <a:off x="5138844" y="2680991"/>
            <a:ext cx="2899378" cy="2061131"/>
          </a:xfrm>
          <a:prstGeom prst="rect">
            <a:avLst/>
          </a:prstGeom>
          <a:ln>
            <a:noFill/>
          </a:ln>
          <a:effectLst>
            <a:outerShdw blurRad="190500" algn="tl" rotWithShape="0">
              <a:srgbClr val="000000">
                <a:alpha val="70000"/>
              </a:srgbClr>
            </a:outerShdw>
          </a:effectLst>
        </p:spPr>
      </p:pic>
      <p:pic>
        <p:nvPicPr>
          <p:cNvPr id="45" name="Picture 3" descr="I:\2016.5.23趣味运动会\后期\DSC_0217.JPG"/>
          <p:cNvPicPr>
            <a:picLocks noChangeAspect="1" noChangeArrowheads="1"/>
          </p:cNvPicPr>
          <p:nvPr/>
        </p:nvPicPr>
        <p:blipFill>
          <a:blip r:embed="rId2" cstate="print"/>
          <a:stretch>
            <a:fillRect/>
          </a:stretch>
        </p:blipFill>
        <p:spPr bwMode="auto">
          <a:xfrm>
            <a:off x="1742857" y="2680095"/>
            <a:ext cx="3105177" cy="2062394"/>
          </a:xfrm>
          <a:prstGeom prst="rect">
            <a:avLst/>
          </a:prstGeom>
          <a:ln>
            <a:noFill/>
          </a:ln>
          <a:effectLst>
            <a:outerShdw blurRad="190500" algn="tl" rotWithShape="0">
              <a:srgbClr val="000000">
                <a:alpha val="70000"/>
              </a:srgbClr>
            </a:outerShdw>
          </a:effectLst>
        </p:spPr>
      </p:pic>
      <p:pic>
        <p:nvPicPr>
          <p:cNvPr id="46" name="Picture 4" descr="I:\2016.5.23趣味运动会\后期\DSC_0266.JPG"/>
          <p:cNvPicPr>
            <a:picLocks noChangeAspect="1" noChangeArrowheads="1"/>
          </p:cNvPicPr>
          <p:nvPr/>
        </p:nvPicPr>
        <p:blipFill>
          <a:blip r:embed="rId3" cstate="print"/>
          <a:srcRect l="10528"/>
          <a:stretch>
            <a:fillRect/>
          </a:stretch>
        </p:blipFill>
        <p:spPr bwMode="auto">
          <a:xfrm>
            <a:off x="1743740" y="431517"/>
            <a:ext cx="3094074" cy="1952189"/>
          </a:xfrm>
          <a:prstGeom prst="rect">
            <a:avLst/>
          </a:prstGeom>
          <a:ln>
            <a:noFill/>
          </a:ln>
          <a:effectLst>
            <a:outerShdw blurRad="190500" algn="tl" rotWithShape="0">
              <a:srgbClr val="000000">
                <a:alpha val="70000"/>
              </a:srgbClr>
            </a:outerShdw>
          </a:effectLst>
        </p:spPr>
      </p:pic>
      <p:pic>
        <p:nvPicPr>
          <p:cNvPr id="47" name="Picture 5" descr="I:\2016.5.23趣味运动会\后期\DSC_0389-xiao.jpg"/>
          <p:cNvPicPr>
            <a:picLocks noChangeAspect="1" noChangeArrowheads="1"/>
          </p:cNvPicPr>
          <p:nvPr/>
        </p:nvPicPr>
        <p:blipFill>
          <a:blip r:embed="rId4" cstate="print"/>
          <a:stretch>
            <a:fillRect/>
          </a:stretch>
        </p:blipFill>
        <p:spPr bwMode="auto">
          <a:xfrm>
            <a:off x="5126906" y="436279"/>
            <a:ext cx="2897019" cy="1924140"/>
          </a:xfrm>
          <a:prstGeom prst="rect">
            <a:avLst/>
          </a:prstGeom>
          <a:ln>
            <a:noFill/>
          </a:ln>
          <a:effectLst>
            <a:outerShdw blurRad="190500" algn="tl" rotWithShape="0">
              <a:srgbClr val="000000">
                <a:alpha val="70000"/>
              </a:srgbClr>
            </a:outerShdw>
          </a:effec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97"/>
                                        <p:tgtEl>
                                          <p:spTgt spid="22"/>
                                        </p:tgtEl>
                                      </p:cBhvr>
                                    </p:animEffect>
                                  </p:childTnLst>
                                </p:cTn>
                              </p:par>
                            </p:childTnLst>
                          </p:cTn>
                        </p:par>
                        <p:par>
                          <p:cTn id="8" fill="hold">
                            <p:stCondLst>
                              <p:cond delay="659"/>
                            </p:stCondLst>
                            <p:childTnLst>
                              <p:par>
                                <p:cTn id="9" presetID="16" presetClass="entr" presetSubtype="37"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outVertical)">
                                      <p:cBhvr>
                                        <p:cTn id="11" dur="397"/>
                                        <p:tgtEl>
                                          <p:spTgt spid="72"/>
                                        </p:tgtEl>
                                      </p:cBhvr>
                                    </p:animEffect>
                                  </p:childTnLst>
                                </p:cTn>
                              </p:par>
                              <p:par>
                                <p:cTn id="12" presetID="23" presetClass="entr" presetSubtype="528" fill="hold" nodeType="withEffect">
                                  <p:stCondLst>
                                    <p:cond delay="238"/>
                                  </p:stCondLst>
                                  <p:childTnLst>
                                    <p:set>
                                      <p:cBhvr>
                                        <p:cTn id="13" dur="1" fill="hold">
                                          <p:stCondLst>
                                            <p:cond delay="0"/>
                                          </p:stCondLst>
                                        </p:cTn>
                                        <p:tgtEl>
                                          <p:spTgt spid="51"/>
                                        </p:tgtEl>
                                        <p:attrNameLst>
                                          <p:attrName>style.visibility</p:attrName>
                                        </p:attrNameLst>
                                      </p:cBhvr>
                                      <p:to>
                                        <p:strVal val="visible"/>
                                      </p:to>
                                    </p:set>
                                    <p:anim calcmode="lin" valueType="num">
                                      <p:cBhvr>
                                        <p:cTn id="14" dur="397" fill="hold"/>
                                        <p:tgtEl>
                                          <p:spTgt spid="51"/>
                                        </p:tgtEl>
                                        <p:attrNameLst>
                                          <p:attrName>ppt_w</p:attrName>
                                        </p:attrNameLst>
                                      </p:cBhvr>
                                      <p:tavLst>
                                        <p:tav tm="0">
                                          <p:val>
                                            <p:fltVal val="0"/>
                                          </p:val>
                                        </p:tav>
                                        <p:tav tm="100000">
                                          <p:val>
                                            <p:strVal val="#ppt_w"/>
                                          </p:val>
                                        </p:tav>
                                      </p:tavLst>
                                    </p:anim>
                                    <p:anim calcmode="lin" valueType="num">
                                      <p:cBhvr>
                                        <p:cTn id="15" dur="397" fill="hold"/>
                                        <p:tgtEl>
                                          <p:spTgt spid="51"/>
                                        </p:tgtEl>
                                        <p:attrNameLst>
                                          <p:attrName>ppt_h</p:attrName>
                                        </p:attrNameLst>
                                      </p:cBhvr>
                                      <p:tavLst>
                                        <p:tav tm="0">
                                          <p:val>
                                            <p:fltVal val="0"/>
                                          </p:val>
                                        </p:tav>
                                        <p:tav tm="100000">
                                          <p:val>
                                            <p:strVal val="#ppt_h"/>
                                          </p:val>
                                        </p:tav>
                                      </p:tavLst>
                                    </p:anim>
                                    <p:anim calcmode="lin" valueType="num">
                                      <p:cBhvr>
                                        <p:cTn id="16" dur="397" fill="hold"/>
                                        <p:tgtEl>
                                          <p:spTgt spid="51"/>
                                        </p:tgtEl>
                                        <p:attrNameLst>
                                          <p:attrName>ppt_x</p:attrName>
                                        </p:attrNameLst>
                                      </p:cBhvr>
                                      <p:tavLst>
                                        <p:tav tm="0">
                                          <p:val>
                                            <p:fltVal val="0.5"/>
                                          </p:val>
                                        </p:tav>
                                        <p:tav tm="100000">
                                          <p:val>
                                            <p:strVal val="#ppt_x"/>
                                          </p:val>
                                        </p:tav>
                                      </p:tavLst>
                                    </p:anim>
                                    <p:anim calcmode="lin" valueType="num">
                                      <p:cBhvr>
                                        <p:cTn id="17" dur="397" fill="hold"/>
                                        <p:tgtEl>
                                          <p:spTgt spid="51"/>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476"/>
                                  </p:stCondLst>
                                  <p:childTnLst>
                                    <p:set>
                                      <p:cBhvr>
                                        <p:cTn id="19" dur="1" fill="hold">
                                          <p:stCondLst>
                                            <p:cond delay="0"/>
                                          </p:stCondLst>
                                        </p:cTn>
                                        <p:tgtEl>
                                          <p:spTgt spid="54"/>
                                        </p:tgtEl>
                                        <p:attrNameLst>
                                          <p:attrName>style.visibility</p:attrName>
                                        </p:attrNameLst>
                                      </p:cBhvr>
                                      <p:to>
                                        <p:strVal val="visible"/>
                                      </p:to>
                                    </p:set>
                                    <p:anim calcmode="lin" valueType="num">
                                      <p:cBhvr>
                                        <p:cTn id="20" dur="397" fill="hold"/>
                                        <p:tgtEl>
                                          <p:spTgt spid="54"/>
                                        </p:tgtEl>
                                        <p:attrNameLst>
                                          <p:attrName>ppt_w</p:attrName>
                                        </p:attrNameLst>
                                      </p:cBhvr>
                                      <p:tavLst>
                                        <p:tav tm="0">
                                          <p:val>
                                            <p:fltVal val="0"/>
                                          </p:val>
                                        </p:tav>
                                        <p:tav tm="100000">
                                          <p:val>
                                            <p:strVal val="#ppt_w"/>
                                          </p:val>
                                        </p:tav>
                                      </p:tavLst>
                                    </p:anim>
                                    <p:anim calcmode="lin" valueType="num">
                                      <p:cBhvr>
                                        <p:cTn id="21" dur="397" fill="hold"/>
                                        <p:tgtEl>
                                          <p:spTgt spid="54"/>
                                        </p:tgtEl>
                                        <p:attrNameLst>
                                          <p:attrName>ppt_h</p:attrName>
                                        </p:attrNameLst>
                                      </p:cBhvr>
                                      <p:tavLst>
                                        <p:tav tm="0">
                                          <p:val>
                                            <p:fltVal val="0"/>
                                          </p:val>
                                        </p:tav>
                                        <p:tav tm="100000">
                                          <p:val>
                                            <p:strVal val="#ppt_h"/>
                                          </p:val>
                                        </p:tav>
                                      </p:tavLst>
                                    </p:anim>
                                    <p:anim calcmode="lin" valueType="num">
                                      <p:cBhvr>
                                        <p:cTn id="22" dur="397" fill="hold"/>
                                        <p:tgtEl>
                                          <p:spTgt spid="54"/>
                                        </p:tgtEl>
                                        <p:attrNameLst>
                                          <p:attrName>ppt_x</p:attrName>
                                        </p:attrNameLst>
                                      </p:cBhvr>
                                      <p:tavLst>
                                        <p:tav tm="0">
                                          <p:val>
                                            <p:fltVal val="0.5"/>
                                          </p:val>
                                        </p:tav>
                                        <p:tav tm="100000">
                                          <p:val>
                                            <p:strVal val="#ppt_x"/>
                                          </p:val>
                                        </p:tav>
                                      </p:tavLst>
                                    </p:anim>
                                    <p:anim calcmode="lin" valueType="num">
                                      <p:cBhvr>
                                        <p:cTn id="23" dur="397" fill="hold"/>
                                        <p:tgtEl>
                                          <p:spTgt spid="54"/>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476"/>
                                  </p:stCondLst>
                                  <p:childTnLst>
                                    <p:set>
                                      <p:cBhvr>
                                        <p:cTn id="25" dur="1" fill="hold">
                                          <p:stCondLst>
                                            <p:cond delay="0"/>
                                          </p:stCondLst>
                                        </p:cTn>
                                        <p:tgtEl>
                                          <p:spTgt spid="57"/>
                                        </p:tgtEl>
                                        <p:attrNameLst>
                                          <p:attrName>style.visibility</p:attrName>
                                        </p:attrNameLst>
                                      </p:cBhvr>
                                      <p:to>
                                        <p:strVal val="visible"/>
                                      </p:to>
                                    </p:set>
                                    <p:anim calcmode="lin" valueType="num">
                                      <p:cBhvr>
                                        <p:cTn id="26" dur="397" fill="hold"/>
                                        <p:tgtEl>
                                          <p:spTgt spid="57"/>
                                        </p:tgtEl>
                                        <p:attrNameLst>
                                          <p:attrName>ppt_w</p:attrName>
                                        </p:attrNameLst>
                                      </p:cBhvr>
                                      <p:tavLst>
                                        <p:tav tm="0">
                                          <p:val>
                                            <p:fltVal val="0"/>
                                          </p:val>
                                        </p:tav>
                                        <p:tav tm="100000">
                                          <p:val>
                                            <p:strVal val="#ppt_w"/>
                                          </p:val>
                                        </p:tav>
                                      </p:tavLst>
                                    </p:anim>
                                    <p:anim calcmode="lin" valueType="num">
                                      <p:cBhvr>
                                        <p:cTn id="27" dur="397" fill="hold"/>
                                        <p:tgtEl>
                                          <p:spTgt spid="57"/>
                                        </p:tgtEl>
                                        <p:attrNameLst>
                                          <p:attrName>ppt_h</p:attrName>
                                        </p:attrNameLst>
                                      </p:cBhvr>
                                      <p:tavLst>
                                        <p:tav tm="0">
                                          <p:val>
                                            <p:fltVal val="0"/>
                                          </p:val>
                                        </p:tav>
                                        <p:tav tm="100000">
                                          <p:val>
                                            <p:strVal val="#ppt_h"/>
                                          </p:val>
                                        </p:tav>
                                      </p:tavLst>
                                    </p:anim>
                                    <p:anim calcmode="lin" valueType="num">
                                      <p:cBhvr>
                                        <p:cTn id="28" dur="397" fill="hold"/>
                                        <p:tgtEl>
                                          <p:spTgt spid="57"/>
                                        </p:tgtEl>
                                        <p:attrNameLst>
                                          <p:attrName>ppt_x</p:attrName>
                                        </p:attrNameLst>
                                      </p:cBhvr>
                                      <p:tavLst>
                                        <p:tav tm="0">
                                          <p:val>
                                            <p:fltVal val="0.5"/>
                                          </p:val>
                                        </p:tav>
                                        <p:tav tm="100000">
                                          <p:val>
                                            <p:strVal val="#ppt_x"/>
                                          </p:val>
                                        </p:tav>
                                      </p:tavLst>
                                    </p:anim>
                                    <p:anim calcmode="lin" valueType="num">
                                      <p:cBhvr>
                                        <p:cTn id="29" dur="397" fill="hold"/>
                                        <p:tgtEl>
                                          <p:spTgt spid="57"/>
                                        </p:tgtEl>
                                        <p:attrNameLst>
                                          <p:attrName>ppt_y</p:attrName>
                                        </p:attrNameLst>
                                      </p:cBhvr>
                                      <p:tavLst>
                                        <p:tav tm="0">
                                          <p:val>
                                            <p:fltVal val="0.5"/>
                                          </p:val>
                                        </p:tav>
                                        <p:tav tm="100000">
                                          <p:val>
                                            <p:strVal val="#ppt_y"/>
                                          </p:val>
                                        </p:tav>
                                      </p:tavLst>
                                    </p:anim>
                                  </p:childTnLst>
                                </p:cTn>
                              </p:par>
                              <p:par>
                                <p:cTn id="30" presetID="26" presetClass="emph" presetSubtype="0" repeatCount="3000" fill="hold" nodeType="withEffect">
                                  <p:stCondLst>
                                    <p:cond delay="643"/>
                                  </p:stCondLst>
                                  <p:childTnLst>
                                    <p:animEffect transition="out" filter="fade">
                                      <p:cBhvr>
                                        <p:cTn id="31" dur="397" tmFilter="0, 0; .2, .5; .8, .5; 1, 0"/>
                                        <p:tgtEl>
                                          <p:spTgt spid="51"/>
                                        </p:tgtEl>
                                      </p:cBhvr>
                                    </p:animEffect>
                                    <p:animScale>
                                      <p:cBhvr>
                                        <p:cTn id="32" dur="198" autoRev="1" fill="hold"/>
                                        <p:tgtEl>
                                          <p:spTgt spid="51"/>
                                        </p:tgtEl>
                                      </p:cBhvr>
                                      <p:by x="105000" y="105000"/>
                                    </p:animScale>
                                  </p:childTnLst>
                                </p:cTn>
                              </p:par>
                              <p:par>
                                <p:cTn id="33" presetID="23" presetClass="entr" presetSubtype="528" fill="hold" nodeType="withEffect">
                                  <p:stCondLst>
                                    <p:cond delay="238"/>
                                  </p:stCondLst>
                                  <p:childTnLst>
                                    <p:set>
                                      <p:cBhvr>
                                        <p:cTn id="34" dur="1" fill="hold">
                                          <p:stCondLst>
                                            <p:cond delay="0"/>
                                          </p:stCondLst>
                                        </p:cTn>
                                        <p:tgtEl>
                                          <p:spTgt spid="60"/>
                                        </p:tgtEl>
                                        <p:attrNameLst>
                                          <p:attrName>style.visibility</p:attrName>
                                        </p:attrNameLst>
                                      </p:cBhvr>
                                      <p:to>
                                        <p:strVal val="visible"/>
                                      </p:to>
                                    </p:set>
                                    <p:anim calcmode="lin" valueType="num">
                                      <p:cBhvr>
                                        <p:cTn id="35" dur="397" fill="hold"/>
                                        <p:tgtEl>
                                          <p:spTgt spid="60"/>
                                        </p:tgtEl>
                                        <p:attrNameLst>
                                          <p:attrName>ppt_w</p:attrName>
                                        </p:attrNameLst>
                                      </p:cBhvr>
                                      <p:tavLst>
                                        <p:tav tm="0">
                                          <p:val>
                                            <p:fltVal val="0"/>
                                          </p:val>
                                        </p:tav>
                                        <p:tav tm="100000">
                                          <p:val>
                                            <p:strVal val="#ppt_w"/>
                                          </p:val>
                                        </p:tav>
                                      </p:tavLst>
                                    </p:anim>
                                    <p:anim calcmode="lin" valueType="num">
                                      <p:cBhvr>
                                        <p:cTn id="36" dur="397" fill="hold"/>
                                        <p:tgtEl>
                                          <p:spTgt spid="60"/>
                                        </p:tgtEl>
                                        <p:attrNameLst>
                                          <p:attrName>ppt_h</p:attrName>
                                        </p:attrNameLst>
                                      </p:cBhvr>
                                      <p:tavLst>
                                        <p:tav tm="0">
                                          <p:val>
                                            <p:fltVal val="0"/>
                                          </p:val>
                                        </p:tav>
                                        <p:tav tm="100000">
                                          <p:val>
                                            <p:strVal val="#ppt_h"/>
                                          </p:val>
                                        </p:tav>
                                      </p:tavLst>
                                    </p:anim>
                                    <p:anim calcmode="lin" valueType="num">
                                      <p:cBhvr>
                                        <p:cTn id="37" dur="397" fill="hold"/>
                                        <p:tgtEl>
                                          <p:spTgt spid="60"/>
                                        </p:tgtEl>
                                        <p:attrNameLst>
                                          <p:attrName>ppt_x</p:attrName>
                                        </p:attrNameLst>
                                      </p:cBhvr>
                                      <p:tavLst>
                                        <p:tav tm="0">
                                          <p:val>
                                            <p:fltVal val="0.5"/>
                                          </p:val>
                                        </p:tav>
                                        <p:tav tm="100000">
                                          <p:val>
                                            <p:strVal val="#ppt_x"/>
                                          </p:val>
                                        </p:tav>
                                      </p:tavLst>
                                    </p:anim>
                                    <p:anim calcmode="lin" valueType="num">
                                      <p:cBhvr>
                                        <p:cTn id="38" dur="397" fill="hold"/>
                                        <p:tgtEl>
                                          <p:spTgt spid="60"/>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60"/>
                                        </p:tgtEl>
                                      </p:cBhvr>
                                    </p:animEffect>
                                    <p:animScale>
                                      <p:cBhvr>
                                        <p:cTn id="41" dur="198" autoRev="1" fill="hold"/>
                                        <p:tgtEl>
                                          <p:spTgt spid="60"/>
                                        </p:tgtEl>
                                      </p:cBhvr>
                                      <p:by x="105000" y="105000"/>
                                    </p:animScale>
                                  </p:childTnLst>
                                </p:cTn>
                              </p:par>
                              <p:par>
                                <p:cTn id="42" presetID="23" presetClass="entr" presetSubtype="528" fill="hold" nodeType="withEffect">
                                  <p:stCondLst>
                                    <p:cond delay="476"/>
                                  </p:stCondLst>
                                  <p:childTnLst>
                                    <p:set>
                                      <p:cBhvr>
                                        <p:cTn id="43" dur="1" fill="hold">
                                          <p:stCondLst>
                                            <p:cond delay="0"/>
                                          </p:stCondLst>
                                        </p:cTn>
                                        <p:tgtEl>
                                          <p:spTgt spid="63"/>
                                        </p:tgtEl>
                                        <p:attrNameLst>
                                          <p:attrName>style.visibility</p:attrName>
                                        </p:attrNameLst>
                                      </p:cBhvr>
                                      <p:to>
                                        <p:strVal val="visible"/>
                                      </p:to>
                                    </p:set>
                                    <p:anim calcmode="lin" valueType="num">
                                      <p:cBhvr>
                                        <p:cTn id="44" dur="397" fill="hold"/>
                                        <p:tgtEl>
                                          <p:spTgt spid="63"/>
                                        </p:tgtEl>
                                        <p:attrNameLst>
                                          <p:attrName>ppt_w</p:attrName>
                                        </p:attrNameLst>
                                      </p:cBhvr>
                                      <p:tavLst>
                                        <p:tav tm="0">
                                          <p:val>
                                            <p:fltVal val="0"/>
                                          </p:val>
                                        </p:tav>
                                        <p:tav tm="100000">
                                          <p:val>
                                            <p:strVal val="#ppt_w"/>
                                          </p:val>
                                        </p:tav>
                                      </p:tavLst>
                                    </p:anim>
                                    <p:anim calcmode="lin" valueType="num">
                                      <p:cBhvr>
                                        <p:cTn id="45" dur="397" fill="hold"/>
                                        <p:tgtEl>
                                          <p:spTgt spid="63"/>
                                        </p:tgtEl>
                                        <p:attrNameLst>
                                          <p:attrName>ppt_h</p:attrName>
                                        </p:attrNameLst>
                                      </p:cBhvr>
                                      <p:tavLst>
                                        <p:tav tm="0">
                                          <p:val>
                                            <p:fltVal val="0"/>
                                          </p:val>
                                        </p:tav>
                                        <p:tav tm="100000">
                                          <p:val>
                                            <p:strVal val="#ppt_h"/>
                                          </p:val>
                                        </p:tav>
                                      </p:tavLst>
                                    </p:anim>
                                    <p:anim calcmode="lin" valueType="num">
                                      <p:cBhvr>
                                        <p:cTn id="46" dur="397" fill="hold"/>
                                        <p:tgtEl>
                                          <p:spTgt spid="63"/>
                                        </p:tgtEl>
                                        <p:attrNameLst>
                                          <p:attrName>ppt_x</p:attrName>
                                        </p:attrNameLst>
                                      </p:cBhvr>
                                      <p:tavLst>
                                        <p:tav tm="0">
                                          <p:val>
                                            <p:fltVal val="0.5"/>
                                          </p:val>
                                        </p:tav>
                                        <p:tav tm="100000">
                                          <p:val>
                                            <p:strVal val="#ppt_x"/>
                                          </p:val>
                                        </p:tav>
                                      </p:tavLst>
                                    </p:anim>
                                    <p:anim calcmode="lin" valueType="num">
                                      <p:cBhvr>
                                        <p:cTn id="47" dur="397" fill="hold"/>
                                        <p:tgtEl>
                                          <p:spTgt spid="63"/>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238"/>
                                  </p:stCondLst>
                                  <p:childTnLst>
                                    <p:set>
                                      <p:cBhvr>
                                        <p:cTn id="49" dur="1" fill="hold">
                                          <p:stCondLst>
                                            <p:cond delay="0"/>
                                          </p:stCondLst>
                                        </p:cTn>
                                        <p:tgtEl>
                                          <p:spTgt spid="66"/>
                                        </p:tgtEl>
                                        <p:attrNameLst>
                                          <p:attrName>style.visibility</p:attrName>
                                        </p:attrNameLst>
                                      </p:cBhvr>
                                      <p:to>
                                        <p:strVal val="visible"/>
                                      </p:to>
                                    </p:set>
                                    <p:anim calcmode="lin" valueType="num">
                                      <p:cBhvr>
                                        <p:cTn id="50" dur="397" fill="hold"/>
                                        <p:tgtEl>
                                          <p:spTgt spid="66"/>
                                        </p:tgtEl>
                                        <p:attrNameLst>
                                          <p:attrName>ppt_w</p:attrName>
                                        </p:attrNameLst>
                                      </p:cBhvr>
                                      <p:tavLst>
                                        <p:tav tm="0">
                                          <p:val>
                                            <p:fltVal val="0"/>
                                          </p:val>
                                        </p:tav>
                                        <p:tav tm="100000">
                                          <p:val>
                                            <p:strVal val="#ppt_w"/>
                                          </p:val>
                                        </p:tav>
                                      </p:tavLst>
                                    </p:anim>
                                    <p:anim calcmode="lin" valueType="num">
                                      <p:cBhvr>
                                        <p:cTn id="51" dur="397" fill="hold"/>
                                        <p:tgtEl>
                                          <p:spTgt spid="66"/>
                                        </p:tgtEl>
                                        <p:attrNameLst>
                                          <p:attrName>ppt_h</p:attrName>
                                        </p:attrNameLst>
                                      </p:cBhvr>
                                      <p:tavLst>
                                        <p:tav tm="0">
                                          <p:val>
                                            <p:fltVal val="0"/>
                                          </p:val>
                                        </p:tav>
                                        <p:tav tm="100000">
                                          <p:val>
                                            <p:strVal val="#ppt_h"/>
                                          </p:val>
                                        </p:tav>
                                      </p:tavLst>
                                    </p:anim>
                                    <p:anim calcmode="lin" valueType="num">
                                      <p:cBhvr>
                                        <p:cTn id="52" dur="397" fill="hold"/>
                                        <p:tgtEl>
                                          <p:spTgt spid="66"/>
                                        </p:tgtEl>
                                        <p:attrNameLst>
                                          <p:attrName>ppt_x</p:attrName>
                                        </p:attrNameLst>
                                      </p:cBhvr>
                                      <p:tavLst>
                                        <p:tav tm="0">
                                          <p:val>
                                            <p:fltVal val="0.5"/>
                                          </p:val>
                                        </p:tav>
                                        <p:tav tm="100000">
                                          <p:val>
                                            <p:strVal val="#ppt_x"/>
                                          </p:val>
                                        </p:tav>
                                      </p:tavLst>
                                    </p:anim>
                                    <p:anim calcmode="lin" valueType="num">
                                      <p:cBhvr>
                                        <p:cTn id="53" dur="397" fill="hold"/>
                                        <p:tgtEl>
                                          <p:spTgt spid="66"/>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476"/>
                                  </p:stCondLst>
                                  <p:childTnLst>
                                    <p:set>
                                      <p:cBhvr>
                                        <p:cTn id="55" dur="1" fill="hold">
                                          <p:stCondLst>
                                            <p:cond delay="0"/>
                                          </p:stCondLst>
                                        </p:cTn>
                                        <p:tgtEl>
                                          <p:spTgt spid="69"/>
                                        </p:tgtEl>
                                        <p:attrNameLst>
                                          <p:attrName>style.visibility</p:attrName>
                                        </p:attrNameLst>
                                      </p:cBhvr>
                                      <p:to>
                                        <p:strVal val="visible"/>
                                      </p:to>
                                    </p:set>
                                    <p:anim calcmode="lin" valueType="num">
                                      <p:cBhvr>
                                        <p:cTn id="56" dur="397" fill="hold"/>
                                        <p:tgtEl>
                                          <p:spTgt spid="69"/>
                                        </p:tgtEl>
                                        <p:attrNameLst>
                                          <p:attrName>ppt_w</p:attrName>
                                        </p:attrNameLst>
                                      </p:cBhvr>
                                      <p:tavLst>
                                        <p:tav tm="0">
                                          <p:val>
                                            <p:fltVal val="0"/>
                                          </p:val>
                                        </p:tav>
                                        <p:tav tm="100000">
                                          <p:val>
                                            <p:strVal val="#ppt_w"/>
                                          </p:val>
                                        </p:tav>
                                      </p:tavLst>
                                    </p:anim>
                                    <p:anim calcmode="lin" valueType="num">
                                      <p:cBhvr>
                                        <p:cTn id="57" dur="397" fill="hold"/>
                                        <p:tgtEl>
                                          <p:spTgt spid="69"/>
                                        </p:tgtEl>
                                        <p:attrNameLst>
                                          <p:attrName>ppt_h</p:attrName>
                                        </p:attrNameLst>
                                      </p:cBhvr>
                                      <p:tavLst>
                                        <p:tav tm="0">
                                          <p:val>
                                            <p:fltVal val="0"/>
                                          </p:val>
                                        </p:tav>
                                        <p:tav tm="100000">
                                          <p:val>
                                            <p:strVal val="#ppt_h"/>
                                          </p:val>
                                        </p:tav>
                                      </p:tavLst>
                                    </p:anim>
                                    <p:anim calcmode="lin" valueType="num">
                                      <p:cBhvr>
                                        <p:cTn id="58" dur="397" fill="hold"/>
                                        <p:tgtEl>
                                          <p:spTgt spid="69"/>
                                        </p:tgtEl>
                                        <p:attrNameLst>
                                          <p:attrName>ppt_x</p:attrName>
                                        </p:attrNameLst>
                                      </p:cBhvr>
                                      <p:tavLst>
                                        <p:tav tm="0">
                                          <p:val>
                                            <p:fltVal val="0.5"/>
                                          </p:val>
                                        </p:tav>
                                        <p:tav tm="100000">
                                          <p:val>
                                            <p:strVal val="#ppt_x"/>
                                          </p:val>
                                        </p:tav>
                                      </p:tavLst>
                                    </p:anim>
                                    <p:anim calcmode="lin" valueType="num">
                                      <p:cBhvr>
                                        <p:cTn id="59" dur="397" fill="hold"/>
                                        <p:tgtEl>
                                          <p:spTgt spid="69"/>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p:cTn id="62" dur="1000" fill="hold"/>
                                        <p:tgtEl>
                                          <p:spTgt spid="46"/>
                                        </p:tgtEl>
                                        <p:attrNameLst>
                                          <p:attrName>ppt_w</p:attrName>
                                        </p:attrNameLst>
                                      </p:cBhvr>
                                      <p:tavLst>
                                        <p:tav tm="0">
                                          <p:val>
                                            <p:fltVal val="0"/>
                                          </p:val>
                                        </p:tav>
                                        <p:tav tm="100000">
                                          <p:val>
                                            <p:strVal val="#ppt_w"/>
                                          </p:val>
                                        </p:tav>
                                      </p:tavLst>
                                    </p:anim>
                                    <p:anim calcmode="lin" valueType="num">
                                      <p:cBhvr>
                                        <p:cTn id="63" dur="1000" fill="hold"/>
                                        <p:tgtEl>
                                          <p:spTgt spid="46"/>
                                        </p:tgtEl>
                                        <p:attrNameLst>
                                          <p:attrName>ppt_h</p:attrName>
                                        </p:attrNameLst>
                                      </p:cBhvr>
                                      <p:tavLst>
                                        <p:tav tm="0">
                                          <p:val>
                                            <p:fltVal val="0"/>
                                          </p:val>
                                        </p:tav>
                                        <p:tav tm="100000">
                                          <p:val>
                                            <p:strVal val="#ppt_h"/>
                                          </p:val>
                                        </p:tav>
                                      </p:tavLst>
                                    </p:anim>
                                    <p:animEffect transition="in" filter="fade">
                                      <p:cBhvr>
                                        <p:cTn id="64" dur="1000"/>
                                        <p:tgtEl>
                                          <p:spTgt spid="46"/>
                                        </p:tgtEl>
                                      </p:cBhvr>
                                    </p:animEffect>
                                  </p:childTnLst>
                                </p:cTn>
                              </p:par>
                              <p:par>
                                <p:cTn id="65" presetID="53" presetClass="entr" presetSubtype="16"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1000" fill="hold"/>
                                        <p:tgtEl>
                                          <p:spTgt spid="47"/>
                                        </p:tgtEl>
                                        <p:attrNameLst>
                                          <p:attrName>ppt_w</p:attrName>
                                        </p:attrNameLst>
                                      </p:cBhvr>
                                      <p:tavLst>
                                        <p:tav tm="0">
                                          <p:val>
                                            <p:fltVal val="0"/>
                                          </p:val>
                                        </p:tav>
                                        <p:tav tm="100000">
                                          <p:val>
                                            <p:strVal val="#ppt_w"/>
                                          </p:val>
                                        </p:tav>
                                      </p:tavLst>
                                    </p:anim>
                                    <p:anim calcmode="lin" valueType="num">
                                      <p:cBhvr>
                                        <p:cTn id="68" dur="1000" fill="hold"/>
                                        <p:tgtEl>
                                          <p:spTgt spid="47"/>
                                        </p:tgtEl>
                                        <p:attrNameLst>
                                          <p:attrName>ppt_h</p:attrName>
                                        </p:attrNameLst>
                                      </p:cBhvr>
                                      <p:tavLst>
                                        <p:tav tm="0">
                                          <p:val>
                                            <p:fltVal val="0"/>
                                          </p:val>
                                        </p:tav>
                                        <p:tav tm="100000">
                                          <p:val>
                                            <p:strVal val="#ppt_h"/>
                                          </p:val>
                                        </p:tav>
                                      </p:tavLst>
                                    </p:anim>
                                    <p:animEffect transition="in" filter="fade">
                                      <p:cBhvr>
                                        <p:cTn id="69" dur="1000"/>
                                        <p:tgtEl>
                                          <p:spTgt spid="47"/>
                                        </p:tgtEl>
                                      </p:cBhvr>
                                    </p:animEffect>
                                  </p:childTnLst>
                                </p:cTn>
                              </p:par>
                              <p:par>
                                <p:cTn id="70" presetID="53" presetClass="entr" presetSubtype="16"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p:cTn id="72" dur="1000" fill="hold"/>
                                        <p:tgtEl>
                                          <p:spTgt spid="45"/>
                                        </p:tgtEl>
                                        <p:attrNameLst>
                                          <p:attrName>ppt_w</p:attrName>
                                        </p:attrNameLst>
                                      </p:cBhvr>
                                      <p:tavLst>
                                        <p:tav tm="0">
                                          <p:val>
                                            <p:fltVal val="0"/>
                                          </p:val>
                                        </p:tav>
                                        <p:tav tm="100000">
                                          <p:val>
                                            <p:strVal val="#ppt_w"/>
                                          </p:val>
                                        </p:tav>
                                      </p:tavLst>
                                    </p:anim>
                                    <p:anim calcmode="lin" valueType="num">
                                      <p:cBhvr>
                                        <p:cTn id="73" dur="1000" fill="hold"/>
                                        <p:tgtEl>
                                          <p:spTgt spid="45"/>
                                        </p:tgtEl>
                                        <p:attrNameLst>
                                          <p:attrName>ppt_h</p:attrName>
                                        </p:attrNameLst>
                                      </p:cBhvr>
                                      <p:tavLst>
                                        <p:tav tm="0">
                                          <p:val>
                                            <p:fltVal val="0"/>
                                          </p:val>
                                        </p:tav>
                                        <p:tav tm="100000">
                                          <p:val>
                                            <p:strVal val="#ppt_h"/>
                                          </p:val>
                                        </p:tav>
                                      </p:tavLst>
                                    </p:anim>
                                    <p:animEffect transition="in" filter="fade">
                                      <p:cBhvr>
                                        <p:cTn id="74" dur="1000"/>
                                        <p:tgtEl>
                                          <p:spTgt spid="45"/>
                                        </p:tgtEl>
                                      </p:cBhvr>
                                    </p:animEffect>
                                  </p:childTnLst>
                                </p:cTn>
                              </p:par>
                              <p:par>
                                <p:cTn id="75" presetID="53" presetClass="entr" presetSubtype="16"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p:cTn id="77" dur="1000" fill="hold"/>
                                        <p:tgtEl>
                                          <p:spTgt spid="44"/>
                                        </p:tgtEl>
                                        <p:attrNameLst>
                                          <p:attrName>ppt_w</p:attrName>
                                        </p:attrNameLst>
                                      </p:cBhvr>
                                      <p:tavLst>
                                        <p:tav tm="0">
                                          <p:val>
                                            <p:fltVal val="0"/>
                                          </p:val>
                                        </p:tav>
                                        <p:tav tm="100000">
                                          <p:val>
                                            <p:strVal val="#ppt_w"/>
                                          </p:val>
                                        </p:tav>
                                      </p:tavLst>
                                    </p:anim>
                                    <p:anim calcmode="lin" valueType="num">
                                      <p:cBhvr>
                                        <p:cTn id="78" dur="1000" fill="hold"/>
                                        <p:tgtEl>
                                          <p:spTgt spid="44"/>
                                        </p:tgtEl>
                                        <p:attrNameLst>
                                          <p:attrName>ppt_h</p:attrName>
                                        </p:attrNameLst>
                                      </p:cBhvr>
                                      <p:tavLst>
                                        <p:tav tm="0">
                                          <p:val>
                                            <p:fltVal val="0"/>
                                          </p:val>
                                        </p:tav>
                                        <p:tav tm="100000">
                                          <p:val>
                                            <p:strVal val="#ppt_h"/>
                                          </p:val>
                                        </p:tav>
                                      </p:tavLst>
                                    </p:anim>
                                    <p:animEffect transition="in" filter="fade">
                                      <p:cBhvr>
                                        <p:cTn id="7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8208375" y="711544"/>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8538083" y="3785019"/>
            <a:ext cx="520192" cy="520192"/>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3" name="椭圆 52"/>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8434105" y="718824"/>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6" name="椭圆 5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8283887" y="939277"/>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9" name="椭圆 5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59"/>
          <p:cNvGrpSpPr/>
          <p:nvPr/>
        </p:nvGrpSpPr>
        <p:grpSpPr>
          <a:xfrm>
            <a:off x="7953521" y="1103430"/>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2" name="椭圆 6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62"/>
          <p:cNvGrpSpPr/>
          <p:nvPr/>
        </p:nvGrpSpPr>
        <p:grpSpPr>
          <a:xfrm>
            <a:off x="8335081" y="430920"/>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5" name="椭圆 6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65"/>
          <p:cNvGrpSpPr/>
          <p:nvPr/>
        </p:nvGrpSpPr>
        <p:grpSpPr>
          <a:xfrm>
            <a:off x="7822896" y="465623"/>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8" name="椭圆 6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68"/>
          <p:cNvGrpSpPr/>
          <p:nvPr/>
        </p:nvGrpSpPr>
        <p:grpSpPr>
          <a:xfrm>
            <a:off x="8464251" y="4327137"/>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71" name="椭圆 7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72" name="矩形 71"/>
          <p:cNvSpPr/>
          <p:nvPr/>
        </p:nvSpPr>
        <p:spPr>
          <a:xfrm>
            <a:off x="8269457" y="1462395"/>
            <a:ext cx="492443" cy="2677656"/>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冬</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季</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趣</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味</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运</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动</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会</a:t>
            </a:r>
            <a:endParaRPr lang="zh-CN" altLang="en-US" sz="2400" b="1" dirty="0">
              <a:latin typeface="微软雅黑" panose="020B0503020204020204" charset="-122"/>
              <a:ea typeface="微软雅黑" panose="020B0503020204020204" charset="-122"/>
            </a:endParaRPr>
          </a:p>
        </p:txBody>
      </p:sp>
      <p:pic>
        <p:nvPicPr>
          <p:cNvPr id="44" name="Picture 2" descr="I:\2016.5.23趣味运动会\后期\DSC_0226.JPG"/>
          <p:cNvPicPr>
            <a:picLocks noChangeAspect="1" noChangeArrowheads="1"/>
          </p:cNvPicPr>
          <p:nvPr/>
        </p:nvPicPr>
        <p:blipFill>
          <a:blip r:embed="rId1" cstate="print"/>
          <a:srcRect l="1362" t="10194" b="3816"/>
          <a:stretch>
            <a:fillRect/>
          </a:stretch>
        </p:blipFill>
        <p:spPr bwMode="auto">
          <a:xfrm>
            <a:off x="161924" y="2305049"/>
            <a:ext cx="7508228" cy="2700000"/>
          </a:xfrm>
          <a:prstGeom prst="rect">
            <a:avLst/>
          </a:prstGeom>
          <a:ln>
            <a:noFill/>
          </a:ln>
          <a:effectLst>
            <a:outerShdw blurRad="190500" algn="tl" rotWithShape="0">
              <a:srgbClr val="000000">
                <a:alpha val="70000"/>
              </a:srgbClr>
            </a:outerShdw>
          </a:effectLst>
        </p:spPr>
      </p:pic>
      <p:pic>
        <p:nvPicPr>
          <p:cNvPr id="45" name="Picture 3" descr="I:\2016.5.23趣味运动会\后期\DSC_0217.JPG"/>
          <p:cNvPicPr>
            <a:picLocks noChangeAspect="1" noChangeArrowheads="1"/>
          </p:cNvPicPr>
          <p:nvPr/>
        </p:nvPicPr>
        <p:blipFill>
          <a:blip r:embed="rId2" cstate="print"/>
          <a:srcRect r="6989"/>
          <a:stretch>
            <a:fillRect/>
          </a:stretch>
        </p:blipFill>
        <p:spPr bwMode="auto">
          <a:xfrm>
            <a:off x="5248061" y="410891"/>
            <a:ext cx="2562443" cy="1800000"/>
          </a:xfrm>
          <a:prstGeom prst="rect">
            <a:avLst/>
          </a:prstGeom>
          <a:ln>
            <a:noFill/>
          </a:ln>
          <a:effectLst>
            <a:outerShdw blurRad="190500" algn="tl" rotWithShape="0">
              <a:srgbClr val="000000">
                <a:alpha val="70000"/>
              </a:srgbClr>
            </a:outerShdw>
          </a:effectLst>
        </p:spPr>
      </p:pic>
      <p:pic>
        <p:nvPicPr>
          <p:cNvPr id="46" name="Picture 4" descr="I:\2016.5.23趣味运动会\后期\DSC_0266.JPG"/>
          <p:cNvPicPr>
            <a:picLocks noChangeAspect="1" noChangeArrowheads="1"/>
          </p:cNvPicPr>
          <p:nvPr/>
        </p:nvPicPr>
        <p:blipFill>
          <a:blip r:embed="rId3" cstate="print"/>
          <a:srcRect l="4072" t="467" r="3338"/>
          <a:stretch>
            <a:fillRect/>
          </a:stretch>
        </p:blipFill>
        <p:spPr bwMode="auto">
          <a:xfrm>
            <a:off x="76200" y="409575"/>
            <a:ext cx="2800350" cy="1791594"/>
          </a:xfrm>
          <a:prstGeom prst="rect">
            <a:avLst/>
          </a:prstGeom>
          <a:ln>
            <a:noFill/>
          </a:ln>
          <a:effectLst>
            <a:outerShdw blurRad="190500" algn="tl" rotWithShape="0">
              <a:srgbClr val="000000">
                <a:alpha val="70000"/>
              </a:srgbClr>
            </a:outerShdw>
          </a:effectLst>
        </p:spPr>
      </p:pic>
      <p:pic>
        <p:nvPicPr>
          <p:cNvPr id="47" name="Picture 5" descr="I:\2016.5.23趣味运动会\后期\DSC_0389-xiao.jpg"/>
          <p:cNvPicPr>
            <a:picLocks noChangeAspect="1" noChangeArrowheads="1"/>
          </p:cNvPicPr>
          <p:nvPr/>
        </p:nvPicPr>
        <p:blipFill>
          <a:blip r:embed="rId4" cstate="print"/>
          <a:srcRect l="16780" r="2736"/>
          <a:stretch>
            <a:fillRect/>
          </a:stretch>
        </p:blipFill>
        <p:spPr bwMode="auto">
          <a:xfrm>
            <a:off x="2971804" y="407704"/>
            <a:ext cx="2181225" cy="1800000"/>
          </a:xfrm>
          <a:prstGeom prst="rect">
            <a:avLst/>
          </a:prstGeom>
          <a:ln>
            <a:noFill/>
          </a:ln>
          <a:effectLst>
            <a:outerShdw blurRad="190500" algn="tl" rotWithShape="0">
              <a:srgbClr val="000000">
                <a:alpha val="70000"/>
              </a:srgbClr>
            </a:outerShdw>
          </a:effec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97"/>
                                        <p:tgtEl>
                                          <p:spTgt spid="22"/>
                                        </p:tgtEl>
                                      </p:cBhvr>
                                    </p:animEffect>
                                  </p:childTnLst>
                                </p:cTn>
                              </p:par>
                            </p:childTnLst>
                          </p:cTn>
                        </p:par>
                        <p:par>
                          <p:cTn id="8" fill="hold">
                            <p:stCondLst>
                              <p:cond delay="659"/>
                            </p:stCondLst>
                            <p:childTnLst>
                              <p:par>
                                <p:cTn id="9" presetID="16" presetClass="entr" presetSubtype="37"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outVertical)">
                                      <p:cBhvr>
                                        <p:cTn id="11" dur="397"/>
                                        <p:tgtEl>
                                          <p:spTgt spid="72"/>
                                        </p:tgtEl>
                                      </p:cBhvr>
                                    </p:animEffect>
                                  </p:childTnLst>
                                </p:cTn>
                              </p:par>
                              <p:par>
                                <p:cTn id="12" presetID="23" presetClass="entr" presetSubtype="528" fill="hold" nodeType="withEffect">
                                  <p:stCondLst>
                                    <p:cond delay="238"/>
                                  </p:stCondLst>
                                  <p:childTnLst>
                                    <p:set>
                                      <p:cBhvr>
                                        <p:cTn id="13" dur="1" fill="hold">
                                          <p:stCondLst>
                                            <p:cond delay="0"/>
                                          </p:stCondLst>
                                        </p:cTn>
                                        <p:tgtEl>
                                          <p:spTgt spid="2"/>
                                        </p:tgtEl>
                                        <p:attrNameLst>
                                          <p:attrName>style.visibility</p:attrName>
                                        </p:attrNameLst>
                                      </p:cBhvr>
                                      <p:to>
                                        <p:strVal val="visible"/>
                                      </p:to>
                                    </p:set>
                                    <p:anim calcmode="lin" valueType="num">
                                      <p:cBhvr>
                                        <p:cTn id="14" dur="397" fill="hold"/>
                                        <p:tgtEl>
                                          <p:spTgt spid="2"/>
                                        </p:tgtEl>
                                        <p:attrNameLst>
                                          <p:attrName>ppt_w</p:attrName>
                                        </p:attrNameLst>
                                      </p:cBhvr>
                                      <p:tavLst>
                                        <p:tav tm="0">
                                          <p:val>
                                            <p:fltVal val="0"/>
                                          </p:val>
                                        </p:tav>
                                        <p:tav tm="100000">
                                          <p:val>
                                            <p:strVal val="#ppt_w"/>
                                          </p:val>
                                        </p:tav>
                                      </p:tavLst>
                                    </p:anim>
                                    <p:anim calcmode="lin" valueType="num">
                                      <p:cBhvr>
                                        <p:cTn id="15" dur="397" fill="hold"/>
                                        <p:tgtEl>
                                          <p:spTgt spid="2"/>
                                        </p:tgtEl>
                                        <p:attrNameLst>
                                          <p:attrName>ppt_h</p:attrName>
                                        </p:attrNameLst>
                                      </p:cBhvr>
                                      <p:tavLst>
                                        <p:tav tm="0">
                                          <p:val>
                                            <p:fltVal val="0"/>
                                          </p:val>
                                        </p:tav>
                                        <p:tav tm="100000">
                                          <p:val>
                                            <p:strVal val="#ppt_h"/>
                                          </p:val>
                                        </p:tav>
                                      </p:tavLst>
                                    </p:anim>
                                    <p:anim calcmode="lin" valueType="num">
                                      <p:cBhvr>
                                        <p:cTn id="16" dur="397" fill="hold"/>
                                        <p:tgtEl>
                                          <p:spTgt spid="2"/>
                                        </p:tgtEl>
                                        <p:attrNameLst>
                                          <p:attrName>ppt_x</p:attrName>
                                        </p:attrNameLst>
                                      </p:cBhvr>
                                      <p:tavLst>
                                        <p:tav tm="0">
                                          <p:val>
                                            <p:fltVal val="0.5"/>
                                          </p:val>
                                        </p:tav>
                                        <p:tav tm="100000">
                                          <p:val>
                                            <p:strVal val="#ppt_x"/>
                                          </p:val>
                                        </p:tav>
                                      </p:tavLst>
                                    </p:anim>
                                    <p:anim calcmode="lin" valueType="num">
                                      <p:cBhvr>
                                        <p:cTn id="17" dur="397" fill="hold"/>
                                        <p:tgtEl>
                                          <p:spTgt spid="2"/>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476"/>
                                  </p:stCondLst>
                                  <p:childTnLst>
                                    <p:set>
                                      <p:cBhvr>
                                        <p:cTn id="19" dur="1" fill="hold">
                                          <p:stCondLst>
                                            <p:cond delay="0"/>
                                          </p:stCondLst>
                                        </p:cTn>
                                        <p:tgtEl>
                                          <p:spTgt spid="3"/>
                                        </p:tgtEl>
                                        <p:attrNameLst>
                                          <p:attrName>style.visibility</p:attrName>
                                        </p:attrNameLst>
                                      </p:cBhvr>
                                      <p:to>
                                        <p:strVal val="visible"/>
                                      </p:to>
                                    </p:set>
                                    <p:anim calcmode="lin" valueType="num">
                                      <p:cBhvr>
                                        <p:cTn id="20" dur="397" fill="hold"/>
                                        <p:tgtEl>
                                          <p:spTgt spid="3"/>
                                        </p:tgtEl>
                                        <p:attrNameLst>
                                          <p:attrName>ppt_w</p:attrName>
                                        </p:attrNameLst>
                                      </p:cBhvr>
                                      <p:tavLst>
                                        <p:tav tm="0">
                                          <p:val>
                                            <p:fltVal val="0"/>
                                          </p:val>
                                        </p:tav>
                                        <p:tav tm="100000">
                                          <p:val>
                                            <p:strVal val="#ppt_w"/>
                                          </p:val>
                                        </p:tav>
                                      </p:tavLst>
                                    </p:anim>
                                    <p:anim calcmode="lin" valueType="num">
                                      <p:cBhvr>
                                        <p:cTn id="21" dur="397" fill="hold"/>
                                        <p:tgtEl>
                                          <p:spTgt spid="3"/>
                                        </p:tgtEl>
                                        <p:attrNameLst>
                                          <p:attrName>ppt_h</p:attrName>
                                        </p:attrNameLst>
                                      </p:cBhvr>
                                      <p:tavLst>
                                        <p:tav tm="0">
                                          <p:val>
                                            <p:fltVal val="0"/>
                                          </p:val>
                                        </p:tav>
                                        <p:tav tm="100000">
                                          <p:val>
                                            <p:strVal val="#ppt_h"/>
                                          </p:val>
                                        </p:tav>
                                      </p:tavLst>
                                    </p:anim>
                                    <p:anim calcmode="lin" valueType="num">
                                      <p:cBhvr>
                                        <p:cTn id="22" dur="397" fill="hold"/>
                                        <p:tgtEl>
                                          <p:spTgt spid="3"/>
                                        </p:tgtEl>
                                        <p:attrNameLst>
                                          <p:attrName>ppt_x</p:attrName>
                                        </p:attrNameLst>
                                      </p:cBhvr>
                                      <p:tavLst>
                                        <p:tav tm="0">
                                          <p:val>
                                            <p:fltVal val="0.5"/>
                                          </p:val>
                                        </p:tav>
                                        <p:tav tm="100000">
                                          <p:val>
                                            <p:strVal val="#ppt_x"/>
                                          </p:val>
                                        </p:tav>
                                      </p:tavLst>
                                    </p:anim>
                                    <p:anim calcmode="lin" valueType="num">
                                      <p:cBhvr>
                                        <p:cTn id="23" dur="397" fill="hold"/>
                                        <p:tgtEl>
                                          <p:spTgt spid="3"/>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476"/>
                                  </p:stCondLst>
                                  <p:childTnLst>
                                    <p:set>
                                      <p:cBhvr>
                                        <p:cTn id="25" dur="1" fill="hold">
                                          <p:stCondLst>
                                            <p:cond delay="0"/>
                                          </p:stCondLst>
                                        </p:cTn>
                                        <p:tgtEl>
                                          <p:spTgt spid="4"/>
                                        </p:tgtEl>
                                        <p:attrNameLst>
                                          <p:attrName>style.visibility</p:attrName>
                                        </p:attrNameLst>
                                      </p:cBhvr>
                                      <p:to>
                                        <p:strVal val="visible"/>
                                      </p:to>
                                    </p:set>
                                    <p:anim calcmode="lin" valueType="num">
                                      <p:cBhvr>
                                        <p:cTn id="26" dur="397" fill="hold"/>
                                        <p:tgtEl>
                                          <p:spTgt spid="4"/>
                                        </p:tgtEl>
                                        <p:attrNameLst>
                                          <p:attrName>ppt_w</p:attrName>
                                        </p:attrNameLst>
                                      </p:cBhvr>
                                      <p:tavLst>
                                        <p:tav tm="0">
                                          <p:val>
                                            <p:fltVal val="0"/>
                                          </p:val>
                                        </p:tav>
                                        <p:tav tm="100000">
                                          <p:val>
                                            <p:strVal val="#ppt_w"/>
                                          </p:val>
                                        </p:tav>
                                      </p:tavLst>
                                    </p:anim>
                                    <p:anim calcmode="lin" valueType="num">
                                      <p:cBhvr>
                                        <p:cTn id="27" dur="397" fill="hold"/>
                                        <p:tgtEl>
                                          <p:spTgt spid="4"/>
                                        </p:tgtEl>
                                        <p:attrNameLst>
                                          <p:attrName>ppt_h</p:attrName>
                                        </p:attrNameLst>
                                      </p:cBhvr>
                                      <p:tavLst>
                                        <p:tav tm="0">
                                          <p:val>
                                            <p:fltVal val="0"/>
                                          </p:val>
                                        </p:tav>
                                        <p:tav tm="100000">
                                          <p:val>
                                            <p:strVal val="#ppt_h"/>
                                          </p:val>
                                        </p:tav>
                                      </p:tavLst>
                                    </p:anim>
                                    <p:anim calcmode="lin" valueType="num">
                                      <p:cBhvr>
                                        <p:cTn id="28" dur="397" fill="hold"/>
                                        <p:tgtEl>
                                          <p:spTgt spid="4"/>
                                        </p:tgtEl>
                                        <p:attrNameLst>
                                          <p:attrName>ppt_x</p:attrName>
                                        </p:attrNameLst>
                                      </p:cBhvr>
                                      <p:tavLst>
                                        <p:tav tm="0">
                                          <p:val>
                                            <p:fltVal val="0.5"/>
                                          </p:val>
                                        </p:tav>
                                        <p:tav tm="100000">
                                          <p:val>
                                            <p:strVal val="#ppt_x"/>
                                          </p:val>
                                        </p:tav>
                                      </p:tavLst>
                                    </p:anim>
                                    <p:anim calcmode="lin" valueType="num">
                                      <p:cBhvr>
                                        <p:cTn id="29" dur="397" fill="hold"/>
                                        <p:tgtEl>
                                          <p:spTgt spid="4"/>
                                        </p:tgtEl>
                                        <p:attrNameLst>
                                          <p:attrName>ppt_y</p:attrName>
                                        </p:attrNameLst>
                                      </p:cBhvr>
                                      <p:tavLst>
                                        <p:tav tm="0">
                                          <p:val>
                                            <p:fltVal val="0.5"/>
                                          </p:val>
                                        </p:tav>
                                        <p:tav tm="100000">
                                          <p:val>
                                            <p:strVal val="#ppt_y"/>
                                          </p:val>
                                        </p:tav>
                                      </p:tavLst>
                                    </p:anim>
                                  </p:childTnLst>
                                </p:cTn>
                              </p:par>
                              <p:par>
                                <p:cTn id="30" presetID="26" presetClass="emph" presetSubtype="0" repeatCount="3000" fill="hold" nodeType="withEffect">
                                  <p:stCondLst>
                                    <p:cond delay="643"/>
                                  </p:stCondLst>
                                  <p:childTnLst>
                                    <p:animEffect transition="out" filter="fade">
                                      <p:cBhvr>
                                        <p:cTn id="31" dur="397" tmFilter="0, 0; .2, .5; .8, .5; 1, 0"/>
                                        <p:tgtEl>
                                          <p:spTgt spid="2"/>
                                        </p:tgtEl>
                                      </p:cBhvr>
                                    </p:animEffect>
                                    <p:animScale>
                                      <p:cBhvr>
                                        <p:cTn id="32" dur="198" autoRev="1" fill="hold"/>
                                        <p:tgtEl>
                                          <p:spTgt spid="2"/>
                                        </p:tgtEl>
                                      </p:cBhvr>
                                      <p:by x="105000" y="105000"/>
                                    </p:animScale>
                                  </p:childTnLst>
                                </p:cTn>
                              </p:par>
                              <p:par>
                                <p:cTn id="33" presetID="23" presetClass="entr" presetSubtype="528" fill="hold" nodeType="withEffect">
                                  <p:stCondLst>
                                    <p:cond delay="238"/>
                                  </p:stCondLst>
                                  <p:childTnLst>
                                    <p:set>
                                      <p:cBhvr>
                                        <p:cTn id="34" dur="1" fill="hold">
                                          <p:stCondLst>
                                            <p:cond delay="0"/>
                                          </p:stCondLst>
                                        </p:cTn>
                                        <p:tgtEl>
                                          <p:spTgt spid="5"/>
                                        </p:tgtEl>
                                        <p:attrNameLst>
                                          <p:attrName>style.visibility</p:attrName>
                                        </p:attrNameLst>
                                      </p:cBhvr>
                                      <p:to>
                                        <p:strVal val="visible"/>
                                      </p:to>
                                    </p:set>
                                    <p:anim calcmode="lin" valueType="num">
                                      <p:cBhvr>
                                        <p:cTn id="35" dur="397" fill="hold"/>
                                        <p:tgtEl>
                                          <p:spTgt spid="5"/>
                                        </p:tgtEl>
                                        <p:attrNameLst>
                                          <p:attrName>ppt_w</p:attrName>
                                        </p:attrNameLst>
                                      </p:cBhvr>
                                      <p:tavLst>
                                        <p:tav tm="0">
                                          <p:val>
                                            <p:fltVal val="0"/>
                                          </p:val>
                                        </p:tav>
                                        <p:tav tm="100000">
                                          <p:val>
                                            <p:strVal val="#ppt_w"/>
                                          </p:val>
                                        </p:tav>
                                      </p:tavLst>
                                    </p:anim>
                                    <p:anim calcmode="lin" valueType="num">
                                      <p:cBhvr>
                                        <p:cTn id="36" dur="397" fill="hold"/>
                                        <p:tgtEl>
                                          <p:spTgt spid="5"/>
                                        </p:tgtEl>
                                        <p:attrNameLst>
                                          <p:attrName>ppt_h</p:attrName>
                                        </p:attrNameLst>
                                      </p:cBhvr>
                                      <p:tavLst>
                                        <p:tav tm="0">
                                          <p:val>
                                            <p:fltVal val="0"/>
                                          </p:val>
                                        </p:tav>
                                        <p:tav tm="100000">
                                          <p:val>
                                            <p:strVal val="#ppt_h"/>
                                          </p:val>
                                        </p:tav>
                                      </p:tavLst>
                                    </p:anim>
                                    <p:anim calcmode="lin" valueType="num">
                                      <p:cBhvr>
                                        <p:cTn id="37" dur="397" fill="hold"/>
                                        <p:tgtEl>
                                          <p:spTgt spid="5"/>
                                        </p:tgtEl>
                                        <p:attrNameLst>
                                          <p:attrName>ppt_x</p:attrName>
                                        </p:attrNameLst>
                                      </p:cBhvr>
                                      <p:tavLst>
                                        <p:tav tm="0">
                                          <p:val>
                                            <p:fltVal val="0.5"/>
                                          </p:val>
                                        </p:tav>
                                        <p:tav tm="100000">
                                          <p:val>
                                            <p:strVal val="#ppt_x"/>
                                          </p:val>
                                        </p:tav>
                                      </p:tavLst>
                                    </p:anim>
                                    <p:anim calcmode="lin" valueType="num">
                                      <p:cBhvr>
                                        <p:cTn id="38" dur="397" fill="hold"/>
                                        <p:tgtEl>
                                          <p:spTgt spid="5"/>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5"/>
                                        </p:tgtEl>
                                      </p:cBhvr>
                                    </p:animEffect>
                                    <p:animScale>
                                      <p:cBhvr>
                                        <p:cTn id="41" dur="198" autoRev="1" fill="hold"/>
                                        <p:tgtEl>
                                          <p:spTgt spid="5"/>
                                        </p:tgtEl>
                                      </p:cBhvr>
                                      <p:by x="105000" y="105000"/>
                                    </p:animScale>
                                  </p:childTnLst>
                                </p:cTn>
                              </p:par>
                              <p:par>
                                <p:cTn id="42" presetID="23" presetClass="entr" presetSubtype="528" fill="hold" nodeType="withEffect">
                                  <p:stCondLst>
                                    <p:cond delay="476"/>
                                  </p:stCondLst>
                                  <p:childTnLst>
                                    <p:set>
                                      <p:cBhvr>
                                        <p:cTn id="43" dur="1" fill="hold">
                                          <p:stCondLst>
                                            <p:cond delay="0"/>
                                          </p:stCondLst>
                                        </p:cTn>
                                        <p:tgtEl>
                                          <p:spTgt spid="6"/>
                                        </p:tgtEl>
                                        <p:attrNameLst>
                                          <p:attrName>style.visibility</p:attrName>
                                        </p:attrNameLst>
                                      </p:cBhvr>
                                      <p:to>
                                        <p:strVal val="visible"/>
                                      </p:to>
                                    </p:set>
                                    <p:anim calcmode="lin" valueType="num">
                                      <p:cBhvr>
                                        <p:cTn id="44" dur="397" fill="hold"/>
                                        <p:tgtEl>
                                          <p:spTgt spid="6"/>
                                        </p:tgtEl>
                                        <p:attrNameLst>
                                          <p:attrName>ppt_w</p:attrName>
                                        </p:attrNameLst>
                                      </p:cBhvr>
                                      <p:tavLst>
                                        <p:tav tm="0">
                                          <p:val>
                                            <p:fltVal val="0"/>
                                          </p:val>
                                        </p:tav>
                                        <p:tav tm="100000">
                                          <p:val>
                                            <p:strVal val="#ppt_w"/>
                                          </p:val>
                                        </p:tav>
                                      </p:tavLst>
                                    </p:anim>
                                    <p:anim calcmode="lin" valueType="num">
                                      <p:cBhvr>
                                        <p:cTn id="45" dur="397" fill="hold"/>
                                        <p:tgtEl>
                                          <p:spTgt spid="6"/>
                                        </p:tgtEl>
                                        <p:attrNameLst>
                                          <p:attrName>ppt_h</p:attrName>
                                        </p:attrNameLst>
                                      </p:cBhvr>
                                      <p:tavLst>
                                        <p:tav tm="0">
                                          <p:val>
                                            <p:fltVal val="0"/>
                                          </p:val>
                                        </p:tav>
                                        <p:tav tm="100000">
                                          <p:val>
                                            <p:strVal val="#ppt_h"/>
                                          </p:val>
                                        </p:tav>
                                      </p:tavLst>
                                    </p:anim>
                                    <p:anim calcmode="lin" valueType="num">
                                      <p:cBhvr>
                                        <p:cTn id="46" dur="397" fill="hold"/>
                                        <p:tgtEl>
                                          <p:spTgt spid="6"/>
                                        </p:tgtEl>
                                        <p:attrNameLst>
                                          <p:attrName>ppt_x</p:attrName>
                                        </p:attrNameLst>
                                      </p:cBhvr>
                                      <p:tavLst>
                                        <p:tav tm="0">
                                          <p:val>
                                            <p:fltVal val="0.5"/>
                                          </p:val>
                                        </p:tav>
                                        <p:tav tm="100000">
                                          <p:val>
                                            <p:strVal val="#ppt_x"/>
                                          </p:val>
                                        </p:tav>
                                      </p:tavLst>
                                    </p:anim>
                                    <p:anim calcmode="lin" valueType="num">
                                      <p:cBhvr>
                                        <p:cTn id="47" dur="397" fill="hold"/>
                                        <p:tgtEl>
                                          <p:spTgt spid="6"/>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238"/>
                                  </p:stCondLst>
                                  <p:childTnLst>
                                    <p:set>
                                      <p:cBhvr>
                                        <p:cTn id="49" dur="1" fill="hold">
                                          <p:stCondLst>
                                            <p:cond delay="0"/>
                                          </p:stCondLst>
                                        </p:cTn>
                                        <p:tgtEl>
                                          <p:spTgt spid="7"/>
                                        </p:tgtEl>
                                        <p:attrNameLst>
                                          <p:attrName>style.visibility</p:attrName>
                                        </p:attrNameLst>
                                      </p:cBhvr>
                                      <p:to>
                                        <p:strVal val="visible"/>
                                      </p:to>
                                    </p:set>
                                    <p:anim calcmode="lin" valueType="num">
                                      <p:cBhvr>
                                        <p:cTn id="50" dur="397" fill="hold"/>
                                        <p:tgtEl>
                                          <p:spTgt spid="7"/>
                                        </p:tgtEl>
                                        <p:attrNameLst>
                                          <p:attrName>ppt_w</p:attrName>
                                        </p:attrNameLst>
                                      </p:cBhvr>
                                      <p:tavLst>
                                        <p:tav tm="0">
                                          <p:val>
                                            <p:fltVal val="0"/>
                                          </p:val>
                                        </p:tav>
                                        <p:tav tm="100000">
                                          <p:val>
                                            <p:strVal val="#ppt_w"/>
                                          </p:val>
                                        </p:tav>
                                      </p:tavLst>
                                    </p:anim>
                                    <p:anim calcmode="lin" valueType="num">
                                      <p:cBhvr>
                                        <p:cTn id="51" dur="397" fill="hold"/>
                                        <p:tgtEl>
                                          <p:spTgt spid="7"/>
                                        </p:tgtEl>
                                        <p:attrNameLst>
                                          <p:attrName>ppt_h</p:attrName>
                                        </p:attrNameLst>
                                      </p:cBhvr>
                                      <p:tavLst>
                                        <p:tav tm="0">
                                          <p:val>
                                            <p:fltVal val="0"/>
                                          </p:val>
                                        </p:tav>
                                        <p:tav tm="100000">
                                          <p:val>
                                            <p:strVal val="#ppt_h"/>
                                          </p:val>
                                        </p:tav>
                                      </p:tavLst>
                                    </p:anim>
                                    <p:anim calcmode="lin" valueType="num">
                                      <p:cBhvr>
                                        <p:cTn id="52" dur="397" fill="hold"/>
                                        <p:tgtEl>
                                          <p:spTgt spid="7"/>
                                        </p:tgtEl>
                                        <p:attrNameLst>
                                          <p:attrName>ppt_x</p:attrName>
                                        </p:attrNameLst>
                                      </p:cBhvr>
                                      <p:tavLst>
                                        <p:tav tm="0">
                                          <p:val>
                                            <p:fltVal val="0.5"/>
                                          </p:val>
                                        </p:tav>
                                        <p:tav tm="100000">
                                          <p:val>
                                            <p:strVal val="#ppt_x"/>
                                          </p:val>
                                        </p:tav>
                                      </p:tavLst>
                                    </p:anim>
                                    <p:anim calcmode="lin" valueType="num">
                                      <p:cBhvr>
                                        <p:cTn id="53" dur="397" fill="hold"/>
                                        <p:tgtEl>
                                          <p:spTgt spid="7"/>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476"/>
                                  </p:stCondLst>
                                  <p:childTnLst>
                                    <p:set>
                                      <p:cBhvr>
                                        <p:cTn id="55" dur="1" fill="hold">
                                          <p:stCondLst>
                                            <p:cond delay="0"/>
                                          </p:stCondLst>
                                        </p:cTn>
                                        <p:tgtEl>
                                          <p:spTgt spid="8"/>
                                        </p:tgtEl>
                                        <p:attrNameLst>
                                          <p:attrName>style.visibility</p:attrName>
                                        </p:attrNameLst>
                                      </p:cBhvr>
                                      <p:to>
                                        <p:strVal val="visible"/>
                                      </p:to>
                                    </p:set>
                                    <p:anim calcmode="lin" valueType="num">
                                      <p:cBhvr>
                                        <p:cTn id="56" dur="397" fill="hold"/>
                                        <p:tgtEl>
                                          <p:spTgt spid="8"/>
                                        </p:tgtEl>
                                        <p:attrNameLst>
                                          <p:attrName>ppt_w</p:attrName>
                                        </p:attrNameLst>
                                      </p:cBhvr>
                                      <p:tavLst>
                                        <p:tav tm="0">
                                          <p:val>
                                            <p:fltVal val="0"/>
                                          </p:val>
                                        </p:tav>
                                        <p:tav tm="100000">
                                          <p:val>
                                            <p:strVal val="#ppt_w"/>
                                          </p:val>
                                        </p:tav>
                                      </p:tavLst>
                                    </p:anim>
                                    <p:anim calcmode="lin" valueType="num">
                                      <p:cBhvr>
                                        <p:cTn id="57" dur="397" fill="hold"/>
                                        <p:tgtEl>
                                          <p:spTgt spid="8"/>
                                        </p:tgtEl>
                                        <p:attrNameLst>
                                          <p:attrName>ppt_h</p:attrName>
                                        </p:attrNameLst>
                                      </p:cBhvr>
                                      <p:tavLst>
                                        <p:tav tm="0">
                                          <p:val>
                                            <p:fltVal val="0"/>
                                          </p:val>
                                        </p:tav>
                                        <p:tav tm="100000">
                                          <p:val>
                                            <p:strVal val="#ppt_h"/>
                                          </p:val>
                                        </p:tav>
                                      </p:tavLst>
                                    </p:anim>
                                    <p:anim calcmode="lin" valueType="num">
                                      <p:cBhvr>
                                        <p:cTn id="58" dur="397" fill="hold"/>
                                        <p:tgtEl>
                                          <p:spTgt spid="8"/>
                                        </p:tgtEl>
                                        <p:attrNameLst>
                                          <p:attrName>ppt_x</p:attrName>
                                        </p:attrNameLst>
                                      </p:cBhvr>
                                      <p:tavLst>
                                        <p:tav tm="0">
                                          <p:val>
                                            <p:fltVal val="0.5"/>
                                          </p:val>
                                        </p:tav>
                                        <p:tav tm="100000">
                                          <p:val>
                                            <p:strVal val="#ppt_x"/>
                                          </p:val>
                                        </p:tav>
                                      </p:tavLst>
                                    </p:anim>
                                    <p:anim calcmode="lin" valueType="num">
                                      <p:cBhvr>
                                        <p:cTn id="59" dur="397" fill="hold"/>
                                        <p:tgtEl>
                                          <p:spTgt spid="8"/>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p:cTn id="62" dur="1000" fill="hold"/>
                                        <p:tgtEl>
                                          <p:spTgt spid="46"/>
                                        </p:tgtEl>
                                        <p:attrNameLst>
                                          <p:attrName>ppt_w</p:attrName>
                                        </p:attrNameLst>
                                      </p:cBhvr>
                                      <p:tavLst>
                                        <p:tav tm="0">
                                          <p:val>
                                            <p:fltVal val="0"/>
                                          </p:val>
                                        </p:tav>
                                        <p:tav tm="100000">
                                          <p:val>
                                            <p:strVal val="#ppt_w"/>
                                          </p:val>
                                        </p:tav>
                                      </p:tavLst>
                                    </p:anim>
                                    <p:anim calcmode="lin" valueType="num">
                                      <p:cBhvr>
                                        <p:cTn id="63" dur="1000" fill="hold"/>
                                        <p:tgtEl>
                                          <p:spTgt spid="46"/>
                                        </p:tgtEl>
                                        <p:attrNameLst>
                                          <p:attrName>ppt_h</p:attrName>
                                        </p:attrNameLst>
                                      </p:cBhvr>
                                      <p:tavLst>
                                        <p:tav tm="0">
                                          <p:val>
                                            <p:fltVal val="0"/>
                                          </p:val>
                                        </p:tav>
                                        <p:tav tm="100000">
                                          <p:val>
                                            <p:strVal val="#ppt_h"/>
                                          </p:val>
                                        </p:tav>
                                      </p:tavLst>
                                    </p:anim>
                                    <p:animEffect transition="in" filter="fade">
                                      <p:cBhvr>
                                        <p:cTn id="64" dur="1000"/>
                                        <p:tgtEl>
                                          <p:spTgt spid="46"/>
                                        </p:tgtEl>
                                      </p:cBhvr>
                                    </p:animEffect>
                                  </p:childTnLst>
                                </p:cTn>
                              </p:par>
                              <p:par>
                                <p:cTn id="65" presetID="53" presetClass="entr" presetSubtype="16"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1000" fill="hold"/>
                                        <p:tgtEl>
                                          <p:spTgt spid="47"/>
                                        </p:tgtEl>
                                        <p:attrNameLst>
                                          <p:attrName>ppt_w</p:attrName>
                                        </p:attrNameLst>
                                      </p:cBhvr>
                                      <p:tavLst>
                                        <p:tav tm="0">
                                          <p:val>
                                            <p:fltVal val="0"/>
                                          </p:val>
                                        </p:tav>
                                        <p:tav tm="100000">
                                          <p:val>
                                            <p:strVal val="#ppt_w"/>
                                          </p:val>
                                        </p:tav>
                                      </p:tavLst>
                                    </p:anim>
                                    <p:anim calcmode="lin" valueType="num">
                                      <p:cBhvr>
                                        <p:cTn id="68" dur="1000" fill="hold"/>
                                        <p:tgtEl>
                                          <p:spTgt spid="47"/>
                                        </p:tgtEl>
                                        <p:attrNameLst>
                                          <p:attrName>ppt_h</p:attrName>
                                        </p:attrNameLst>
                                      </p:cBhvr>
                                      <p:tavLst>
                                        <p:tav tm="0">
                                          <p:val>
                                            <p:fltVal val="0"/>
                                          </p:val>
                                        </p:tav>
                                        <p:tav tm="100000">
                                          <p:val>
                                            <p:strVal val="#ppt_h"/>
                                          </p:val>
                                        </p:tav>
                                      </p:tavLst>
                                    </p:anim>
                                    <p:animEffect transition="in" filter="fade">
                                      <p:cBhvr>
                                        <p:cTn id="69" dur="1000"/>
                                        <p:tgtEl>
                                          <p:spTgt spid="47"/>
                                        </p:tgtEl>
                                      </p:cBhvr>
                                    </p:animEffect>
                                  </p:childTnLst>
                                </p:cTn>
                              </p:par>
                              <p:par>
                                <p:cTn id="70" presetID="53" presetClass="entr" presetSubtype="16"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p:cTn id="72" dur="1000" fill="hold"/>
                                        <p:tgtEl>
                                          <p:spTgt spid="45"/>
                                        </p:tgtEl>
                                        <p:attrNameLst>
                                          <p:attrName>ppt_w</p:attrName>
                                        </p:attrNameLst>
                                      </p:cBhvr>
                                      <p:tavLst>
                                        <p:tav tm="0">
                                          <p:val>
                                            <p:fltVal val="0"/>
                                          </p:val>
                                        </p:tav>
                                        <p:tav tm="100000">
                                          <p:val>
                                            <p:strVal val="#ppt_w"/>
                                          </p:val>
                                        </p:tav>
                                      </p:tavLst>
                                    </p:anim>
                                    <p:anim calcmode="lin" valueType="num">
                                      <p:cBhvr>
                                        <p:cTn id="73" dur="1000" fill="hold"/>
                                        <p:tgtEl>
                                          <p:spTgt spid="45"/>
                                        </p:tgtEl>
                                        <p:attrNameLst>
                                          <p:attrName>ppt_h</p:attrName>
                                        </p:attrNameLst>
                                      </p:cBhvr>
                                      <p:tavLst>
                                        <p:tav tm="0">
                                          <p:val>
                                            <p:fltVal val="0"/>
                                          </p:val>
                                        </p:tav>
                                        <p:tav tm="100000">
                                          <p:val>
                                            <p:strVal val="#ppt_h"/>
                                          </p:val>
                                        </p:tav>
                                      </p:tavLst>
                                    </p:anim>
                                    <p:animEffect transition="in" filter="fade">
                                      <p:cBhvr>
                                        <p:cTn id="74" dur="1000"/>
                                        <p:tgtEl>
                                          <p:spTgt spid="45"/>
                                        </p:tgtEl>
                                      </p:cBhvr>
                                    </p:animEffect>
                                  </p:childTnLst>
                                </p:cTn>
                              </p:par>
                              <p:par>
                                <p:cTn id="75" presetID="53" presetClass="entr" presetSubtype="16"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p:cTn id="77" dur="1000" fill="hold"/>
                                        <p:tgtEl>
                                          <p:spTgt spid="44"/>
                                        </p:tgtEl>
                                        <p:attrNameLst>
                                          <p:attrName>ppt_w</p:attrName>
                                        </p:attrNameLst>
                                      </p:cBhvr>
                                      <p:tavLst>
                                        <p:tav tm="0">
                                          <p:val>
                                            <p:fltVal val="0"/>
                                          </p:val>
                                        </p:tav>
                                        <p:tav tm="100000">
                                          <p:val>
                                            <p:strVal val="#ppt_w"/>
                                          </p:val>
                                        </p:tav>
                                      </p:tavLst>
                                    </p:anim>
                                    <p:anim calcmode="lin" valueType="num">
                                      <p:cBhvr>
                                        <p:cTn id="78" dur="1000" fill="hold"/>
                                        <p:tgtEl>
                                          <p:spTgt spid="44"/>
                                        </p:tgtEl>
                                        <p:attrNameLst>
                                          <p:attrName>ppt_h</p:attrName>
                                        </p:attrNameLst>
                                      </p:cBhvr>
                                      <p:tavLst>
                                        <p:tav tm="0">
                                          <p:val>
                                            <p:fltVal val="0"/>
                                          </p:val>
                                        </p:tav>
                                        <p:tav tm="100000">
                                          <p:val>
                                            <p:strVal val="#ppt_h"/>
                                          </p:val>
                                        </p:tav>
                                      </p:tavLst>
                                    </p:anim>
                                    <p:animEffect transition="in" filter="fade">
                                      <p:cBhvr>
                                        <p:cTn id="7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1"/>
          <p:cNvGrpSpPr/>
          <p:nvPr/>
        </p:nvGrpSpPr>
        <p:grpSpPr>
          <a:xfrm rot="16200000">
            <a:off x="1076742" y="2178623"/>
            <a:ext cx="2672319" cy="584450"/>
            <a:chOff x="4261425" y="611634"/>
            <a:chExt cx="4142700" cy="584449"/>
          </a:xfrm>
        </p:grpSpPr>
        <p:sp>
          <p:nvSpPr>
            <p:cNvPr id="63" name="圆角矩形 62"/>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64" name="圆角矩形 63"/>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grpSp>
        <p:nvGrpSpPr>
          <p:cNvPr id="4" name="组合 108"/>
          <p:cNvGrpSpPr/>
          <p:nvPr/>
        </p:nvGrpSpPr>
        <p:grpSpPr>
          <a:xfrm>
            <a:off x="3635826" y="861827"/>
            <a:ext cx="680410" cy="574277"/>
            <a:chOff x="3190518" y="1092327"/>
            <a:chExt cx="1135194" cy="958123"/>
          </a:xfrm>
          <a:solidFill>
            <a:schemeClr val="accent2"/>
          </a:solidFill>
          <a:effectLst>
            <a:outerShdw blurRad="63500" sx="102000" sy="102000" algn="ctr" rotWithShape="0">
              <a:prstClr val="black">
                <a:alpha val="40000"/>
              </a:prstClr>
            </a:outerShdw>
          </a:effectLst>
        </p:grpSpPr>
        <p:grpSp>
          <p:nvGrpSpPr>
            <p:cNvPr id="5" name="组合 109"/>
            <p:cNvGrpSpPr/>
            <p:nvPr/>
          </p:nvGrpSpPr>
          <p:grpSpPr>
            <a:xfrm>
              <a:off x="3227162" y="1092327"/>
              <a:ext cx="1098550" cy="958123"/>
              <a:chOff x="2857499" y="1149477"/>
              <a:chExt cx="1098550" cy="958123"/>
            </a:xfrm>
            <a:grpFill/>
          </p:grpSpPr>
          <p:sp>
            <p:nvSpPr>
              <p:cNvPr id="114" name="圆角矩形 113"/>
              <p:cNvSpPr/>
              <p:nvPr/>
            </p:nvSpPr>
            <p:spPr>
              <a:xfrm>
                <a:off x="2857499" y="1149477"/>
                <a:ext cx="1076325" cy="958123"/>
              </a:xfrm>
              <a:prstGeom prst="roundRect">
                <a:avLst>
                  <a:gd name="adj" fmla="val 138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5" name="圆角矩形 114"/>
              <p:cNvSpPr/>
              <p:nvPr/>
            </p:nvSpPr>
            <p:spPr>
              <a:xfrm>
                <a:off x="2892834" y="1178024"/>
                <a:ext cx="1063215" cy="901028"/>
              </a:xfrm>
              <a:prstGeom prst="roundRect">
                <a:avLst>
                  <a:gd name="adj" fmla="val 138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12" name="文本框 11"/>
            <p:cNvSpPr txBox="1"/>
            <p:nvPr/>
          </p:nvSpPr>
          <p:spPr>
            <a:xfrm>
              <a:off x="3190518" y="1178238"/>
              <a:ext cx="1030515" cy="738665"/>
            </a:xfrm>
            <a:prstGeom prst="rect">
              <a:avLst/>
            </a:prstGeom>
            <a:noFill/>
          </p:spPr>
          <p:txBody>
            <a:bodyPr wrap="square" rtlCol="0">
              <a:spAutoFit/>
            </a:bodyPr>
            <a:lstStyle/>
            <a:p>
              <a:pPr algn="ctr"/>
              <a:r>
                <a:rPr lang="en-US" altLang="zh-CN" sz="3000" dirty="0">
                  <a:solidFill>
                    <a:schemeClr val="bg1"/>
                  </a:solidFill>
                  <a:latin typeface="Impact" panose="020B0806030902050204" pitchFamily="34" charset="0"/>
                </a:rPr>
                <a:t>01</a:t>
              </a:r>
              <a:endParaRPr lang="zh-CN" altLang="en-US" sz="3000" dirty="0">
                <a:solidFill>
                  <a:schemeClr val="bg1"/>
                </a:solidFill>
                <a:latin typeface="Impact" panose="020B0806030902050204" pitchFamily="34" charset="0"/>
              </a:endParaRPr>
            </a:p>
          </p:txBody>
        </p:sp>
      </p:grpSp>
      <p:grpSp>
        <p:nvGrpSpPr>
          <p:cNvPr id="6" name="组合 115"/>
          <p:cNvGrpSpPr/>
          <p:nvPr/>
        </p:nvGrpSpPr>
        <p:grpSpPr>
          <a:xfrm>
            <a:off x="3645351" y="1573828"/>
            <a:ext cx="680410" cy="574277"/>
            <a:chOff x="3190518" y="2343653"/>
            <a:chExt cx="1135194" cy="958123"/>
          </a:xfrm>
          <a:solidFill>
            <a:schemeClr val="accent1"/>
          </a:solidFill>
          <a:effectLst>
            <a:outerShdw blurRad="63500" sx="102000" sy="102000" algn="ctr" rotWithShape="0">
              <a:prstClr val="black">
                <a:alpha val="40000"/>
              </a:prstClr>
            </a:outerShdw>
          </a:effectLst>
        </p:grpSpPr>
        <p:grpSp>
          <p:nvGrpSpPr>
            <p:cNvPr id="7" name="组合 116"/>
            <p:cNvGrpSpPr/>
            <p:nvPr/>
          </p:nvGrpSpPr>
          <p:grpSpPr>
            <a:xfrm>
              <a:off x="3227162" y="2343653"/>
              <a:ext cx="1098550" cy="958123"/>
              <a:chOff x="2857499" y="1149477"/>
              <a:chExt cx="1098550" cy="958123"/>
            </a:xfrm>
            <a:grpFill/>
          </p:grpSpPr>
          <p:sp>
            <p:nvSpPr>
              <p:cNvPr id="121" name="圆角矩形 120"/>
              <p:cNvSpPr/>
              <p:nvPr/>
            </p:nvSpPr>
            <p:spPr>
              <a:xfrm>
                <a:off x="2857499" y="1149477"/>
                <a:ext cx="1076325" cy="958123"/>
              </a:xfrm>
              <a:prstGeom prst="roundRect">
                <a:avLst>
                  <a:gd name="adj" fmla="val 138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2" name="圆角矩形 121"/>
              <p:cNvSpPr/>
              <p:nvPr/>
            </p:nvSpPr>
            <p:spPr>
              <a:xfrm>
                <a:off x="2892834" y="1178024"/>
                <a:ext cx="1063215" cy="901028"/>
              </a:xfrm>
              <a:prstGeom prst="roundRect">
                <a:avLst>
                  <a:gd name="adj" fmla="val 138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19" name="文本框 18"/>
            <p:cNvSpPr txBox="1"/>
            <p:nvPr/>
          </p:nvSpPr>
          <p:spPr>
            <a:xfrm>
              <a:off x="3190518" y="2425822"/>
              <a:ext cx="1030515" cy="738665"/>
            </a:xfrm>
            <a:prstGeom prst="rect">
              <a:avLst/>
            </a:prstGeom>
            <a:noFill/>
          </p:spPr>
          <p:txBody>
            <a:bodyPr wrap="square" rtlCol="0">
              <a:spAutoFit/>
            </a:bodyPr>
            <a:lstStyle/>
            <a:p>
              <a:pPr algn="ctr"/>
              <a:r>
                <a:rPr lang="en-US" altLang="zh-CN" sz="3000" dirty="0">
                  <a:solidFill>
                    <a:schemeClr val="bg1"/>
                  </a:solidFill>
                  <a:latin typeface="Impact" panose="020B0806030902050204" pitchFamily="34" charset="0"/>
                </a:rPr>
                <a:t>02</a:t>
              </a:r>
              <a:endParaRPr lang="zh-CN" altLang="en-US" sz="3000" dirty="0">
                <a:solidFill>
                  <a:schemeClr val="bg1"/>
                </a:solidFill>
                <a:latin typeface="Impact" panose="020B0806030902050204" pitchFamily="34" charset="0"/>
              </a:endParaRPr>
            </a:p>
          </p:txBody>
        </p:sp>
      </p:grpSp>
      <p:grpSp>
        <p:nvGrpSpPr>
          <p:cNvPr id="8" name="组合 122"/>
          <p:cNvGrpSpPr/>
          <p:nvPr/>
        </p:nvGrpSpPr>
        <p:grpSpPr>
          <a:xfrm>
            <a:off x="3635826" y="2292533"/>
            <a:ext cx="680410" cy="574277"/>
            <a:chOff x="3190518" y="3591385"/>
            <a:chExt cx="1135194" cy="958123"/>
          </a:xfrm>
          <a:effectLst>
            <a:outerShdw blurRad="63500" sx="102000" sy="102000" algn="ctr" rotWithShape="0">
              <a:prstClr val="black">
                <a:alpha val="40000"/>
              </a:prstClr>
            </a:outerShdw>
          </a:effectLst>
        </p:grpSpPr>
        <p:grpSp>
          <p:nvGrpSpPr>
            <p:cNvPr id="9" name="组合 123"/>
            <p:cNvGrpSpPr/>
            <p:nvPr/>
          </p:nvGrpSpPr>
          <p:grpSpPr>
            <a:xfrm>
              <a:off x="3227162" y="3591385"/>
              <a:ext cx="1098550" cy="958123"/>
              <a:chOff x="2857499" y="1149477"/>
              <a:chExt cx="1098550" cy="958123"/>
            </a:xfrm>
          </p:grpSpPr>
          <p:sp>
            <p:nvSpPr>
              <p:cNvPr id="128" name="圆角矩形 127"/>
              <p:cNvSpPr/>
              <p:nvPr/>
            </p:nvSpPr>
            <p:spPr>
              <a:xfrm>
                <a:off x="2857499" y="1149477"/>
                <a:ext cx="1076325" cy="958123"/>
              </a:xfrm>
              <a:prstGeom prst="roundRect">
                <a:avLst>
                  <a:gd name="adj" fmla="val 13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9" name="圆角矩形 128"/>
              <p:cNvSpPr/>
              <p:nvPr/>
            </p:nvSpPr>
            <p:spPr>
              <a:xfrm>
                <a:off x="2892834" y="1178024"/>
                <a:ext cx="1063215" cy="901028"/>
              </a:xfrm>
              <a:prstGeom prst="roundRect">
                <a:avLst>
                  <a:gd name="adj" fmla="val 138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26" name="文本框 25"/>
            <p:cNvSpPr txBox="1"/>
            <p:nvPr/>
          </p:nvSpPr>
          <p:spPr>
            <a:xfrm>
              <a:off x="3190518" y="3674103"/>
              <a:ext cx="1030515" cy="738665"/>
            </a:xfrm>
            <a:prstGeom prst="rect">
              <a:avLst/>
            </a:prstGeom>
            <a:noFill/>
          </p:spPr>
          <p:txBody>
            <a:bodyPr wrap="square" rtlCol="0">
              <a:spAutoFit/>
            </a:bodyPr>
            <a:lstStyle/>
            <a:p>
              <a:pPr algn="ctr"/>
              <a:r>
                <a:rPr lang="en-US" altLang="zh-CN" sz="3000" dirty="0">
                  <a:solidFill>
                    <a:schemeClr val="bg1"/>
                  </a:solidFill>
                  <a:latin typeface="Impact" panose="020B0806030902050204" pitchFamily="34" charset="0"/>
                </a:rPr>
                <a:t>03</a:t>
              </a:r>
              <a:endParaRPr lang="zh-CN" altLang="en-US" sz="3000" dirty="0">
                <a:solidFill>
                  <a:schemeClr val="bg1"/>
                </a:solidFill>
                <a:latin typeface="Impact" panose="020B0806030902050204" pitchFamily="34" charset="0"/>
              </a:endParaRPr>
            </a:p>
          </p:txBody>
        </p:sp>
      </p:grpSp>
      <p:grpSp>
        <p:nvGrpSpPr>
          <p:cNvPr id="10" name="组合 129"/>
          <p:cNvGrpSpPr/>
          <p:nvPr/>
        </p:nvGrpSpPr>
        <p:grpSpPr>
          <a:xfrm>
            <a:off x="3635826" y="3022282"/>
            <a:ext cx="680410" cy="574277"/>
            <a:chOff x="3190518" y="4807549"/>
            <a:chExt cx="1135194" cy="958123"/>
          </a:xfrm>
          <a:effectLst>
            <a:outerShdw blurRad="63500" sx="102000" sy="102000" algn="ctr" rotWithShape="0">
              <a:prstClr val="black">
                <a:alpha val="40000"/>
              </a:prstClr>
            </a:outerShdw>
          </a:effectLst>
        </p:grpSpPr>
        <p:grpSp>
          <p:nvGrpSpPr>
            <p:cNvPr id="11" name="组合 130"/>
            <p:cNvGrpSpPr/>
            <p:nvPr/>
          </p:nvGrpSpPr>
          <p:grpSpPr>
            <a:xfrm>
              <a:off x="3227162" y="4807549"/>
              <a:ext cx="1098550" cy="958123"/>
              <a:chOff x="2857499" y="1149477"/>
              <a:chExt cx="1098550" cy="958123"/>
            </a:xfrm>
          </p:grpSpPr>
          <p:sp>
            <p:nvSpPr>
              <p:cNvPr id="135" name="圆角矩形 134"/>
              <p:cNvSpPr/>
              <p:nvPr/>
            </p:nvSpPr>
            <p:spPr>
              <a:xfrm>
                <a:off x="2857499" y="1149477"/>
                <a:ext cx="1076325" cy="958123"/>
              </a:xfrm>
              <a:prstGeom prst="roundRect">
                <a:avLst>
                  <a:gd name="adj" fmla="val 13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6" name="圆角矩形 135"/>
              <p:cNvSpPr/>
              <p:nvPr/>
            </p:nvSpPr>
            <p:spPr>
              <a:xfrm>
                <a:off x="2892834" y="1178024"/>
                <a:ext cx="1063215" cy="901028"/>
              </a:xfrm>
              <a:prstGeom prst="roundRect">
                <a:avLst>
                  <a:gd name="adj" fmla="val 138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33" name="文本框 32"/>
            <p:cNvSpPr txBox="1"/>
            <p:nvPr/>
          </p:nvSpPr>
          <p:spPr>
            <a:xfrm>
              <a:off x="3190518" y="4893612"/>
              <a:ext cx="1030515" cy="738665"/>
            </a:xfrm>
            <a:prstGeom prst="rect">
              <a:avLst/>
            </a:prstGeom>
            <a:noFill/>
          </p:spPr>
          <p:txBody>
            <a:bodyPr wrap="square" rtlCol="0">
              <a:spAutoFit/>
            </a:bodyPr>
            <a:lstStyle/>
            <a:p>
              <a:pPr algn="ctr"/>
              <a:r>
                <a:rPr lang="en-US" altLang="zh-CN" sz="3000" dirty="0">
                  <a:solidFill>
                    <a:schemeClr val="bg1"/>
                  </a:solidFill>
                  <a:latin typeface="Impact" panose="020B0806030902050204" pitchFamily="34" charset="0"/>
                </a:rPr>
                <a:t>04</a:t>
              </a:r>
              <a:endParaRPr lang="zh-CN" altLang="en-US" sz="3000" dirty="0">
                <a:solidFill>
                  <a:schemeClr val="bg1"/>
                </a:solidFill>
                <a:latin typeface="Impact" panose="020B0806030902050204" pitchFamily="34" charset="0"/>
              </a:endParaRPr>
            </a:p>
          </p:txBody>
        </p:sp>
      </p:grpSp>
      <p:grpSp>
        <p:nvGrpSpPr>
          <p:cNvPr id="12" name="组合 136"/>
          <p:cNvGrpSpPr/>
          <p:nvPr/>
        </p:nvGrpSpPr>
        <p:grpSpPr>
          <a:xfrm>
            <a:off x="4659252" y="861829"/>
            <a:ext cx="2815467" cy="689769"/>
            <a:chOff x="4555084" y="1092328"/>
            <a:chExt cx="4697323" cy="1150809"/>
          </a:xfrm>
        </p:grpSpPr>
        <p:pic>
          <p:nvPicPr>
            <p:cNvPr id="138" name="图片 137"/>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a:off x="4926460" y="2041830"/>
              <a:ext cx="3646270" cy="201307"/>
            </a:xfrm>
            <a:prstGeom prst="rect">
              <a:avLst/>
            </a:prstGeom>
          </p:spPr>
        </p:pic>
        <p:grpSp>
          <p:nvGrpSpPr>
            <p:cNvPr id="13" name="组合 138"/>
            <p:cNvGrpSpPr/>
            <p:nvPr/>
          </p:nvGrpSpPr>
          <p:grpSpPr>
            <a:xfrm>
              <a:off x="4555084" y="1092328"/>
              <a:ext cx="4697323" cy="974451"/>
              <a:chOff x="4555084" y="1092328"/>
              <a:chExt cx="4697323" cy="974451"/>
            </a:xfrm>
          </p:grpSpPr>
          <p:pic>
            <p:nvPicPr>
              <p:cNvPr id="140" name="图片 139"/>
              <p:cNvPicPr>
                <a:picLocks noChangeAspect="1"/>
              </p:cNvPicPr>
              <p:nvPr/>
            </p:nvPicPr>
            <p:blipFill rotWithShape="1">
              <a:blip r:embed="rId3"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rot="16200000">
                <a:off x="8600149" y="1414521"/>
                <a:ext cx="958122" cy="346394"/>
              </a:xfrm>
              <a:prstGeom prst="rect">
                <a:avLst/>
              </a:prstGeom>
            </p:spPr>
          </p:pic>
          <p:sp>
            <p:nvSpPr>
              <p:cNvPr id="141" name="圆角矩形 140"/>
              <p:cNvSpPr/>
              <p:nvPr/>
            </p:nvSpPr>
            <p:spPr>
              <a:xfrm>
                <a:off x="4555084" y="1092328"/>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grpSp>
        <p:nvGrpSpPr>
          <p:cNvPr id="14" name="组合 141"/>
          <p:cNvGrpSpPr/>
          <p:nvPr/>
        </p:nvGrpSpPr>
        <p:grpSpPr>
          <a:xfrm>
            <a:off x="4659252" y="1573829"/>
            <a:ext cx="2815468" cy="686536"/>
            <a:chOff x="4555084" y="2343654"/>
            <a:chExt cx="4697324" cy="1145415"/>
          </a:xfrm>
        </p:grpSpPr>
        <p:pic>
          <p:nvPicPr>
            <p:cNvPr id="143" name="图片 142"/>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a:off x="4926460" y="3287762"/>
              <a:ext cx="3646270" cy="201307"/>
            </a:xfrm>
            <a:prstGeom prst="rect">
              <a:avLst/>
            </a:prstGeom>
          </p:spPr>
        </p:pic>
        <p:grpSp>
          <p:nvGrpSpPr>
            <p:cNvPr id="15" name="组合 143"/>
            <p:cNvGrpSpPr/>
            <p:nvPr/>
          </p:nvGrpSpPr>
          <p:grpSpPr>
            <a:xfrm>
              <a:off x="4555084" y="2343654"/>
              <a:ext cx="4697324" cy="974451"/>
              <a:chOff x="4555084" y="2343654"/>
              <a:chExt cx="4697324" cy="974451"/>
            </a:xfrm>
          </p:grpSpPr>
          <p:pic>
            <p:nvPicPr>
              <p:cNvPr id="145" name="图片 144"/>
              <p:cNvPicPr>
                <a:picLocks noChangeAspect="1"/>
              </p:cNvPicPr>
              <p:nvPr/>
            </p:nvPicPr>
            <p:blipFill rotWithShape="1">
              <a:blip r:embed="rId3"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rot="16200000">
                <a:off x="8600150" y="2665847"/>
                <a:ext cx="958122" cy="346394"/>
              </a:xfrm>
              <a:prstGeom prst="rect">
                <a:avLst/>
              </a:prstGeom>
            </p:spPr>
          </p:pic>
          <p:sp>
            <p:nvSpPr>
              <p:cNvPr id="146" name="圆角矩形 145"/>
              <p:cNvSpPr/>
              <p:nvPr/>
            </p:nvSpPr>
            <p:spPr>
              <a:xfrm>
                <a:off x="4555084" y="2343654"/>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grpSp>
        <p:nvGrpSpPr>
          <p:cNvPr id="16" name="组合 146"/>
          <p:cNvGrpSpPr/>
          <p:nvPr/>
        </p:nvGrpSpPr>
        <p:grpSpPr>
          <a:xfrm>
            <a:off x="4659251" y="2295230"/>
            <a:ext cx="2815469" cy="689705"/>
            <a:chOff x="4555084" y="3594980"/>
            <a:chExt cx="4697325" cy="1150703"/>
          </a:xfrm>
        </p:grpSpPr>
        <p:pic>
          <p:nvPicPr>
            <p:cNvPr id="148" name="图片 147"/>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a:off x="4926460" y="4544376"/>
              <a:ext cx="3646270" cy="201307"/>
            </a:xfrm>
            <a:prstGeom prst="rect">
              <a:avLst/>
            </a:prstGeom>
          </p:spPr>
        </p:pic>
        <p:grpSp>
          <p:nvGrpSpPr>
            <p:cNvPr id="17" name="组合 148"/>
            <p:cNvGrpSpPr/>
            <p:nvPr/>
          </p:nvGrpSpPr>
          <p:grpSpPr>
            <a:xfrm>
              <a:off x="4555084" y="3594980"/>
              <a:ext cx="4697325" cy="974450"/>
              <a:chOff x="4555084" y="3594980"/>
              <a:chExt cx="4697325" cy="974450"/>
            </a:xfrm>
          </p:grpSpPr>
          <p:pic>
            <p:nvPicPr>
              <p:cNvPr id="150" name="图片 149"/>
              <p:cNvPicPr>
                <a:picLocks noChangeAspect="1"/>
              </p:cNvPicPr>
              <p:nvPr/>
            </p:nvPicPr>
            <p:blipFill rotWithShape="1">
              <a:blip r:embed="rId3"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rot="16200000">
                <a:off x="8600151" y="3917172"/>
                <a:ext cx="958122" cy="346394"/>
              </a:xfrm>
              <a:prstGeom prst="rect">
                <a:avLst/>
              </a:prstGeom>
            </p:spPr>
          </p:pic>
          <p:sp>
            <p:nvSpPr>
              <p:cNvPr id="151" name="圆角矩形 150"/>
              <p:cNvSpPr/>
              <p:nvPr/>
            </p:nvSpPr>
            <p:spPr>
              <a:xfrm>
                <a:off x="4555084" y="3594980"/>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grpSp>
        <p:nvGrpSpPr>
          <p:cNvPr id="18" name="组合 151"/>
          <p:cNvGrpSpPr/>
          <p:nvPr/>
        </p:nvGrpSpPr>
        <p:grpSpPr>
          <a:xfrm>
            <a:off x="4659252" y="3022283"/>
            <a:ext cx="2815467" cy="684972"/>
            <a:chOff x="4555084" y="4807551"/>
            <a:chExt cx="4697323" cy="1142806"/>
          </a:xfrm>
        </p:grpSpPr>
        <p:pic>
          <p:nvPicPr>
            <p:cNvPr id="153" name="图片 152"/>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a:off x="4926460" y="5749050"/>
              <a:ext cx="3646270" cy="201307"/>
            </a:xfrm>
            <a:prstGeom prst="rect">
              <a:avLst/>
            </a:prstGeom>
          </p:spPr>
        </p:pic>
        <p:grpSp>
          <p:nvGrpSpPr>
            <p:cNvPr id="19" name="组合 153"/>
            <p:cNvGrpSpPr/>
            <p:nvPr/>
          </p:nvGrpSpPr>
          <p:grpSpPr>
            <a:xfrm>
              <a:off x="4555084" y="4807551"/>
              <a:ext cx="4697323" cy="974450"/>
              <a:chOff x="4555084" y="4807551"/>
              <a:chExt cx="4697323" cy="974450"/>
            </a:xfrm>
          </p:grpSpPr>
          <p:pic>
            <p:nvPicPr>
              <p:cNvPr id="155" name="图片 154"/>
              <p:cNvPicPr>
                <a:picLocks noChangeAspect="1"/>
              </p:cNvPicPr>
              <p:nvPr/>
            </p:nvPicPr>
            <p:blipFill rotWithShape="1">
              <a:blip r:embed="rId3"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rot="16200000">
                <a:off x="8600150" y="5129743"/>
                <a:ext cx="958122" cy="346393"/>
              </a:xfrm>
              <a:prstGeom prst="rect">
                <a:avLst/>
              </a:prstGeom>
            </p:spPr>
          </p:pic>
          <p:sp>
            <p:nvSpPr>
              <p:cNvPr id="156" name="圆角矩形 155"/>
              <p:cNvSpPr/>
              <p:nvPr/>
            </p:nvSpPr>
            <p:spPr>
              <a:xfrm>
                <a:off x="4555084" y="4807551"/>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sp>
        <p:nvSpPr>
          <p:cNvPr id="158" name="文本框 66"/>
          <p:cNvSpPr txBox="1"/>
          <p:nvPr/>
        </p:nvSpPr>
        <p:spPr>
          <a:xfrm>
            <a:off x="5276851" y="950184"/>
            <a:ext cx="1724024" cy="369332"/>
          </a:xfrm>
          <a:prstGeom prst="rect">
            <a:avLst/>
          </a:prstGeom>
          <a:noFill/>
        </p:spPr>
        <p:txBody>
          <a:bodyPr wrap="square" rtlCol="0">
            <a:spAutoFit/>
          </a:bodyPr>
          <a:lstStyle/>
          <a:p>
            <a:r>
              <a:rPr lang="zh-CN" altLang="en-US" sz="1800" b="1" dirty="0" smtClean="0">
                <a:solidFill>
                  <a:schemeClr val="accent4"/>
                </a:solidFill>
                <a:latin typeface="微软雅黑" panose="020B0503020204020204" charset="-122"/>
                <a:ea typeface="微软雅黑" panose="020B0503020204020204" charset="-122"/>
              </a:rPr>
              <a:t>   酒店介绍</a:t>
            </a:r>
            <a:endParaRPr lang="zh-CN" altLang="en-US" sz="1800" b="1" dirty="0">
              <a:solidFill>
                <a:schemeClr val="accent4"/>
              </a:solidFill>
              <a:latin typeface="微软雅黑" panose="020B0503020204020204" charset="-122"/>
              <a:ea typeface="微软雅黑" panose="020B0503020204020204" charset="-122"/>
            </a:endParaRPr>
          </a:p>
        </p:txBody>
      </p:sp>
      <p:sp>
        <p:nvSpPr>
          <p:cNvPr id="166" name="矩形 165"/>
          <p:cNvSpPr/>
          <p:nvPr/>
        </p:nvSpPr>
        <p:spPr>
          <a:xfrm>
            <a:off x="4811480" y="1692190"/>
            <a:ext cx="2479986" cy="369332"/>
          </a:xfrm>
          <a:prstGeom prst="rect">
            <a:avLst/>
          </a:prstGeom>
        </p:spPr>
        <p:txBody>
          <a:bodyPr wrap="square">
            <a:spAutoFit/>
          </a:bodyPr>
          <a:lstStyle/>
          <a:p>
            <a:pPr marL="0" lvl="1"/>
            <a:r>
              <a:rPr lang="zh-CN" altLang="en-US" sz="1800" b="1" dirty="0" smtClean="0">
                <a:solidFill>
                  <a:schemeClr val="accent1"/>
                </a:solidFill>
                <a:latin typeface="微软雅黑" panose="020B0503020204020204" charset="-122"/>
                <a:ea typeface="微软雅黑" panose="020B0503020204020204" charset="-122"/>
              </a:rPr>
              <a:t>     集团及品牌介绍</a:t>
            </a:r>
            <a:endParaRPr lang="en-US" altLang="zh-CN" sz="1800" b="1" dirty="0" smtClean="0">
              <a:solidFill>
                <a:schemeClr val="accent1"/>
              </a:solidFill>
              <a:latin typeface="微软雅黑" panose="020B0503020204020204" charset="-122"/>
              <a:ea typeface="微软雅黑" panose="020B0503020204020204" charset="-122"/>
            </a:endParaRPr>
          </a:p>
        </p:txBody>
      </p:sp>
      <p:grpSp>
        <p:nvGrpSpPr>
          <p:cNvPr id="20" name="组合 186"/>
          <p:cNvGrpSpPr/>
          <p:nvPr/>
        </p:nvGrpSpPr>
        <p:grpSpPr>
          <a:xfrm>
            <a:off x="3635826" y="3755422"/>
            <a:ext cx="680410" cy="574277"/>
            <a:chOff x="3190518" y="4807549"/>
            <a:chExt cx="1135194" cy="958123"/>
          </a:xfrm>
          <a:effectLst>
            <a:outerShdw blurRad="63500" sx="102000" sy="102000" algn="ctr" rotWithShape="0">
              <a:prstClr val="black">
                <a:alpha val="40000"/>
              </a:prstClr>
            </a:outerShdw>
          </a:effectLst>
        </p:grpSpPr>
        <p:grpSp>
          <p:nvGrpSpPr>
            <p:cNvPr id="21" name="组合 187"/>
            <p:cNvGrpSpPr/>
            <p:nvPr/>
          </p:nvGrpSpPr>
          <p:grpSpPr>
            <a:xfrm>
              <a:off x="3227162" y="4807549"/>
              <a:ext cx="1098550" cy="958123"/>
              <a:chOff x="2857499" y="1149477"/>
              <a:chExt cx="1098550" cy="958123"/>
            </a:xfrm>
          </p:grpSpPr>
          <p:sp>
            <p:nvSpPr>
              <p:cNvPr id="192" name="圆角矩形 191"/>
              <p:cNvSpPr/>
              <p:nvPr/>
            </p:nvSpPr>
            <p:spPr>
              <a:xfrm>
                <a:off x="2857499" y="1149477"/>
                <a:ext cx="1076325" cy="958123"/>
              </a:xfrm>
              <a:prstGeom prst="roundRect">
                <a:avLst>
                  <a:gd name="adj" fmla="val 13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93" name="圆角矩形 192"/>
              <p:cNvSpPr/>
              <p:nvPr/>
            </p:nvSpPr>
            <p:spPr>
              <a:xfrm>
                <a:off x="2892834" y="1178024"/>
                <a:ext cx="1063215" cy="901028"/>
              </a:xfrm>
              <a:prstGeom prst="roundRect">
                <a:avLst>
                  <a:gd name="adj" fmla="val 13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90" name="文本框 32"/>
            <p:cNvSpPr txBox="1"/>
            <p:nvPr/>
          </p:nvSpPr>
          <p:spPr>
            <a:xfrm>
              <a:off x="3190518" y="4893612"/>
              <a:ext cx="1030515" cy="738665"/>
            </a:xfrm>
            <a:prstGeom prst="rect">
              <a:avLst/>
            </a:prstGeom>
            <a:noFill/>
          </p:spPr>
          <p:txBody>
            <a:bodyPr wrap="square" rtlCol="0">
              <a:spAutoFit/>
            </a:bodyPr>
            <a:lstStyle/>
            <a:p>
              <a:pPr algn="ctr"/>
              <a:r>
                <a:rPr lang="en-US" altLang="zh-CN" sz="3000" dirty="0" smtClean="0">
                  <a:solidFill>
                    <a:schemeClr val="bg1"/>
                  </a:solidFill>
                  <a:latin typeface="Impact" panose="020B0806030902050204" pitchFamily="34" charset="0"/>
                </a:rPr>
                <a:t>05</a:t>
              </a:r>
              <a:endParaRPr lang="zh-CN" altLang="en-US" sz="3000" dirty="0">
                <a:solidFill>
                  <a:schemeClr val="bg1"/>
                </a:solidFill>
                <a:latin typeface="Impact" panose="020B0806030902050204" pitchFamily="34" charset="0"/>
              </a:endParaRPr>
            </a:p>
          </p:txBody>
        </p:sp>
      </p:grpSp>
      <p:grpSp>
        <p:nvGrpSpPr>
          <p:cNvPr id="22" name="组合 193"/>
          <p:cNvGrpSpPr/>
          <p:nvPr/>
        </p:nvGrpSpPr>
        <p:grpSpPr>
          <a:xfrm>
            <a:off x="4659252" y="3755423"/>
            <a:ext cx="2815467" cy="684972"/>
            <a:chOff x="4555084" y="4807551"/>
            <a:chExt cx="4697323" cy="1142806"/>
          </a:xfrm>
        </p:grpSpPr>
        <p:pic>
          <p:nvPicPr>
            <p:cNvPr id="195" name="图片 194"/>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a:off x="4926460" y="5749050"/>
              <a:ext cx="3646270" cy="201307"/>
            </a:xfrm>
            <a:prstGeom prst="rect">
              <a:avLst/>
            </a:prstGeom>
          </p:spPr>
        </p:pic>
        <p:grpSp>
          <p:nvGrpSpPr>
            <p:cNvPr id="23" name="组合 195"/>
            <p:cNvGrpSpPr/>
            <p:nvPr/>
          </p:nvGrpSpPr>
          <p:grpSpPr>
            <a:xfrm>
              <a:off x="4555084" y="4807551"/>
              <a:ext cx="4697323" cy="974450"/>
              <a:chOff x="4555084" y="4807551"/>
              <a:chExt cx="4697323" cy="974450"/>
            </a:xfrm>
          </p:grpSpPr>
          <p:pic>
            <p:nvPicPr>
              <p:cNvPr id="197" name="图片 196"/>
              <p:cNvPicPr>
                <a:picLocks noChangeAspect="1"/>
              </p:cNvPicPr>
              <p:nvPr/>
            </p:nvPicPr>
            <p:blipFill rotWithShape="1">
              <a:blip r:embed="rId3" cstate="print">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rot="16200000">
                <a:off x="8600150" y="5129743"/>
                <a:ext cx="958122" cy="346393"/>
              </a:xfrm>
              <a:prstGeom prst="rect">
                <a:avLst/>
              </a:prstGeom>
            </p:spPr>
          </p:pic>
          <p:sp>
            <p:nvSpPr>
              <p:cNvPr id="198" name="圆角矩形 197"/>
              <p:cNvSpPr/>
              <p:nvPr/>
            </p:nvSpPr>
            <p:spPr>
              <a:xfrm>
                <a:off x="4555084" y="4807551"/>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sp>
        <p:nvSpPr>
          <p:cNvPr id="199" name="矩形 198"/>
          <p:cNvSpPr/>
          <p:nvPr/>
        </p:nvSpPr>
        <p:spPr>
          <a:xfrm>
            <a:off x="5295900" y="3872737"/>
            <a:ext cx="1581150" cy="369332"/>
          </a:xfrm>
          <a:prstGeom prst="rect">
            <a:avLst/>
          </a:prstGeom>
        </p:spPr>
        <p:txBody>
          <a:bodyPr wrap="square">
            <a:spAutoFit/>
          </a:bodyPr>
          <a:lstStyle/>
          <a:p>
            <a:r>
              <a:rPr lang="zh-CN" altLang="en-US" sz="1800" b="1" dirty="0" smtClean="0">
                <a:solidFill>
                  <a:schemeClr val="accent6"/>
                </a:solidFill>
                <a:latin typeface="微软雅黑" panose="020B0503020204020204" charset="-122"/>
                <a:ea typeface="微软雅黑" panose="020B0503020204020204" charset="-122"/>
              </a:rPr>
              <a:t>   福利待遇</a:t>
            </a:r>
            <a:endParaRPr lang="zh-CN" altLang="en-US" sz="1800" b="1" dirty="0">
              <a:solidFill>
                <a:schemeClr val="accent6"/>
              </a:solidFill>
              <a:latin typeface="微软雅黑" panose="020B0503020204020204" charset="-122"/>
              <a:ea typeface="微软雅黑" panose="020B0503020204020204" charset="-122"/>
            </a:endParaRPr>
          </a:p>
        </p:txBody>
      </p:sp>
      <p:sp>
        <p:nvSpPr>
          <p:cNvPr id="2" name="矩形 1"/>
          <p:cNvSpPr/>
          <p:nvPr/>
        </p:nvSpPr>
        <p:spPr>
          <a:xfrm>
            <a:off x="2144426" y="1778735"/>
            <a:ext cx="615553" cy="1179169"/>
          </a:xfrm>
          <a:prstGeom prst="rect">
            <a:avLst/>
          </a:prstGeom>
        </p:spPr>
        <p:txBody>
          <a:bodyPr vert="eaVert" wrap="none">
            <a:spAutoFit/>
          </a:bodyPr>
          <a:lstStyle/>
          <a:p>
            <a:pPr algn="ctr"/>
            <a:r>
              <a:rPr lang="zh-CN" altLang="en-US" sz="2800" b="1" spc="300" dirty="0" smtClean="0">
                <a:solidFill>
                  <a:schemeClr val="accent6">
                    <a:lumMod val="75000"/>
                  </a:schemeClr>
                </a:solidFill>
                <a:latin typeface="微软雅黑" panose="020B0503020204020204" charset="-122"/>
                <a:ea typeface="微软雅黑" panose="020B0503020204020204" charset="-122"/>
              </a:rPr>
              <a:t>目  录</a:t>
            </a:r>
            <a:endParaRPr lang="zh-CN" altLang="en-US" sz="2800" b="1" spc="300" dirty="0">
              <a:solidFill>
                <a:schemeClr val="accent6">
                  <a:lumMod val="75000"/>
                </a:schemeClr>
              </a:solidFill>
              <a:latin typeface="微软雅黑" panose="020B0503020204020204" charset="-122"/>
              <a:ea typeface="微软雅黑" panose="020B0503020204020204" charset="-122"/>
            </a:endParaRPr>
          </a:p>
        </p:txBody>
      </p:sp>
      <p:sp>
        <p:nvSpPr>
          <p:cNvPr id="61" name="矩形 60"/>
          <p:cNvSpPr/>
          <p:nvPr/>
        </p:nvSpPr>
        <p:spPr>
          <a:xfrm>
            <a:off x="5461629" y="2413664"/>
            <a:ext cx="1289558" cy="369332"/>
          </a:xfrm>
          <a:prstGeom prst="rect">
            <a:avLst/>
          </a:prstGeom>
        </p:spPr>
        <p:txBody>
          <a:bodyPr wrap="square">
            <a:spAutoFit/>
          </a:bodyPr>
          <a:lstStyle/>
          <a:p>
            <a:r>
              <a:rPr lang="zh-CN" altLang="en-US" sz="1800" b="1" dirty="0" smtClean="0">
                <a:solidFill>
                  <a:schemeClr val="accent3"/>
                </a:solidFill>
                <a:latin typeface="微软雅黑" panose="020B0503020204020204" charset="-122"/>
                <a:ea typeface="微软雅黑" panose="020B0503020204020204" charset="-122"/>
              </a:rPr>
              <a:t>酒店活动</a:t>
            </a:r>
            <a:endParaRPr lang="zh-CN" altLang="en-US" sz="1800" b="1" dirty="0">
              <a:solidFill>
                <a:schemeClr val="accent3"/>
              </a:solidFill>
              <a:latin typeface="微软雅黑" panose="020B0503020204020204" charset="-122"/>
              <a:ea typeface="微软雅黑" panose="020B0503020204020204" charset="-122"/>
            </a:endParaRPr>
          </a:p>
        </p:txBody>
      </p:sp>
      <p:sp>
        <p:nvSpPr>
          <p:cNvPr id="65" name="矩形 64"/>
          <p:cNvSpPr/>
          <p:nvPr/>
        </p:nvSpPr>
        <p:spPr>
          <a:xfrm>
            <a:off x="5305425" y="3139312"/>
            <a:ext cx="1581150" cy="369332"/>
          </a:xfrm>
          <a:prstGeom prst="rect">
            <a:avLst/>
          </a:prstGeom>
        </p:spPr>
        <p:txBody>
          <a:bodyPr wrap="square">
            <a:spAutoFit/>
          </a:bodyPr>
          <a:lstStyle/>
          <a:p>
            <a:r>
              <a:rPr lang="zh-CN" altLang="en-US" sz="1800" b="1" dirty="0" smtClean="0">
                <a:solidFill>
                  <a:schemeClr val="accent6"/>
                </a:solidFill>
                <a:latin typeface="微软雅黑" panose="020B0503020204020204" charset="-122"/>
                <a:ea typeface="微软雅黑" panose="020B0503020204020204" charset="-122"/>
              </a:rPr>
              <a:t>晋升发展空间</a:t>
            </a:r>
            <a:endParaRPr lang="zh-CN" altLang="en-US" sz="1800" b="1" dirty="0">
              <a:solidFill>
                <a:schemeClr val="accent6"/>
              </a:solidFill>
              <a:latin typeface="微软雅黑" panose="020B0503020204020204" charset="-122"/>
              <a:ea typeface="微软雅黑" panose="020B0503020204020204" charset="-122"/>
            </a:endParaRPr>
          </a:p>
        </p:txBody>
      </p:sp>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2" presetClass="entr" presetSubtype="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97"/>
                                        <p:tgtEl>
                                          <p:spTgt spid="4"/>
                                        </p:tgtEl>
                                        <p:attrNameLst>
                                          <p:attrName>ppt_x</p:attrName>
                                        </p:attrNameLst>
                                      </p:cBhvr>
                                      <p:tavLst>
                                        <p:tav tm="0">
                                          <p:val>
                                            <p:strVal val="#ppt_x+#ppt_w*1.125000"/>
                                          </p:val>
                                        </p:tav>
                                        <p:tav tm="100000">
                                          <p:val>
                                            <p:strVal val="#ppt_x"/>
                                          </p:val>
                                        </p:tav>
                                      </p:tavLst>
                                    </p:anim>
                                    <p:animEffect transition="in" filter="wipe(left)">
                                      <p:cBhvr>
                                        <p:cTn id="16" dur="397"/>
                                        <p:tgtEl>
                                          <p:spTgt spid="4"/>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397"/>
                                        <p:tgtEl>
                                          <p:spTgt spid="12"/>
                                        </p:tgtEl>
                                        <p:attrNameLst>
                                          <p:attrName>ppt_x</p:attrName>
                                        </p:attrNameLst>
                                      </p:cBhvr>
                                      <p:tavLst>
                                        <p:tav tm="0">
                                          <p:val>
                                            <p:strVal val="#ppt_x-#ppt_w*1.125000"/>
                                          </p:val>
                                        </p:tav>
                                        <p:tav tm="100000">
                                          <p:val>
                                            <p:strVal val="#ppt_x"/>
                                          </p:val>
                                        </p:tav>
                                      </p:tavLst>
                                    </p:anim>
                                    <p:animEffect transition="in" filter="wipe(right)">
                                      <p:cBhvr>
                                        <p:cTn id="20" dur="397"/>
                                        <p:tgtEl>
                                          <p:spTgt spid="12"/>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58"/>
                                        </p:tgtEl>
                                        <p:attrNameLst>
                                          <p:attrName>style.visibility</p:attrName>
                                        </p:attrNameLst>
                                      </p:cBhvr>
                                      <p:to>
                                        <p:strVal val="visible"/>
                                      </p:to>
                                    </p:set>
                                    <p:animEffect transition="in" filter="wipe(left)">
                                      <p:cBhvr>
                                        <p:cTn id="24" dur="500"/>
                                        <p:tgtEl>
                                          <p:spTgt spid="158"/>
                                        </p:tgtEl>
                                      </p:cBhvr>
                                    </p:animEffect>
                                  </p:childTnLst>
                                </p:cTn>
                              </p:par>
                            </p:childTnLst>
                          </p:cTn>
                        </p:par>
                        <p:par>
                          <p:cTn id="25" fill="hold">
                            <p:stCondLst>
                              <p:cond delay="2000"/>
                            </p:stCondLst>
                            <p:childTnLst>
                              <p:par>
                                <p:cTn id="26" presetID="12" presetClass="entr" presetSubtype="2"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397"/>
                                        <p:tgtEl>
                                          <p:spTgt spid="6"/>
                                        </p:tgtEl>
                                        <p:attrNameLst>
                                          <p:attrName>ppt_x</p:attrName>
                                        </p:attrNameLst>
                                      </p:cBhvr>
                                      <p:tavLst>
                                        <p:tav tm="0">
                                          <p:val>
                                            <p:strVal val="#ppt_x+#ppt_w*1.125000"/>
                                          </p:val>
                                        </p:tav>
                                        <p:tav tm="100000">
                                          <p:val>
                                            <p:strVal val="#ppt_x"/>
                                          </p:val>
                                        </p:tav>
                                      </p:tavLst>
                                    </p:anim>
                                    <p:animEffect transition="in" filter="wipe(left)">
                                      <p:cBhvr>
                                        <p:cTn id="29" dur="397"/>
                                        <p:tgtEl>
                                          <p:spTgt spid="6"/>
                                        </p:tgtEl>
                                      </p:cBhvr>
                                    </p:animEffect>
                                  </p:childTnLst>
                                </p:cTn>
                              </p:par>
                              <p:par>
                                <p:cTn id="30" presetID="1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397"/>
                                        <p:tgtEl>
                                          <p:spTgt spid="14"/>
                                        </p:tgtEl>
                                        <p:attrNameLst>
                                          <p:attrName>ppt_x</p:attrName>
                                        </p:attrNameLst>
                                      </p:cBhvr>
                                      <p:tavLst>
                                        <p:tav tm="0">
                                          <p:val>
                                            <p:strVal val="#ppt_x-#ppt_w*1.125000"/>
                                          </p:val>
                                        </p:tav>
                                        <p:tav tm="100000">
                                          <p:val>
                                            <p:strVal val="#ppt_x"/>
                                          </p:val>
                                        </p:tav>
                                      </p:tavLst>
                                    </p:anim>
                                    <p:animEffect transition="in" filter="wipe(right)">
                                      <p:cBhvr>
                                        <p:cTn id="33" dur="397"/>
                                        <p:tgtEl>
                                          <p:spTgt spid="14"/>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166"/>
                                        </p:tgtEl>
                                        <p:attrNameLst>
                                          <p:attrName>style.visibility</p:attrName>
                                        </p:attrNameLst>
                                      </p:cBhvr>
                                      <p:to>
                                        <p:strVal val="visible"/>
                                      </p:to>
                                    </p:set>
                                    <p:animEffect transition="in" filter="wipe(left)">
                                      <p:cBhvr>
                                        <p:cTn id="37" dur="500"/>
                                        <p:tgtEl>
                                          <p:spTgt spid="166"/>
                                        </p:tgtEl>
                                      </p:cBhvr>
                                    </p:animEffect>
                                  </p:childTnLst>
                                </p:cTn>
                              </p:par>
                            </p:childTnLst>
                          </p:cTn>
                        </p:par>
                        <p:par>
                          <p:cTn id="38" fill="hold">
                            <p:stCondLst>
                              <p:cond delay="3000"/>
                            </p:stCondLst>
                            <p:childTnLst>
                              <p:par>
                                <p:cTn id="39" presetID="12" presetClass="entr" presetSubtype="2"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397"/>
                                        <p:tgtEl>
                                          <p:spTgt spid="8"/>
                                        </p:tgtEl>
                                        <p:attrNameLst>
                                          <p:attrName>ppt_x</p:attrName>
                                        </p:attrNameLst>
                                      </p:cBhvr>
                                      <p:tavLst>
                                        <p:tav tm="0">
                                          <p:val>
                                            <p:strVal val="#ppt_x+#ppt_w*1.125000"/>
                                          </p:val>
                                        </p:tav>
                                        <p:tav tm="100000">
                                          <p:val>
                                            <p:strVal val="#ppt_x"/>
                                          </p:val>
                                        </p:tav>
                                      </p:tavLst>
                                    </p:anim>
                                    <p:animEffect transition="in" filter="wipe(left)">
                                      <p:cBhvr>
                                        <p:cTn id="42" dur="397"/>
                                        <p:tgtEl>
                                          <p:spTgt spid="8"/>
                                        </p:tgtEl>
                                      </p:cBhvr>
                                    </p:animEffect>
                                  </p:childTnLst>
                                </p:cTn>
                              </p:par>
                              <p:par>
                                <p:cTn id="43" presetID="12" presetClass="entr" presetSubtype="8"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397"/>
                                        <p:tgtEl>
                                          <p:spTgt spid="16"/>
                                        </p:tgtEl>
                                        <p:attrNameLst>
                                          <p:attrName>ppt_x</p:attrName>
                                        </p:attrNameLst>
                                      </p:cBhvr>
                                      <p:tavLst>
                                        <p:tav tm="0">
                                          <p:val>
                                            <p:strVal val="#ppt_x-#ppt_w*1.125000"/>
                                          </p:val>
                                        </p:tav>
                                        <p:tav tm="100000">
                                          <p:val>
                                            <p:strVal val="#ppt_x"/>
                                          </p:val>
                                        </p:tav>
                                      </p:tavLst>
                                    </p:anim>
                                    <p:animEffect transition="in" filter="wipe(right)">
                                      <p:cBhvr>
                                        <p:cTn id="46" dur="397"/>
                                        <p:tgtEl>
                                          <p:spTgt spid="16"/>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4000"/>
                            </p:stCondLst>
                            <p:childTnLst>
                              <p:par>
                                <p:cTn id="52" presetID="12" presetClass="entr" presetSubtype="2"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397"/>
                                        <p:tgtEl>
                                          <p:spTgt spid="10"/>
                                        </p:tgtEl>
                                        <p:attrNameLst>
                                          <p:attrName>ppt_x</p:attrName>
                                        </p:attrNameLst>
                                      </p:cBhvr>
                                      <p:tavLst>
                                        <p:tav tm="0">
                                          <p:val>
                                            <p:strVal val="#ppt_x+#ppt_w*1.125000"/>
                                          </p:val>
                                        </p:tav>
                                        <p:tav tm="100000">
                                          <p:val>
                                            <p:strVal val="#ppt_x"/>
                                          </p:val>
                                        </p:tav>
                                      </p:tavLst>
                                    </p:anim>
                                    <p:animEffect transition="in" filter="wipe(left)">
                                      <p:cBhvr>
                                        <p:cTn id="55" dur="397"/>
                                        <p:tgtEl>
                                          <p:spTgt spid="10"/>
                                        </p:tgtEl>
                                      </p:cBhvr>
                                    </p:animEffect>
                                  </p:childTnLst>
                                </p:cTn>
                              </p:par>
                              <p:par>
                                <p:cTn id="56" presetID="12" presetClass="entr" presetSubtype="8"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397"/>
                                        <p:tgtEl>
                                          <p:spTgt spid="18"/>
                                        </p:tgtEl>
                                        <p:attrNameLst>
                                          <p:attrName>ppt_x</p:attrName>
                                        </p:attrNameLst>
                                      </p:cBhvr>
                                      <p:tavLst>
                                        <p:tav tm="0">
                                          <p:val>
                                            <p:strVal val="#ppt_x-#ppt_w*1.125000"/>
                                          </p:val>
                                        </p:tav>
                                        <p:tav tm="100000">
                                          <p:val>
                                            <p:strVal val="#ppt_x"/>
                                          </p:val>
                                        </p:tav>
                                      </p:tavLst>
                                    </p:anim>
                                    <p:animEffect transition="in" filter="wipe(right)">
                                      <p:cBhvr>
                                        <p:cTn id="59" dur="397"/>
                                        <p:tgtEl>
                                          <p:spTgt spid="18"/>
                                        </p:tgtEl>
                                      </p:cBhvr>
                                    </p:animEffect>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left)">
                                      <p:cBhvr>
                                        <p:cTn id="63" dur="500"/>
                                        <p:tgtEl>
                                          <p:spTgt spid="65"/>
                                        </p:tgtEl>
                                      </p:cBhvr>
                                    </p:animEffect>
                                  </p:childTnLst>
                                </p:cTn>
                              </p:par>
                            </p:childTnLst>
                          </p:cTn>
                        </p:par>
                        <p:par>
                          <p:cTn id="64" fill="hold">
                            <p:stCondLst>
                              <p:cond delay="5000"/>
                            </p:stCondLst>
                            <p:childTnLst>
                              <p:par>
                                <p:cTn id="65" presetID="12" presetClass="entr" presetSubtype="2"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397"/>
                                        <p:tgtEl>
                                          <p:spTgt spid="20"/>
                                        </p:tgtEl>
                                        <p:attrNameLst>
                                          <p:attrName>ppt_x</p:attrName>
                                        </p:attrNameLst>
                                      </p:cBhvr>
                                      <p:tavLst>
                                        <p:tav tm="0">
                                          <p:val>
                                            <p:strVal val="#ppt_x+#ppt_w*1.125000"/>
                                          </p:val>
                                        </p:tav>
                                        <p:tav tm="100000">
                                          <p:val>
                                            <p:strVal val="#ppt_x"/>
                                          </p:val>
                                        </p:tav>
                                      </p:tavLst>
                                    </p:anim>
                                    <p:animEffect transition="in" filter="wipe(left)">
                                      <p:cBhvr>
                                        <p:cTn id="68" dur="397"/>
                                        <p:tgtEl>
                                          <p:spTgt spid="20"/>
                                        </p:tgtEl>
                                      </p:cBhvr>
                                    </p:animEffect>
                                  </p:childTnLst>
                                </p:cTn>
                              </p:par>
                              <p:par>
                                <p:cTn id="69" presetID="12" presetClass="entr" presetSubtype="8"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397"/>
                                        <p:tgtEl>
                                          <p:spTgt spid="22"/>
                                        </p:tgtEl>
                                        <p:attrNameLst>
                                          <p:attrName>ppt_x</p:attrName>
                                        </p:attrNameLst>
                                      </p:cBhvr>
                                      <p:tavLst>
                                        <p:tav tm="0">
                                          <p:val>
                                            <p:strVal val="#ppt_x-#ppt_w*1.125000"/>
                                          </p:val>
                                        </p:tav>
                                        <p:tav tm="100000">
                                          <p:val>
                                            <p:strVal val="#ppt_x"/>
                                          </p:val>
                                        </p:tav>
                                      </p:tavLst>
                                    </p:anim>
                                    <p:animEffect transition="in" filter="wipe(right)">
                                      <p:cBhvr>
                                        <p:cTn id="72" dur="397"/>
                                        <p:tgtEl>
                                          <p:spTgt spid="22"/>
                                        </p:tgtEl>
                                      </p:cBhvr>
                                    </p:animEffect>
                                  </p:childTnLst>
                                </p:cTn>
                              </p:par>
                            </p:childTnLst>
                          </p:cTn>
                        </p:par>
                        <p:par>
                          <p:cTn id="73" fill="hold">
                            <p:stCondLst>
                              <p:cond delay="5500"/>
                            </p:stCondLst>
                            <p:childTnLst>
                              <p:par>
                                <p:cTn id="74" presetID="22" presetClass="entr" presetSubtype="8" fill="hold" grpId="0" nodeType="afterEffect">
                                  <p:stCondLst>
                                    <p:cond delay="0"/>
                                  </p:stCondLst>
                                  <p:childTnLst>
                                    <p:set>
                                      <p:cBhvr>
                                        <p:cTn id="75" dur="1" fill="hold">
                                          <p:stCondLst>
                                            <p:cond delay="0"/>
                                          </p:stCondLst>
                                        </p:cTn>
                                        <p:tgtEl>
                                          <p:spTgt spid="199"/>
                                        </p:tgtEl>
                                        <p:attrNameLst>
                                          <p:attrName>style.visibility</p:attrName>
                                        </p:attrNameLst>
                                      </p:cBhvr>
                                      <p:to>
                                        <p:strVal val="visible"/>
                                      </p:to>
                                    </p:set>
                                    <p:animEffect transition="in" filter="wipe(left)">
                                      <p:cBhvr>
                                        <p:cTn id="76"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66" grpId="0"/>
      <p:bldP spid="199" grpId="0"/>
      <p:bldP spid="2" grpId="0"/>
      <p:bldP spid="61" grpId="0"/>
      <p:bldP spid="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1092536" y="685306"/>
            <a:ext cx="3123210" cy="739731"/>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3678560" y="457440"/>
            <a:ext cx="520192" cy="520192"/>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3" name="椭圆 52"/>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2434549" y="538203"/>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6" name="椭圆 5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2260585" y="354896"/>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9" name="椭圆 5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59"/>
          <p:cNvGrpSpPr/>
          <p:nvPr/>
        </p:nvGrpSpPr>
        <p:grpSpPr>
          <a:xfrm>
            <a:off x="944564" y="507175"/>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2" name="椭圆 6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62"/>
          <p:cNvGrpSpPr/>
          <p:nvPr/>
        </p:nvGrpSpPr>
        <p:grpSpPr>
          <a:xfrm>
            <a:off x="2133644" y="523432"/>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5" name="椭圆 6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65"/>
          <p:cNvGrpSpPr/>
          <p:nvPr/>
        </p:nvGrpSpPr>
        <p:grpSpPr>
          <a:xfrm>
            <a:off x="1352254" y="391881"/>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8" name="椭圆 6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68"/>
          <p:cNvGrpSpPr/>
          <p:nvPr/>
        </p:nvGrpSpPr>
        <p:grpSpPr>
          <a:xfrm>
            <a:off x="4044113" y="77392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71" name="椭圆 7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72" name="矩形 71"/>
          <p:cNvSpPr/>
          <p:nvPr/>
        </p:nvSpPr>
        <p:spPr>
          <a:xfrm>
            <a:off x="1972073" y="850197"/>
            <a:ext cx="1415772" cy="461665"/>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篮球比赛</a:t>
            </a:r>
            <a:endParaRPr lang="zh-CN" altLang="en-US" sz="2400" b="1" dirty="0">
              <a:latin typeface="微软雅黑" panose="020B0503020204020204" charset="-122"/>
              <a:ea typeface="微软雅黑" panose="020B0503020204020204" charset="-122"/>
            </a:endParaRPr>
          </a:p>
        </p:txBody>
      </p:sp>
      <p:pic>
        <p:nvPicPr>
          <p:cNvPr id="29" name="Picture 3" descr="C:\Documents and Settings\billyg\My Documents\Tencent Files\292002050\FileRecv\DSC_0091.JPG"/>
          <p:cNvPicPr>
            <a:picLocks noChangeAspect="1" noChangeArrowheads="1"/>
          </p:cNvPicPr>
          <p:nvPr/>
        </p:nvPicPr>
        <p:blipFill>
          <a:blip r:embed="rId1" cstate="print"/>
          <a:stretch>
            <a:fillRect/>
          </a:stretch>
        </p:blipFill>
        <p:spPr bwMode="auto">
          <a:xfrm>
            <a:off x="918630" y="1770585"/>
            <a:ext cx="3639156" cy="31814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5" descr="C:\Documents and Settings\billyg\My Documents\Tencent Files\292002050\FileRecv\DSC_0105.JPG"/>
          <p:cNvPicPr>
            <a:picLocks noChangeAspect="1" noChangeArrowheads="1"/>
          </p:cNvPicPr>
          <p:nvPr/>
        </p:nvPicPr>
        <p:blipFill>
          <a:blip r:embed="rId2" cstate="print"/>
          <a:stretch>
            <a:fillRect/>
          </a:stretch>
        </p:blipFill>
        <p:spPr bwMode="auto">
          <a:xfrm>
            <a:off x="5408670" y="2709728"/>
            <a:ext cx="3361969" cy="2232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2" descr="C:\Documents and Settings\billyg\My Documents\Tencent Files\292002050\FileRecv\DSC_0111.JPG"/>
          <p:cNvPicPr>
            <a:picLocks noChangeAspect="1" noChangeArrowheads="1"/>
          </p:cNvPicPr>
          <p:nvPr/>
        </p:nvPicPr>
        <p:blipFill>
          <a:blip r:embed="rId3" cstate="print"/>
          <a:stretch>
            <a:fillRect/>
          </a:stretch>
        </p:blipFill>
        <p:spPr bwMode="auto">
          <a:xfrm>
            <a:off x="5381804" y="209851"/>
            <a:ext cx="3361969" cy="2232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97"/>
                                        <p:tgtEl>
                                          <p:spTgt spid="22"/>
                                        </p:tgtEl>
                                      </p:cBhvr>
                                    </p:animEffect>
                                  </p:childTnLst>
                                </p:cTn>
                              </p:par>
                            </p:childTnLst>
                          </p:cTn>
                        </p:par>
                        <p:par>
                          <p:cTn id="8" fill="hold">
                            <p:stCondLst>
                              <p:cond delay="659"/>
                            </p:stCondLst>
                            <p:childTnLst>
                              <p:par>
                                <p:cTn id="9" presetID="16" presetClass="entr" presetSubtype="37"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outVertical)">
                                      <p:cBhvr>
                                        <p:cTn id="11" dur="397"/>
                                        <p:tgtEl>
                                          <p:spTgt spid="72"/>
                                        </p:tgtEl>
                                      </p:cBhvr>
                                    </p:animEffect>
                                  </p:childTnLst>
                                </p:cTn>
                              </p:par>
                              <p:par>
                                <p:cTn id="12" presetID="23" presetClass="entr" presetSubtype="528" fill="hold" nodeType="withEffect">
                                  <p:stCondLst>
                                    <p:cond delay="238"/>
                                  </p:stCondLst>
                                  <p:childTnLst>
                                    <p:set>
                                      <p:cBhvr>
                                        <p:cTn id="13" dur="1" fill="hold">
                                          <p:stCondLst>
                                            <p:cond delay="0"/>
                                          </p:stCondLst>
                                        </p:cTn>
                                        <p:tgtEl>
                                          <p:spTgt spid="2"/>
                                        </p:tgtEl>
                                        <p:attrNameLst>
                                          <p:attrName>style.visibility</p:attrName>
                                        </p:attrNameLst>
                                      </p:cBhvr>
                                      <p:to>
                                        <p:strVal val="visible"/>
                                      </p:to>
                                    </p:set>
                                    <p:anim calcmode="lin" valueType="num">
                                      <p:cBhvr>
                                        <p:cTn id="14" dur="397" fill="hold"/>
                                        <p:tgtEl>
                                          <p:spTgt spid="2"/>
                                        </p:tgtEl>
                                        <p:attrNameLst>
                                          <p:attrName>ppt_w</p:attrName>
                                        </p:attrNameLst>
                                      </p:cBhvr>
                                      <p:tavLst>
                                        <p:tav tm="0">
                                          <p:val>
                                            <p:fltVal val="0"/>
                                          </p:val>
                                        </p:tav>
                                        <p:tav tm="100000">
                                          <p:val>
                                            <p:strVal val="#ppt_w"/>
                                          </p:val>
                                        </p:tav>
                                      </p:tavLst>
                                    </p:anim>
                                    <p:anim calcmode="lin" valueType="num">
                                      <p:cBhvr>
                                        <p:cTn id="15" dur="397" fill="hold"/>
                                        <p:tgtEl>
                                          <p:spTgt spid="2"/>
                                        </p:tgtEl>
                                        <p:attrNameLst>
                                          <p:attrName>ppt_h</p:attrName>
                                        </p:attrNameLst>
                                      </p:cBhvr>
                                      <p:tavLst>
                                        <p:tav tm="0">
                                          <p:val>
                                            <p:fltVal val="0"/>
                                          </p:val>
                                        </p:tav>
                                        <p:tav tm="100000">
                                          <p:val>
                                            <p:strVal val="#ppt_h"/>
                                          </p:val>
                                        </p:tav>
                                      </p:tavLst>
                                    </p:anim>
                                    <p:anim calcmode="lin" valueType="num">
                                      <p:cBhvr>
                                        <p:cTn id="16" dur="397" fill="hold"/>
                                        <p:tgtEl>
                                          <p:spTgt spid="2"/>
                                        </p:tgtEl>
                                        <p:attrNameLst>
                                          <p:attrName>ppt_x</p:attrName>
                                        </p:attrNameLst>
                                      </p:cBhvr>
                                      <p:tavLst>
                                        <p:tav tm="0">
                                          <p:val>
                                            <p:fltVal val="0.5"/>
                                          </p:val>
                                        </p:tav>
                                        <p:tav tm="100000">
                                          <p:val>
                                            <p:strVal val="#ppt_x"/>
                                          </p:val>
                                        </p:tav>
                                      </p:tavLst>
                                    </p:anim>
                                    <p:anim calcmode="lin" valueType="num">
                                      <p:cBhvr>
                                        <p:cTn id="17" dur="397" fill="hold"/>
                                        <p:tgtEl>
                                          <p:spTgt spid="2"/>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476"/>
                                  </p:stCondLst>
                                  <p:childTnLst>
                                    <p:set>
                                      <p:cBhvr>
                                        <p:cTn id="19" dur="1" fill="hold">
                                          <p:stCondLst>
                                            <p:cond delay="0"/>
                                          </p:stCondLst>
                                        </p:cTn>
                                        <p:tgtEl>
                                          <p:spTgt spid="3"/>
                                        </p:tgtEl>
                                        <p:attrNameLst>
                                          <p:attrName>style.visibility</p:attrName>
                                        </p:attrNameLst>
                                      </p:cBhvr>
                                      <p:to>
                                        <p:strVal val="visible"/>
                                      </p:to>
                                    </p:set>
                                    <p:anim calcmode="lin" valueType="num">
                                      <p:cBhvr>
                                        <p:cTn id="20" dur="397" fill="hold"/>
                                        <p:tgtEl>
                                          <p:spTgt spid="3"/>
                                        </p:tgtEl>
                                        <p:attrNameLst>
                                          <p:attrName>ppt_w</p:attrName>
                                        </p:attrNameLst>
                                      </p:cBhvr>
                                      <p:tavLst>
                                        <p:tav tm="0">
                                          <p:val>
                                            <p:fltVal val="0"/>
                                          </p:val>
                                        </p:tav>
                                        <p:tav tm="100000">
                                          <p:val>
                                            <p:strVal val="#ppt_w"/>
                                          </p:val>
                                        </p:tav>
                                      </p:tavLst>
                                    </p:anim>
                                    <p:anim calcmode="lin" valueType="num">
                                      <p:cBhvr>
                                        <p:cTn id="21" dur="397" fill="hold"/>
                                        <p:tgtEl>
                                          <p:spTgt spid="3"/>
                                        </p:tgtEl>
                                        <p:attrNameLst>
                                          <p:attrName>ppt_h</p:attrName>
                                        </p:attrNameLst>
                                      </p:cBhvr>
                                      <p:tavLst>
                                        <p:tav tm="0">
                                          <p:val>
                                            <p:fltVal val="0"/>
                                          </p:val>
                                        </p:tav>
                                        <p:tav tm="100000">
                                          <p:val>
                                            <p:strVal val="#ppt_h"/>
                                          </p:val>
                                        </p:tav>
                                      </p:tavLst>
                                    </p:anim>
                                    <p:anim calcmode="lin" valueType="num">
                                      <p:cBhvr>
                                        <p:cTn id="22" dur="397" fill="hold"/>
                                        <p:tgtEl>
                                          <p:spTgt spid="3"/>
                                        </p:tgtEl>
                                        <p:attrNameLst>
                                          <p:attrName>ppt_x</p:attrName>
                                        </p:attrNameLst>
                                      </p:cBhvr>
                                      <p:tavLst>
                                        <p:tav tm="0">
                                          <p:val>
                                            <p:fltVal val="0.5"/>
                                          </p:val>
                                        </p:tav>
                                        <p:tav tm="100000">
                                          <p:val>
                                            <p:strVal val="#ppt_x"/>
                                          </p:val>
                                        </p:tav>
                                      </p:tavLst>
                                    </p:anim>
                                    <p:anim calcmode="lin" valueType="num">
                                      <p:cBhvr>
                                        <p:cTn id="23" dur="397" fill="hold"/>
                                        <p:tgtEl>
                                          <p:spTgt spid="3"/>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476"/>
                                  </p:stCondLst>
                                  <p:childTnLst>
                                    <p:set>
                                      <p:cBhvr>
                                        <p:cTn id="25" dur="1" fill="hold">
                                          <p:stCondLst>
                                            <p:cond delay="0"/>
                                          </p:stCondLst>
                                        </p:cTn>
                                        <p:tgtEl>
                                          <p:spTgt spid="4"/>
                                        </p:tgtEl>
                                        <p:attrNameLst>
                                          <p:attrName>style.visibility</p:attrName>
                                        </p:attrNameLst>
                                      </p:cBhvr>
                                      <p:to>
                                        <p:strVal val="visible"/>
                                      </p:to>
                                    </p:set>
                                    <p:anim calcmode="lin" valueType="num">
                                      <p:cBhvr>
                                        <p:cTn id="26" dur="397" fill="hold"/>
                                        <p:tgtEl>
                                          <p:spTgt spid="4"/>
                                        </p:tgtEl>
                                        <p:attrNameLst>
                                          <p:attrName>ppt_w</p:attrName>
                                        </p:attrNameLst>
                                      </p:cBhvr>
                                      <p:tavLst>
                                        <p:tav tm="0">
                                          <p:val>
                                            <p:fltVal val="0"/>
                                          </p:val>
                                        </p:tav>
                                        <p:tav tm="100000">
                                          <p:val>
                                            <p:strVal val="#ppt_w"/>
                                          </p:val>
                                        </p:tav>
                                      </p:tavLst>
                                    </p:anim>
                                    <p:anim calcmode="lin" valueType="num">
                                      <p:cBhvr>
                                        <p:cTn id="27" dur="397" fill="hold"/>
                                        <p:tgtEl>
                                          <p:spTgt spid="4"/>
                                        </p:tgtEl>
                                        <p:attrNameLst>
                                          <p:attrName>ppt_h</p:attrName>
                                        </p:attrNameLst>
                                      </p:cBhvr>
                                      <p:tavLst>
                                        <p:tav tm="0">
                                          <p:val>
                                            <p:fltVal val="0"/>
                                          </p:val>
                                        </p:tav>
                                        <p:tav tm="100000">
                                          <p:val>
                                            <p:strVal val="#ppt_h"/>
                                          </p:val>
                                        </p:tav>
                                      </p:tavLst>
                                    </p:anim>
                                    <p:anim calcmode="lin" valueType="num">
                                      <p:cBhvr>
                                        <p:cTn id="28" dur="397" fill="hold"/>
                                        <p:tgtEl>
                                          <p:spTgt spid="4"/>
                                        </p:tgtEl>
                                        <p:attrNameLst>
                                          <p:attrName>ppt_x</p:attrName>
                                        </p:attrNameLst>
                                      </p:cBhvr>
                                      <p:tavLst>
                                        <p:tav tm="0">
                                          <p:val>
                                            <p:fltVal val="0.5"/>
                                          </p:val>
                                        </p:tav>
                                        <p:tav tm="100000">
                                          <p:val>
                                            <p:strVal val="#ppt_x"/>
                                          </p:val>
                                        </p:tav>
                                      </p:tavLst>
                                    </p:anim>
                                    <p:anim calcmode="lin" valueType="num">
                                      <p:cBhvr>
                                        <p:cTn id="29" dur="397" fill="hold"/>
                                        <p:tgtEl>
                                          <p:spTgt spid="4"/>
                                        </p:tgtEl>
                                        <p:attrNameLst>
                                          <p:attrName>ppt_y</p:attrName>
                                        </p:attrNameLst>
                                      </p:cBhvr>
                                      <p:tavLst>
                                        <p:tav tm="0">
                                          <p:val>
                                            <p:fltVal val="0.5"/>
                                          </p:val>
                                        </p:tav>
                                        <p:tav tm="100000">
                                          <p:val>
                                            <p:strVal val="#ppt_y"/>
                                          </p:val>
                                        </p:tav>
                                      </p:tavLst>
                                    </p:anim>
                                  </p:childTnLst>
                                </p:cTn>
                              </p:par>
                              <p:par>
                                <p:cTn id="30" presetID="26" presetClass="emph" presetSubtype="0" repeatCount="3000" fill="hold" nodeType="withEffect">
                                  <p:stCondLst>
                                    <p:cond delay="643"/>
                                  </p:stCondLst>
                                  <p:childTnLst>
                                    <p:animEffect transition="out" filter="fade">
                                      <p:cBhvr>
                                        <p:cTn id="31" dur="397" tmFilter="0, 0; .2, .5; .8, .5; 1, 0"/>
                                        <p:tgtEl>
                                          <p:spTgt spid="2"/>
                                        </p:tgtEl>
                                      </p:cBhvr>
                                    </p:animEffect>
                                    <p:animScale>
                                      <p:cBhvr>
                                        <p:cTn id="32" dur="198" autoRev="1" fill="hold"/>
                                        <p:tgtEl>
                                          <p:spTgt spid="2"/>
                                        </p:tgtEl>
                                      </p:cBhvr>
                                      <p:by x="105000" y="105000"/>
                                    </p:animScale>
                                  </p:childTnLst>
                                </p:cTn>
                              </p:par>
                              <p:par>
                                <p:cTn id="33" presetID="23" presetClass="entr" presetSubtype="528" fill="hold" nodeType="withEffect">
                                  <p:stCondLst>
                                    <p:cond delay="238"/>
                                  </p:stCondLst>
                                  <p:childTnLst>
                                    <p:set>
                                      <p:cBhvr>
                                        <p:cTn id="34" dur="1" fill="hold">
                                          <p:stCondLst>
                                            <p:cond delay="0"/>
                                          </p:stCondLst>
                                        </p:cTn>
                                        <p:tgtEl>
                                          <p:spTgt spid="5"/>
                                        </p:tgtEl>
                                        <p:attrNameLst>
                                          <p:attrName>style.visibility</p:attrName>
                                        </p:attrNameLst>
                                      </p:cBhvr>
                                      <p:to>
                                        <p:strVal val="visible"/>
                                      </p:to>
                                    </p:set>
                                    <p:anim calcmode="lin" valueType="num">
                                      <p:cBhvr>
                                        <p:cTn id="35" dur="397" fill="hold"/>
                                        <p:tgtEl>
                                          <p:spTgt spid="5"/>
                                        </p:tgtEl>
                                        <p:attrNameLst>
                                          <p:attrName>ppt_w</p:attrName>
                                        </p:attrNameLst>
                                      </p:cBhvr>
                                      <p:tavLst>
                                        <p:tav tm="0">
                                          <p:val>
                                            <p:fltVal val="0"/>
                                          </p:val>
                                        </p:tav>
                                        <p:tav tm="100000">
                                          <p:val>
                                            <p:strVal val="#ppt_w"/>
                                          </p:val>
                                        </p:tav>
                                      </p:tavLst>
                                    </p:anim>
                                    <p:anim calcmode="lin" valueType="num">
                                      <p:cBhvr>
                                        <p:cTn id="36" dur="397" fill="hold"/>
                                        <p:tgtEl>
                                          <p:spTgt spid="5"/>
                                        </p:tgtEl>
                                        <p:attrNameLst>
                                          <p:attrName>ppt_h</p:attrName>
                                        </p:attrNameLst>
                                      </p:cBhvr>
                                      <p:tavLst>
                                        <p:tav tm="0">
                                          <p:val>
                                            <p:fltVal val="0"/>
                                          </p:val>
                                        </p:tav>
                                        <p:tav tm="100000">
                                          <p:val>
                                            <p:strVal val="#ppt_h"/>
                                          </p:val>
                                        </p:tav>
                                      </p:tavLst>
                                    </p:anim>
                                    <p:anim calcmode="lin" valueType="num">
                                      <p:cBhvr>
                                        <p:cTn id="37" dur="397" fill="hold"/>
                                        <p:tgtEl>
                                          <p:spTgt spid="5"/>
                                        </p:tgtEl>
                                        <p:attrNameLst>
                                          <p:attrName>ppt_x</p:attrName>
                                        </p:attrNameLst>
                                      </p:cBhvr>
                                      <p:tavLst>
                                        <p:tav tm="0">
                                          <p:val>
                                            <p:fltVal val="0.5"/>
                                          </p:val>
                                        </p:tav>
                                        <p:tav tm="100000">
                                          <p:val>
                                            <p:strVal val="#ppt_x"/>
                                          </p:val>
                                        </p:tav>
                                      </p:tavLst>
                                    </p:anim>
                                    <p:anim calcmode="lin" valueType="num">
                                      <p:cBhvr>
                                        <p:cTn id="38" dur="397" fill="hold"/>
                                        <p:tgtEl>
                                          <p:spTgt spid="5"/>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5"/>
                                        </p:tgtEl>
                                      </p:cBhvr>
                                    </p:animEffect>
                                    <p:animScale>
                                      <p:cBhvr>
                                        <p:cTn id="41" dur="198" autoRev="1" fill="hold"/>
                                        <p:tgtEl>
                                          <p:spTgt spid="5"/>
                                        </p:tgtEl>
                                      </p:cBhvr>
                                      <p:by x="105000" y="105000"/>
                                    </p:animScale>
                                  </p:childTnLst>
                                </p:cTn>
                              </p:par>
                              <p:par>
                                <p:cTn id="42" presetID="23" presetClass="entr" presetSubtype="528" fill="hold" nodeType="withEffect">
                                  <p:stCondLst>
                                    <p:cond delay="476"/>
                                  </p:stCondLst>
                                  <p:childTnLst>
                                    <p:set>
                                      <p:cBhvr>
                                        <p:cTn id="43" dur="1" fill="hold">
                                          <p:stCondLst>
                                            <p:cond delay="0"/>
                                          </p:stCondLst>
                                        </p:cTn>
                                        <p:tgtEl>
                                          <p:spTgt spid="6"/>
                                        </p:tgtEl>
                                        <p:attrNameLst>
                                          <p:attrName>style.visibility</p:attrName>
                                        </p:attrNameLst>
                                      </p:cBhvr>
                                      <p:to>
                                        <p:strVal val="visible"/>
                                      </p:to>
                                    </p:set>
                                    <p:anim calcmode="lin" valueType="num">
                                      <p:cBhvr>
                                        <p:cTn id="44" dur="397" fill="hold"/>
                                        <p:tgtEl>
                                          <p:spTgt spid="6"/>
                                        </p:tgtEl>
                                        <p:attrNameLst>
                                          <p:attrName>ppt_w</p:attrName>
                                        </p:attrNameLst>
                                      </p:cBhvr>
                                      <p:tavLst>
                                        <p:tav tm="0">
                                          <p:val>
                                            <p:fltVal val="0"/>
                                          </p:val>
                                        </p:tav>
                                        <p:tav tm="100000">
                                          <p:val>
                                            <p:strVal val="#ppt_w"/>
                                          </p:val>
                                        </p:tav>
                                      </p:tavLst>
                                    </p:anim>
                                    <p:anim calcmode="lin" valueType="num">
                                      <p:cBhvr>
                                        <p:cTn id="45" dur="397" fill="hold"/>
                                        <p:tgtEl>
                                          <p:spTgt spid="6"/>
                                        </p:tgtEl>
                                        <p:attrNameLst>
                                          <p:attrName>ppt_h</p:attrName>
                                        </p:attrNameLst>
                                      </p:cBhvr>
                                      <p:tavLst>
                                        <p:tav tm="0">
                                          <p:val>
                                            <p:fltVal val="0"/>
                                          </p:val>
                                        </p:tav>
                                        <p:tav tm="100000">
                                          <p:val>
                                            <p:strVal val="#ppt_h"/>
                                          </p:val>
                                        </p:tav>
                                      </p:tavLst>
                                    </p:anim>
                                    <p:anim calcmode="lin" valueType="num">
                                      <p:cBhvr>
                                        <p:cTn id="46" dur="397" fill="hold"/>
                                        <p:tgtEl>
                                          <p:spTgt spid="6"/>
                                        </p:tgtEl>
                                        <p:attrNameLst>
                                          <p:attrName>ppt_x</p:attrName>
                                        </p:attrNameLst>
                                      </p:cBhvr>
                                      <p:tavLst>
                                        <p:tav tm="0">
                                          <p:val>
                                            <p:fltVal val="0.5"/>
                                          </p:val>
                                        </p:tav>
                                        <p:tav tm="100000">
                                          <p:val>
                                            <p:strVal val="#ppt_x"/>
                                          </p:val>
                                        </p:tav>
                                      </p:tavLst>
                                    </p:anim>
                                    <p:anim calcmode="lin" valueType="num">
                                      <p:cBhvr>
                                        <p:cTn id="47" dur="397" fill="hold"/>
                                        <p:tgtEl>
                                          <p:spTgt spid="6"/>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238"/>
                                  </p:stCondLst>
                                  <p:childTnLst>
                                    <p:set>
                                      <p:cBhvr>
                                        <p:cTn id="49" dur="1" fill="hold">
                                          <p:stCondLst>
                                            <p:cond delay="0"/>
                                          </p:stCondLst>
                                        </p:cTn>
                                        <p:tgtEl>
                                          <p:spTgt spid="7"/>
                                        </p:tgtEl>
                                        <p:attrNameLst>
                                          <p:attrName>style.visibility</p:attrName>
                                        </p:attrNameLst>
                                      </p:cBhvr>
                                      <p:to>
                                        <p:strVal val="visible"/>
                                      </p:to>
                                    </p:set>
                                    <p:anim calcmode="lin" valueType="num">
                                      <p:cBhvr>
                                        <p:cTn id="50" dur="397" fill="hold"/>
                                        <p:tgtEl>
                                          <p:spTgt spid="7"/>
                                        </p:tgtEl>
                                        <p:attrNameLst>
                                          <p:attrName>ppt_w</p:attrName>
                                        </p:attrNameLst>
                                      </p:cBhvr>
                                      <p:tavLst>
                                        <p:tav tm="0">
                                          <p:val>
                                            <p:fltVal val="0"/>
                                          </p:val>
                                        </p:tav>
                                        <p:tav tm="100000">
                                          <p:val>
                                            <p:strVal val="#ppt_w"/>
                                          </p:val>
                                        </p:tav>
                                      </p:tavLst>
                                    </p:anim>
                                    <p:anim calcmode="lin" valueType="num">
                                      <p:cBhvr>
                                        <p:cTn id="51" dur="397" fill="hold"/>
                                        <p:tgtEl>
                                          <p:spTgt spid="7"/>
                                        </p:tgtEl>
                                        <p:attrNameLst>
                                          <p:attrName>ppt_h</p:attrName>
                                        </p:attrNameLst>
                                      </p:cBhvr>
                                      <p:tavLst>
                                        <p:tav tm="0">
                                          <p:val>
                                            <p:fltVal val="0"/>
                                          </p:val>
                                        </p:tav>
                                        <p:tav tm="100000">
                                          <p:val>
                                            <p:strVal val="#ppt_h"/>
                                          </p:val>
                                        </p:tav>
                                      </p:tavLst>
                                    </p:anim>
                                    <p:anim calcmode="lin" valueType="num">
                                      <p:cBhvr>
                                        <p:cTn id="52" dur="397" fill="hold"/>
                                        <p:tgtEl>
                                          <p:spTgt spid="7"/>
                                        </p:tgtEl>
                                        <p:attrNameLst>
                                          <p:attrName>ppt_x</p:attrName>
                                        </p:attrNameLst>
                                      </p:cBhvr>
                                      <p:tavLst>
                                        <p:tav tm="0">
                                          <p:val>
                                            <p:fltVal val="0.5"/>
                                          </p:val>
                                        </p:tav>
                                        <p:tav tm="100000">
                                          <p:val>
                                            <p:strVal val="#ppt_x"/>
                                          </p:val>
                                        </p:tav>
                                      </p:tavLst>
                                    </p:anim>
                                    <p:anim calcmode="lin" valueType="num">
                                      <p:cBhvr>
                                        <p:cTn id="53" dur="397" fill="hold"/>
                                        <p:tgtEl>
                                          <p:spTgt spid="7"/>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476"/>
                                  </p:stCondLst>
                                  <p:childTnLst>
                                    <p:set>
                                      <p:cBhvr>
                                        <p:cTn id="55" dur="1" fill="hold">
                                          <p:stCondLst>
                                            <p:cond delay="0"/>
                                          </p:stCondLst>
                                        </p:cTn>
                                        <p:tgtEl>
                                          <p:spTgt spid="8"/>
                                        </p:tgtEl>
                                        <p:attrNameLst>
                                          <p:attrName>style.visibility</p:attrName>
                                        </p:attrNameLst>
                                      </p:cBhvr>
                                      <p:to>
                                        <p:strVal val="visible"/>
                                      </p:to>
                                    </p:set>
                                    <p:anim calcmode="lin" valueType="num">
                                      <p:cBhvr>
                                        <p:cTn id="56" dur="397" fill="hold"/>
                                        <p:tgtEl>
                                          <p:spTgt spid="8"/>
                                        </p:tgtEl>
                                        <p:attrNameLst>
                                          <p:attrName>ppt_w</p:attrName>
                                        </p:attrNameLst>
                                      </p:cBhvr>
                                      <p:tavLst>
                                        <p:tav tm="0">
                                          <p:val>
                                            <p:fltVal val="0"/>
                                          </p:val>
                                        </p:tav>
                                        <p:tav tm="100000">
                                          <p:val>
                                            <p:strVal val="#ppt_w"/>
                                          </p:val>
                                        </p:tav>
                                      </p:tavLst>
                                    </p:anim>
                                    <p:anim calcmode="lin" valueType="num">
                                      <p:cBhvr>
                                        <p:cTn id="57" dur="397" fill="hold"/>
                                        <p:tgtEl>
                                          <p:spTgt spid="8"/>
                                        </p:tgtEl>
                                        <p:attrNameLst>
                                          <p:attrName>ppt_h</p:attrName>
                                        </p:attrNameLst>
                                      </p:cBhvr>
                                      <p:tavLst>
                                        <p:tav tm="0">
                                          <p:val>
                                            <p:fltVal val="0"/>
                                          </p:val>
                                        </p:tav>
                                        <p:tav tm="100000">
                                          <p:val>
                                            <p:strVal val="#ppt_h"/>
                                          </p:val>
                                        </p:tav>
                                      </p:tavLst>
                                    </p:anim>
                                    <p:anim calcmode="lin" valueType="num">
                                      <p:cBhvr>
                                        <p:cTn id="58" dur="397" fill="hold"/>
                                        <p:tgtEl>
                                          <p:spTgt spid="8"/>
                                        </p:tgtEl>
                                        <p:attrNameLst>
                                          <p:attrName>ppt_x</p:attrName>
                                        </p:attrNameLst>
                                      </p:cBhvr>
                                      <p:tavLst>
                                        <p:tav tm="0">
                                          <p:val>
                                            <p:fltVal val="0.5"/>
                                          </p:val>
                                        </p:tav>
                                        <p:tav tm="100000">
                                          <p:val>
                                            <p:strVal val="#ppt_x"/>
                                          </p:val>
                                        </p:tav>
                                      </p:tavLst>
                                    </p:anim>
                                    <p:anim calcmode="lin" valueType="num">
                                      <p:cBhvr>
                                        <p:cTn id="59" dur="397" fill="hold"/>
                                        <p:tgtEl>
                                          <p:spTgt spid="8"/>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476"/>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53" presetClass="entr" presetSubtype="16" fill="hold" nodeType="withEffect">
                                  <p:stCondLst>
                                    <p:cond delay="476"/>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par>
                                <p:cTn id="70" presetID="53" presetClass="entr" presetSubtype="16" fill="hold" nodeType="withEffect">
                                  <p:stCondLst>
                                    <p:cond delay="476"/>
                                  </p:stCondLst>
                                  <p:childTnLst>
                                    <p:set>
                                      <p:cBhvr>
                                        <p:cTn id="71" dur="1" fill="hold">
                                          <p:stCondLst>
                                            <p:cond delay="0"/>
                                          </p:stCondLst>
                                        </p:cTn>
                                        <p:tgtEl>
                                          <p:spTgt spid="30"/>
                                        </p:tgtEl>
                                        <p:attrNameLst>
                                          <p:attrName>style.visibility</p:attrName>
                                        </p:attrNameLst>
                                      </p:cBhvr>
                                      <p:to>
                                        <p:strVal val="visible"/>
                                      </p:to>
                                    </p:set>
                                    <p:anim calcmode="lin" valueType="num">
                                      <p:cBhvr>
                                        <p:cTn id="72" dur="500" fill="hold"/>
                                        <p:tgtEl>
                                          <p:spTgt spid="30"/>
                                        </p:tgtEl>
                                        <p:attrNameLst>
                                          <p:attrName>ppt_w</p:attrName>
                                        </p:attrNameLst>
                                      </p:cBhvr>
                                      <p:tavLst>
                                        <p:tav tm="0">
                                          <p:val>
                                            <p:fltVal val="0"/>
                                          </p:val>
                                        </p:tav>
                                        <p:tav tm="100000">
                                          <p:val>
                                            <p:strVal val="#ppt_w"/>
                                          </p:val>
                                        </p:tav>
                                      </p:tavLst>
                                    </p:anim>
                                    <p:anim calcmode="lin" valueType="num">
                                      <p:cBhvr>
                                        <p:cTn id="73" dur="500" fill="hold"/>
                                        <p:tgtEl>
                                          <p:spTgt spid="30"/>
                                        </p:tgtEl>
                                        <p:attrNameLst>
                                          <p:attrName>ppt_h</p:attrName>
                                        </p:attrNameLst>
                                      </p:cBhvr>
                                      <p:tavLst>
                                        <p:tav tm="0">
                                          <p:val>
                                            <p:fltVal val="0"/>
                                          </p:val>
                                        </p:tav>
                                        <p:tav tm="100000">
                                          <p:val>
                                            <p:strVal val="#ppt_h"/>
                                          </p:val>
                                        </p:tav>
                                      </p:tavLst>
                                    </p:anim>
                                    <p:animEffect transition="in" filter="fade">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4173700" y="625942"/>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4669667" y="3723167"/>
            <a:ext cx="520192" cy="520192"/>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3" name="椭圆 52"/>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4399430" y="633220"/>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6" name="椭圆 5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4249216" y="853674"/>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9" name="椭圆 5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59"/>
          <p:cNvGrpSpPr/>
          <p:nvPr/>
        </p:nvGrpSpPr>
        <p:grpSpPr>
          <a:xfrm>
            <a:off x="3918850" y="1017828"/>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2" name="椭圆 6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62"/>
          <p:cNvGrpSpPr/>
          <p:nvPr/>
        </p:nvGrpSpPr>
        <p:grpSpPr>
          <a:xfrm>
            <a:off x="4300406" y="345316"/>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5" name="椭圆 6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65"/>
          <p:cNvGrpSpPr/>
          <p:nvPr/>
        </p:nvGrpSpPr>
        <p:grpSpPr>
          <a:xfrm>
            <a:off x="3788221" y="380019"/>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8" name="椭圆 6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68"/>
          <p:cNvGrpSpPr/>
          <p:nvPr/>
        </p:nvGrpSpPr>
        <p:grpSpPr>
          <a:xfrm>
            <a:off x="4453327" y="4205907"/>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71" name="椭圆 7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72" name="矩形 71"/>
          <p:cNvSpPr/>
          <p:nvPr/>
        </p:nvSpPr>
        <p:spPr>
          <a:xfrm>
            <a:off x="4215732" y="1633968"/>
            <a:ext cx="492443" cy="2308324"/>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羽</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毛</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球</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比</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赛</a:t>
            </a:r>
            <a:endParaRPr lang="en-US" altLang="zh-CN" sz="2400" b="1" dirty="0" smtClean="0">
              <a:latin typeface="微软雅黑" panose="020B0503020204020204" charset="-122"/>
              <a:ea typeface="微软雅黑" panose="020B0503020204020204" charset="-122"/>
            </a:endParaRPr>
          </a:p>
          <a:p>
            <a:endParaRPr lang="en-US" altLang="zh-CN" sz="2400" b="1" dirty="0" smtClean="0">
              <a:latin typeface="微软雅黑" panose="020B0503020204020204" charset="-122"/>
              <a:ea typeface="微软雅黑" panose="020B0503020204020204" charset="-122"/>
            </a:endParaRPr>
          </a:p>
        </p:txBody>
      </p:sp>
      <p:pic>
        <p:nvPicPr>
          <p:cNvPr id="45" name="Picture 3" descr="I:\2016.5.23趣味运动会\后期\DSC_0217.JPG"/>
          <p:cNvPicPr>
            <a:picLocks noChangeAspect="1" noChangeArrowheads="1"/>
          </p:cNvPicPr>
          <p:nvPr/>
        </p:nvPicPr>
        <p:blipFill>
          <a:blip r:embed="rId1" cstate="print"/>
          <a:stretch>
            <a:fillRect/>
          </a:stretch>
        </p:blipFill>
        <p:spPr bwMode="auto">
          <a:xfrm>
            <a:off x="519220" y="2673432"/>
            <a:ext cx="3043371" cy="2282529"/>
          </a:xfrm>
          <a:prstGeom prst="rect">
            <a:avLst/>
          </a:prstGeom>
          <a:ln>
            <a:noFill/>
          </a:ln>
          <a:effectLst>
            <a:outerShdw blurRad="190500" algn="tl" rotWithShape="0">
              <a:srgbClr val="000000">
                <a:alpha val="70000"/>
              </a:srgbClr>
            </a:outerShdw>
          </a:effectLst>
        </p:spPr>
      </p:pic>
      <p:pic>
        <p:nvPicPr>
          <p:cNvPr id="46" name="Picture 4" descr="I:\2016.5.23趣味运动会\后期\DSC_0266.JPG"/>
          <p:cNvPicPr>
            <a:picLocks noChangeAspect="1" noChangeArrowheads="1"/>
          </p:cNvPicPr>
          <p:nvPr/>
        </p:nvPicPr>
        <p:blipFill>
          <a:blip r:embed="rId2" cstate="print"/>
          <a:stretch>
            <a:fillRect/>
          </a:stretch>
        </p:blipFill>
        <p:spPr bwMode="auto">
          <a:xfrm>
            <a:off x="527068" y="198279"/>
            <a:ext cx="3039435" cy="2279577"/>
          </a:xfrm>
          <a:prstGeom prst="rect">
            <a:avLst/>
          </a:prstGeom>
          <a:ln>
            <a:noFill/>
          </a:ln>
          <a:effectLst>
            <a:outerShdw blurRad="190500" algn="tl" rotWithShape="0">
              <a:srgbClr val="000000">
                <a:alpha val="70000"/>
              </a:srgbClr>
            </a:outerShdw>
          </a:effectLst>
        </p:spPr>
      </p:pic>
      <p:pic>
        <p:nvPicPr>
          <p:cNvPr id="47" name="Picture 5" descr="I:\2016.5.23趣味运动会\后期\DSC_0389-xiao.jpg"/>
          <p:cNvPicPr>
            <a:picLocks noChangeAspect="1" noChangeArrowheads="1"/>
          </p:cNvPicPr>
          <p:nvPr/>
        </p:nvPicPr>
        <p:blipFill>
          <a:blip r:embed="rId3" cstate="print"/>
          <a:stretch>
            <a:fillRect/>
          </a:stretch>
        </p:blipFill>
        <p:spPr bwMode="auto">
          <a:xfrm>
            <a:off x="5451885" y="165642"/>
            <a:ext cx="3171118" cy="4774493"/>
          </a:xfrm>
          <a:prstGeom prst="rect">
            <a:avLst/>
          </a:prstGeom>
          <a:ln>
            <a:noFill/>
          </a:ln>
          <a:effectLst>
            <a:outerShdw blurRad="190500" algn="tl" rotWithShape="0">
              <a:srgbClr val="000000">
                <a:alpha val="70000"/>
              </a:srgbClr>
            </a:outerShdw>
          </a:effec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97"/>
                                        <p:tgtEl>
                                          <p:spTgt spid="22"/>
                                        </p:tgtEl>
                                      </p:cBhvr>
                                    </p:animEffect>
                                  </p:childTnLst>
                                </p:cTn>
                              </p:par>
                            </p:childTnLst>
                          </p:cTn>
                        </p:par>
                        <p:par>
                          <p:cTn id="8" fill="hold">
                            <p:stCondLst>
                              <p:cond delay="659"/>
                            </p:stCondLst>
                            <p:childTnLst>
                              <p:par>
                                <p:cTn id="9" presetID="16" presetClass="entr" presetSubtype="37"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outVertical)">
                                      <p:cBhvr>
                                        <p:cTn id="11" dur="397"/>
                                        <p:tgtEl>
                                          <p:spTgt spid="72"/>
                                        </p:tgtEl>
                                      </p:cBhvr>
                                    </p:animEffect>
                                  </p:childTnLst>
                                </p:cTn>
                              </p:par>
                              <p:par>
                                <p:cTn id="12" presetID="23" presetClass="entr" presetSubtype="528" fill="hold" nodeType="withEffect">
                                  <p:stCondLst>
                                    <p:cond delay="238"/>
                                  </p:stCondLst>
                                  <p:childTnLst>
                                    <p:set>
                                      <p:cBhvr>
                                        <p:cTn id="13" dur="1" fill="hold">
                                          <p:stCondLst>
                                            <p:cond delay="0"/>
                                          </p:stCondLst>
                                        </p:cTn>
                                        <p:tgtEl>
                                          <p:spTgt spid="2"/>
                                        </p:tgtEl>
                                        <p:attrNameLst>
                                          <p:attrName>style.visibility</p:attrName>
                                        </p:attrNameLst>
                                      </p:cBhvr>
                                      <p:to>
                                        <p:strVal val="visible"/>
                                      </p:to>
                                    </p:set>
                                    <p:anim calcmode="lin" valueType="num">
                                      <p:cBhvr>
                                        <p:cTn id="14" dur="397" fill="hold"/>
                                        <p:tgtEl>
                                          <p:spTgt spid="2"/>
                                        </p:tgtEl>
                                        <p:attrNameLst>
                                          <p:attrName>ppt_w</p:attrName>
                                        </p:attrNameLst>
                                      </p:cBhvr>
                                      <p:tavLst>
                                        <p:tav tm="0">
                                          <p:val>
                                            <p:fltVal val="0"/>
                                          </p:val>
                                        </p:tav>
                                        <p:tav tm="100000">
                                          <p:val>
                                            <p:strVal val="#ppt_w"/>
                                          </p:val>
                                        </p:tav>
                                      </p:tavLst>
                                    </p:anim>
                                    <p:anim calcmode="lin" valueType="num">
                                      <p:cBhvr>
                                        <p:cTn id="15" dur="397" fill="hold"/>
                                        <p:tgtEl>
                                          <p:spTgt spid="2"/>
                                        </p:tgtEl>
                                        <p:attrNameLst>
                                          <p:attrName>ppt_h</p:attrName>
                                        </p:attrNameLst>
                                      </p:cBhvr>
                                      <p:tavLst>
                                        <p:tav tm="0">
                                          <p:val>
                                            <p:fltVal val="0"/>
                                          </p:val>
                                        </p:tav>
                                        <p:tav tm="100000">
                                          <p:val>
                                            <p:strVal val="#ppt_h"/>
                                          </p:val>
                                        </p:tav>
                                      </p:tavLst>
                                    </p:anim>
                                    <p:anim calcmode="lin" valueType="num">
                                      <p:cBhvr>
                                        <p:cTn id="16" dur="397" fill="hold"/>
                                        <p:tgtEl>
                                          <p:spTgt spid="2"/>
                                        </p:tgtEl>
                                        <p:attrNameLst>
                                          <p:attrName>ppt_x</p:attrName>
                                        </p:attrNameLst>
                                      </p:cBhvr>
                                      <p:tavLst>
                                        <p:tav tm="0">
                                          <p:val>
                                            <p:fltVal val="0.5"/>
                                          </p:val>
                                        </p:tav>
                                        <p:tav tm="100000">
                                          <p:val>
                                            <p:strVal val="#ppt_x"/>
                                          </p:val>
                                        </p:tav>
                                      </p:tavLst>
                                    </p:anim>
                                    <p:anim calcmode="lin" valueType="num">
                                      <p:cBhvr>
                                        <p:cTn id="17" dur="397" fill="hold"/>
                                        <p:tgtEl>
                                          <p:spTgt spid="2"/>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476"/>
                                  </p:stCondLst>
                                  <p:childTnLst>
                                    <p:set>
                                      <p:cBhvr>
                                        <p:cTn id="19" dur="1" fill="hold">
                                          <p:stCondLst>
                                            <p:cond delay="0"/>
                                          </p:stCondLst>
                                        </p:cTn>
                                        <p:tgtEl>
                                          <p:spTgt spid="3"/>
                                        </p:tgtEl>
                                        <p:attrNameLst>
                                          <p:attrName>style.visibility</p:attrName>
                                        </p:attrNameLst>
                                      </p:cBhvr>
                                      <p:to>
                                        <p:strVal val="visible"/>
                                      </p:to>
                                    </p:set>
                                    <p:anim calcmode="lin" valueType="num">
                                      <p:cBhvr>
                                        <p:cTn id="20" dur="397" fill="hold"/>
                                        <p:tgtEl>
                                          <p:spTgt spid="3"/>
                                        </p:tgtEl>
                                        <p:attrNameLst>
                                          <p:attrName>ppt_w</p:attrName>
                                        </p:attrNameLst>
                                      </p:cBhvr>
                                      <p:tavLst>
                                        <p:tav tm="0">
                                          <p:val>
                                            <p:fltVal val="0"/>
                                          </p:val>
                                        </p:tav>
                                        <p:tav tm="100000">
                                          <p:val>
                                            <p:strVal val="#ppt_w"/>
                                          </p:val>
                                        </p:tav>
                                      </p:tavLst>
                                    </p:anim>
                                    <p:anim calcmode="lin" valueType="num">
                                      <p:cBhvr>
                                        <p:cTn id="21" dur="397" fill="hold"/>
                                        <p:tgtEl>
                                          <p:spTgt spid="3"/>
                                        </p:tgtEl>
                                        <p:attrNameLst>
                                          <p:attrName>ppt_h</p:attrName>
                                        </p:attrNameLst>
                                      </p:cBhvr>
                                      <p:tavLst>
                                        <p:tav tm="0">
                                          <p:val>
                                            <p:fltVal val="0"/>
                                          </p:val>
                                        </p:tav>
                                        <p:tav tm="100000">
                                          <p:val>
                                            <p:strVal val="#ppt_h"/>
                                          </p:val>
                                        </p:tav>
                                      </p:tavLst>
                                    </p:anim>
                                    <p:anim calcmode="lin" valueType="num">
                                      <p:cBhvr>
                                        <p:cTn id="22" dur="397" fill="hold"/>
                                        <p:tgtEl>
                                          <p:spTgt spid="3"/>
                                        </p:tgtEl>
                                        <p:attrNameLst>
                                          <p:attrName>ppt_x</p:attrName>
                                        </p:attrNameLst>
                                      </p:cBhvr>
                                      <p:tavLst>
                                        <p:tav tm="0">
                                          <p:val>
                                            <p:fltVal val="0.5"/>
                                          </p:val>
                                        </p:tav>
                                        <p:tav tm="100000">
                                          <p:val>
                                            <p:strVal val="#ppt_x"/>
                                          </p:val>
                                        </p:tav>
                                      </p:tavLst>
                                    </p:anim>
                                    <p:anim calcmode="lin" valueType="num">
                                      <p:cBhvr>
                                        <p:cTn id="23" dur="397" fill="hold"/>
                                        <p:tgtEl>
                                          <p:spTgt spid="3"/>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476"/>
                                  </p:stCondLst>
                                  <p:childTnLst>
                                    <p:set>
                                      <p:cBhvr>
                                        <p:cTn id="25" dur="1" fill="hold">
                                          <p:stCondLst>
                                            <p:cond delay="0"/>
                                          </p:stCondLst>
                                        </p:cTn>
                                        <p:tgtEl>
                                          <p:spTgt spid="4"/>
                                        </p:tgtEl>
                                        <p:attrNameLst>
                                          <p:attrName>style.visibility</p:attrName>
                                        </p:attrNameLst>
                                      </p:cBhvr>
                                      <p:to>
                                        <p:strVal val="visible"/>
                                      </p:to>
                                    </p:set>
                                    <p:anim calcmode="lin" valueType="num">
                                      <p:cBhvr>
                                        <p:cTn id="26" dur="397" fill="hold"/>
                                        <p:tgtEl>
                                          <p:spTgt spid="4"/>
                                        </p:tgtEl>
                                        <p:attrNameLst>
                                          <p:attrName>ppt_w</p:attrName>
                                        </p:attrNameLst>
                                      </p:cBhvr>
                                      <p:tavLst>
                                        <p:tav tm="0">
                                          <p:val>
                                            <p:fltVal val="0"/>
                                          </p:val>
                                        </p:tav>
                                        <p:tav tm="100000">
                                          <p:val>
                                            <p:strVal val="#ppt_w"/>
                                          </p:val>
                                        </p:tav>
                                      </p:tavLst>
                                    </p:anim>
                                    <p:anim calcmode="lin" valueType="num">
                                      <p:cBhvr>
                                        <p:cTn id="27" dur="397" fill="hold"/>
                                        <p:tgtEl>
                                          <p:spTgt spid="4"/>
                                        </p:tgtEl>
                                        <p:attrNameLst>
                                          <p:attrName>ppt_h</p:attrName>
                                        </p:attrNameLst>
                                      </p:cBhvr>
                                      <p:tavLst>
                                        <p:tav tm="0">
                                          <p:val>
                                            <p:fltVal val="0"/>
                                          </p:val>
                                        </p:tav>
                                        <p:tav tm="100000">
                                          <p:val>
                                            <p:strVal val="#ppt_h"/>
                                          </p:val>
                                        </p:tav>
                                      </p:tavLst>
                                    </p:anim>
                                    <p:anim calcmode="lin" valueType="num">
                                      <p:cBhvr>
                                        <p:cTn id="28" dur="397" fill="hold"/>
                                        <p:tgtEl>
                                          <p:spTgt spid="4"/>
                                        </p:tgtEl>
                                        <p:attrNameLst>
                                          <p:attrName>ppt_x</p:attrName>
                                        </p:attrNameLst>
                                      </p:cBhvr>
                                      <p:tavLst>
                                        <p:tav tm="0">
                                          <p:val>
                                            <p:fltVal val="0.5"/>
                                          </p:val>
                                        </p:tav>
                                        <p:tav tm="100000">
                                          <p:val>
                                            <p:strVal val="#ppt_x"/>
                                          </p:val>
                                        </p:tav>
                                      </p:tavLst>
                                    </p:anim>
                                    <p:anim calcmode="lin" valueType="num">
                                      <p:cBhvr>
                                        <p:cTn id="29" dur="397" fill="hold"/>
                                        <p:tgtEl>
                                          <p:spTgt spid="4"/>
                                        </p:tgtEl>
                                        <p:attrNameLst>
                                          <p:attrName>ppt_y</p:attrName>
                                        </p:attrNameLst>
                                      </p:cBhvr>
                                      <p:tavLst>
                                        <p:tav tm="0">
                                          <p:val>
                                            <p:fltVal val="0.5"/>
                                          </p:val>
                                        </p:tav>
                                        <p:tav tm="100000">
                                          <p:val>
                                            <p:strVal val="#ppt_y"/>
                                          </p:val>
                                        </p:tav>
                                      </p:tavLst>
                                    </p:anim>
                                  </p:childTnLst>
                                </p:cTn>
                              </p:par>
                              <p:par>
                                <p:cTn id="30" presetID="26" presetClass="emph" presetSubtype="0" repeatCount="3000" fill="hold" nodeType="withEffect">
                                  <p:stCondLst>
                                    <p:cond delay="643"/>
                                  </p:stCondLst>
                                  <p:childTnLst>
                                    <p:animEffect transition="out" filter="fade">
                                      <p:cBhvr>
                                        <p:cTn id="31" dur="397" tmFilter="0, 0; .2, .5; .8, .5; 1, 0"/>
                                        <p:tgtEl>
                                          <p:spTgt spid="2"/>
                                        </p:tgtEl>
                                      </p:cBhvr>
                                    </p:animEffect>
                                    <p:animScale>
                                      <p:cBhvr>
                                        <p:cTn id="32" dur="198" autoRev="1" fill="hold"/>
                                        <p:tgtEl>
                                          <p:spTgt spid="2"/>
                                        </p:tgtEl>
                                      </p:cBhvr>
                                      <p:by x="105000" y="105000"/>
                                    </p:animScale>
                                  </p:childTnLst>
                                </p:cTn>
                              </p:par>
                              <p:par>
                                <p:cTn id="33" presetID="23" presetClass="entr" presetSubtype="528" fill="hold" nodeType="withEffect">
                                  <p:stCondLst>
                                    <p:cond delay="238"/>
                                  </p:stCondLst>
                                  <p:childTnLst>
                                    <p:set>
                                      <p:cBhvr>
                                        <p:cTn id="34" dur="1" fill="hold">
                                          <p:stCondLst>
                                            <p:cond delay="0"/>
                                          </p:stCondLst>
                                        </p:cTn>
                                        <p:tgtEl>
                                          <p:spTgt spid="5"/>
                                        </p:tgtEl>
                                        <p:attrNameLst>
                                          <p:attrName>style.visibility</p:attrName>
                                        </p:attrNameLst>
                                      </p:cBhvr>
                                      <p:to>
                                        <p:strVal val="visible"/>
                                      </p:to>
                                    </p:set>
                                    <p:anim calcmode="lin" valueType="num">
                                      <p:cBhvr>
                                        <p:cTn id="35" dur="397" fill="hold"/>
                                        <p:tgtEl>
                                          <p:spTgt spid="5"/>
                                        </p:tgtEl>
                                        <p:attrNameLst>
                                          <p:attrName>ppt_w</p:attrName>
                                        </p:attrNameLst>
                                      </p:cBhvr>
                                      <p:tavLst>
                                        <p:tav tm="0">
                                          <p:val>
                                            <p:fltVal val="0"/>
                                          </p:val>
                                        </p:tav>
                                        <p:tav tm="100000">
                                          <p:val>
                                            <p:strVal val="#ppt_w"/>
                                          </p:val>
                                        </p:tav>
                                      </p:tavLst>
                                    </p:anim>
                                    <p:anim calcmode="lin" valueType="num">
                                      <p:cBhvr>
                                        <p:cTn id="36" dur="397" fill="hold"/>
                                        <p:tgtEl>
                                          <p:spTgt spid="5"/>
                                        </p:tgtEl>
                                        <p:attrNameLst>
                                          <p:attrName>ppt_h</p:attrName>
                                        </p:attrNameLst>
                                      </p:cBhvr>
                                      <p:tavLst>
                                        <p:tav tm="0">
                                          <p:val>
                                            <p:fltVal val="0"/>
                                          </p:val>
                                        </p:tav>
                                        <p:tav tm="100000">
                                          <p:val>
                                            <p:strVal val="#ppt_h"/>
                                          </p:val>
                                        </p:tav>
                                      </p:tavLst>
                                    </p:anim>
                                    <p:anim calcmode="lin" valueType="num">
                                      <p:cBhvr>
                                        <p:cTn id="37" dur="397" fill="hold"/>
                                        <p:tgtEl>
                                          <p:spTgt spid="5"/>
                                        </p:tgtEl>
                                        <p:attrNameLst>
                                          <p:attrName>ppt_x</p:attrName>
                                        </p:attrNameLst>
                                      </p:cBhvr>
                                      <p:tavLst>
                                        <p:tav tm="0">
                                          <p:val>
                                            <p:fltVal val="0.5"/>
                                          </p:val>
                                        </p:tav>
                                        <p:tav tm="100000">
                                          <p:val>
                                            <p:strVal val="#ppt_x"/>
                                          </p:val>
                                        </p:tav>
                                      </p:tavLst>
                                    </p:anim>
                                    <p:anim calcmode="lin" valueType="num">
                                      <p:cBhvr>
                                        <p:cTn id="38" dur="397" fill="hold"/>
                                        <p:tgtEl>
                                          <p:spTgt spid="5"/>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5"/>
                                        </p:tgtEl>
                                      </p:cBhvr>
                                    </p:animEffect>
                                    <p:animScale>
                                      <p:cBhvr>
                                        <p:cTn id="41" dur="198" autoRev="1" fill="hold"/>
                                        <p:tgtEl>
                                          <p:spTgt spid="5"/>
                                        </p:tgtEl>
                                      </p:cBhvr>
                                      <p:by x="105000" y="105000"/>
                                    </p:animScale>
                                  </p:childTnLst>
                                </p:cTn>
                              </p:par>
                              <p:par>
                                <p:cTn id="42" presetID="23" presetClass="entr" presetSubtype="528" fill="hold" nodeType="withEffect">
                                  <p:stCondLst>
                                    <p:cond delay="476"/>
                                  </p:stCondLst>
                                  <p:childTnLst>
                                    <p:set>
                                      <p:cBhvr>
                                        <p:cTn id="43" dur="1" fill="hold">
                                          <p:stCondLst>
                                            <p:cond delay="0"/>
                                          </p:stCondLst>
                                        </p:cTn>
                                        <p:tgtEl>
                                          <p:spTgt spid="6"/>
                                        </p:tgtEl>
                                        <p:attrNameLst>
                                          <p:attrName>style.visibility</p:attrName>
                                        </p:attrNameLst>
                                      </p:cBhvr>
                                      <p:to>
                                        <p:strVal val="visible"/>
                                      </p:to>
                                    </p:set>
                                    <p:anim calcmode="lin" valueType="num">
                                      <p:cBhvr>
                                        <p:cTn id="44" dur="397" fill="hold"/>
                                        <p:tgtEl>
                                          <p:spTgt spid="6"/>
                                        </p:tgtEl>
                                        <p:attrNameLst>
                                          <p:attrName>ppt_w</p:attrName>
                                        </p:attrNameLst>
                                      </p:cBhvr>
                                      <p:tavLst>
                                        <p:tav tm="0">
                                          <p:val>
                                            <p:fltVal val="0"/>
                                          </p:val>
                                        </p:tav>
                                        <p:tav tm="100000">
                                          <p:val>
                                            <p:strVal val="#ppt_w"/>
                                          </p:val>
                                        </p:tav>
                                      </p:tavLst>
                                    </p:anim>
                                    <p:anim calcmode="lin" valueType="num">
                                      <p:cBhvr>
                                        <p:cTn id="45" dur="397" fill="hold"/>
                                        <p:tgtEl>
                                          <p:spTgt spid="6"/>
                                        </p:tgtEl>
                                        <p:attrNameLst>
                                          <p:attrName>ppt_h</p:attrName>
                                        </p:attrNameLst>
                                      </p:cBhvr>
                                      <p:tavLst>
                                        <p:tav tm="0">
                                          <p:val>
                                            <p:fltVal val="0"/>
                                          </p:val>
                                        </p:tav>
                                        <p:tav tm="100000">
                                          <p:val>
                                            <p:strVal val="#ppt_h"/>
                                          </p:val>
                                        </p:tav>
                                      </p:tavLst>
                                    </p:anim>
                                    <p:anim calcmode="lin" valueType="num">
                                      <p:cBhvr>
                                        <p:cTn id="46" dur="397" fill="hold"/>
                                        <p:tgtEl>
                                          <p:spTgt spid="6"/>
                                        </p:tgtEl>
                                        <p:attrNameLst>
                                          <p:attrName>ppt_x</p:attrName>
                                        </p:attrNameLst>
                                      </p:cBhvr>
                                      <p:tavLst>
                                        <p:tav tm="0">
                                          <p:val>
                                            <p:fltVal val="0.5"/>
                                          </p:val>
                                        </p:tav>
                                        <p:tav tm="100000">
                                          <p:val>
                                            <p:strVal val="#ppt_x"/>
                                          </p:val>
                                        </p:tav>
                                      </p:tavLst>
                                    </p:anim>
                                    <p:anim calcmode="lin" valueType="num">
                                      <p:cBhvr>
                                        <p:cTn id="47" dur="397" fill="hold"/>
                                        <p:tgtEl>
                                          <p:spTgt spid="6"/>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238"/>
                                  </p:stCondLst>
                                  <p:childTnLst>
                                    <p:set>
                                      <p:cBhvr>
                                        <p:cTn id="49" dur="1" fill="hold">
                                          <p:stCondLst>
                                            <p:cond delay="0"/>
                                          </p:stCondLst>
                                        </p:cTn>
                                        <p:tgtEl>
                                          <p:spTgt spid="7"/>
                                        </p:tgtEl>
                                        <p:attrNameLst>
                                          <p:attrName>style.visibility</p:attrName>
                                        </p:attrNameLst>
                                      </p:cBhvr>
                                      <p:to>
                                        <p:strVal val="visible"/>
                                      </p:to>
                                    </p:set>
                                    <p:anim calcmode="lin" valueType="num">
                                      <p:cBhvr>
                                        <p:cTn id="50" dur="397" fill="hold"/>
                                        <p:tgtEl>
                                          <p:spTgt spid="7"/>
                                        </p:tgtEl>
                                        <p:attrNameLst>
                                          <p:attrName>ppt_w</p:attrName>
                                        </p:attrNameLst>
                                      </p:cBhvr>
                                      <p:tavLst>
                                        <p:tav tm="0">
                                          <p:val>
                                            <p:fltVal val="0"/>
                                          </p:val>
                                        </p:tav>
                                        <p:tav tm="100000">
                                          <p:val>
                                            <p:strVal val="#ppt_w"/>
                                          </p:val>
                                        </p:tav>
                                      </p:tavLst>
                                    </p:anim>
                                    <p:anim calcmode="lin" valueType="num">
                                      <p:cBhvr>
                                        <p:cTn id="51" dur="397" fill="hold"/>
                                        <p:tgtEl>
                                          <p:spTgt spid="7"/>
                                        </p:tgtEl>
                                        <p:attrNameLst>
                                          <p:attrName>ppt_h</p:attrName>
                                        </p:attrNameLst>
                                      </p:cBhvr>
                                      <p:tavLst>
                                        <p:tav tm="0">
                                          <p:val>
                                            <p:fltVal val="0"/>
                                          </p:val>
                                        </p:tav>
                                        <p:tav tm="100000">
                                          <p:val>
                                            <p:strVal val="#ppt_h"/>
                                          </p:val>
                                        </p:tav>
                                      </p:tavLst>
                                    </p:anim>
                                    <p:anim calcmode="lin" valueType="num">
                                      <p:cBhvr>
                                        <p:cTn id="52" dur="397" fill="hold"/>
                                        <p:tgtEl>
                                          <p:spTgt spid="7"/>
                                        </p:tgtEl>
                                        <p:attrNameLst>
                                          <p:attrName>ppt_x</p:attrName>
                                        </p:attrNameLst>
                                      </p:cBhvr>
                                      <p:tavLst>
                                        <p:tav tm="0">
                                          <p:val>
                                            <p:fltVal val="0.5"/>
                                          </p:val>
                                        </p:tav>
                                        <p:tav tm="100000">
                                          <p:val>
                                            <p:strVal val="#ppt_x"/>
                                          </p:val>
                                        </p:tav>
                                      </p:tavLst>
                                    </p:anim>
                                    <p:anim calcmode="lin" valueType="num">
                                      <p:cBhvr>
                                        <p:cTn id="53" dur="397" fill="hold"/>
                                        <p:tgtEl>
                                          <p:spTgt spid="7"/>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476"/>
                                  </p:stCondLst>
                                  <p:childTnLst>
                                    <p:set>
                                      <p:cBhvr>
                                        <p:cTn id="55" dur="1" fill="hold">
                                          <p:stCondLst>
                                            <p:cond delay="0"/>
                                          </p:stCondLst>
                                        </p:cTn>
                                        <p:tgtEl>
                                          <p:spTgt spid="8"/>
                                        </p:tgtEl>
                                        <p:attrNameLst>
                                          <p:attrName>style.visibility</p:attrName>
                                        </p:attrNameLst>
                                      </p:cBhvr>
                                      <p:to>
                                        <p:strVal val="visible"/>
                                      </p:to>
                                    </p:set>
                                    <p:anim calcmode="lin" valueType="num">
                                      <p:cBhvr>
                                        <p:cTn id="56" dur="397" fill="hold"/>
                                        <p:tgtEl>
                                          <p:spTgt spid="8"/>
                                        </p:tgtEl>
                                        <p:attrNameLst>
                                          <p:attrName>ppt_w</p:attrName>
                                        </p:attrNameLst>
                                      </p:cBhvr>
                                      <p:tavLst>
                                        <p:tav tm="0">
                                          <p:val>
                                            <p:fltVal val="0"/>
                                          </p:val>
                                        </p:tav>
                                        <p:tav tm="100000">
                                          <p:val>
                                            <p:strVal val="#ppt_w"/>
                                          </p:val>
                                        </p:tav>
                                      </p:tavLst>
                                    </p:anim>
                                    <p:anim calcmode="lin" valueType="num">
                                      <p:cBhvr>
                                        <p:cTn id="57" dur="397" fill="hold"/>
                                        <p:tgtEl>
                                          <p:spTgt spid="8"/>
                                        </p:tgtEl>
                                        <p:attrNameLst>
                                          <p:attrName>ppt_h</p:attrName>
                                        </p:attrNameLst>
                                      </p:cBhvr>
                                      <p:tavLst>
                                        <p:tav tm="0">
                                          <p:val>
                                            <p:fltVal val="0"/>
                                          </p:val>
                                        </p:tav>
                                        <p:tav tm="100000">
                                          <p:val>
                                            <p:strVal val="#ppt_h"/>
                                          </p:val>
                                        </p:tav>
                                      </p:tavLst>
                                    </p:anim>
                                    <p:anim calcmode="lin" valueType="num">
                                      <p:cBhvr>
                                        <p:cTn id="58" dur="397" fill="hold"/>
                                        <p:tgtEl>
                                          <p:spTgt spid="8"/>
                                        </p:tgtEl>
                                        <p:attrNameLst>
                                          <p:attrName>ppt_x</p:attrName>
                                        </p:attrNameLst>
                                      </p:cBhvr>
                                      <p:tavLst>
                                        <p:tav tm="0">
                                          <p:val>
                                            <p:fltVal val="0.5"/>
                                          </p:val>
                                        </p:tav>
                                        <p:tav tm="100000">
                                          <p:val>
                                            <p:strVal val="#ppt_x"/>
                                          </p:val>
                                        </p:tav>
                                      </p:tavLst>
                                    </p:anim>
                                    <p:anim calcmode="lin" valueType="num">
                                      <p:cBhvr>
                                        <p:cTn id="59" dur="397" fill="hold"/>
                                        <p:tgtEl>
                                          <p:spTgt spid="8"/>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p:cTn id="62" dur="1000" fill="hold"/>
                                        <p:tgtEl>
                                          <p:spTgt spid="46"/>
                                        </p:tgtEl>
                                        <p:attrNameLst>
                                          <p:attrName>ppt_w</p:attrName>
                                        </p:attrNameLst>
                                      </p:cBhvr>
                                      <p:tavLst>
                                        <p:tav tm="0">
                                          <p:val>
                                            <p:fltVal val="0"/>
                                          </p:val>
                                        </p:tav>
                                        <p:tav tm="100000">
                                          <p:val>
                                            <p:strVal val="#ppt_w"/>
                                          </p:val>
                                        </p:tav>
                                      </p:tavLst>
                                    </p:anim>
                                    <p:anim calcmode="lin" valueType="num">
                                      <p:cBhvr>
                                        <p:cTn id="63" dur="1000" fill="hold"/>
                                        <p:tgtEl>
                                          <p:spTgt spid="46"/>
                                        </p:tgtEl>
                                        <p:attrNameLst>
                                          <p:attrName>ppt_h</p:attrName>
                                        </p:attrNameLst>
                                      </p:cBhvr>
                                      <p:tavLst>
                                        <p:tav tm="0">
                                          <p:val>
                                            <p:fltVal val="0"/>
                                          </p:val>
                                        </p:tav>
                                        <p:tav tm="100000">
                                          <p:val>
                                            <p:strVal val="#ppt_h"/>
                                          </p:val>
                                        </p:tav>
                                      </p:tavLst>
                                    </p:anim>
                                    <p:animEffect transition="in" filter="fade">
                                      <p:cBhvr>
                                        <p:cTn id="64" dur="1000"/>
                                        <p:tgtEl>
                                          <p:spTgt spid="46"/>
                                        </p:tgtEl>
                                      </p:cBhvr>
                                    </p:animEffect>
                                  </p:childTnLst>
                                </p:cTn>
                              </p:par>
                              <p:par>
                                <p:cTn id="65" presetID="53" presetClass="entr" presetSubtype="16"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1000" fill="hold"/>
                                        <p:tgtEl>
                                          <p:spTgt spid="47"/>
                                        </p:tgtEl>
                                        <p:attrNameLst>
                                          <p:attrName>ppt_w</p:attrName>
                                        </p:attrNameLst>
                                      </p:cBhvr>
                                      <p:tavLst>
                                        <p:tav tm="0">
                                          <p:val>
                                            <p:fltVal val="0"/>
                                          </p:val>
                                        </p:tav>
                                        <p:tav tm="100000">
                                          <p:val>
                                            <p:strVal val="#ppt_w"/>
                                          </p:val>
                                        </p:tav>
                                      </p:tavLst>
                                    </p:anim>
                                    <p:anim calcmode="lin" valueType="num">
                                      <p:cBhvr>
                                        <p:cTn id="68" dur="1000" fill="hold"/>
                                        <p:tgtEl>
                                          <p:spTgt spid="47"/>
                                        </p:tgtEl>
                                        <p:attrNameLst>
                                          <p:attrName>ppt_h</p:attrName>
                                        </p:attrNameLst>
                                      </p:cBhvr>
                                      <p:tavLst>
                                        <p:tav tm="0">
                                          <p:val>
                                            <p:fltVal val="0"/>
                                          </p:val>
                                        </p:tav>
                                        <p:tav tm="100000">
                                          <p:val>
                                            <p:strVal val="#ppt_h"/>
                                          </p:val>
                                        </p:tav>
                                      </p:tavLst>
                                    </p:anim>
                                    <p:animEffect transition="in" filter="fade">
                                      <p:cBhvr>
                                        <p:cTn id="69" dur="1000"/>
                                        <p:tgtEl>
                                          <p:spTgt spid="47"/>
                                        </p:tgtEl>
                                      </p:cBhvr>
                                    </p:animEffect>
                                  </p:childTnLst>
                                </p:cTn>
                              </p:par>
                              <p:par>
                                <p:cTn id="70" presetID="53" presetClass="entr" presetSubtype="16"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p:cTn id="72" dur="1000" fill="hold"/>
                                        <p:tgtEl>
                                          <p:spTgt spid="45"/>
                                        </p:tgtEl>
                                        <p:attrNameLst>
                                          <p:attrName>ppt_w</p:attrName>
                                        </p:attrNameLst>
                                      </p:cBhvr>
                                      <p:tavLst>
                                        <p:tav tm="0">
                                          <p:val>
                                            <p:fltVal val="0"/>
                                          </p:val>
                                        </p:tav>
                                        <p:tav tm="100000">
                                          <p:val>
                                            <p:strVal val="#ppt_w"/>
                                          </p:val>
                                        </p:tav>
                                      </p:tavLst>
                                    </p:anim>
                                    <p:anim calcmode="lin" valueType="num">
                                      <p:cBhvr>
                                        <p:cTn id="73" dur="1000" fill="hold"/>
                                        <p:tgtEl>
                                          <p:spTgt spid="45"/>
                                        </p:tgtEl>
                                        <p:attrNameLst>
                                          <p:attrName>ppt_h</p:attrName>
                                        </p:attrNameLst>
                                      </p:cBhvr>
                                      <p:tavLst>
                                        <p:tav tm="0">
                                          <p:val>
                                            <p:fltVal val="0"/>
                                          </p:val>
                                        </p:tav>
                                        <p:tav tm="100000">
                                          <p:val>
                                            <p:strVal val="#ppt_h"/>
                                          </p:val>
                                        </p:tav>
                                      </p:tavLst>
                                    </p:anim>
                                    <p:animEffect transition="in" filter="fade">
                                      <p:cBhvr>
                                        <p:cTn id="74"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1092536" y="685306"/>
            <a:ext cx="3123210" cy="739731"/>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3678560" y="457440"/>
            <a:ext cx="520192" cy="520192"/>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3" name="椭圆 52"/>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2434549" y="538203"/>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6" name="椭圆 5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2260585" y="354896"/>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9" name="椭圆 5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59"/>
          <p:cNvGrpSpPr/>
          <p:nvPr/>
        </p:nvGrpSpPr>
        <p:grpSpPr>
          <a:xfrm>
            <a:off x="944564" y="507175"/>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2" name="椭圆 6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62"/>
          <p:cNvGrpSpPr/>
          <p:nvPr/>
        </p:nvGrpSpPr>
        <p:grpSpPr>
          <a:xfrm>
            <a:off x="2133644" y="523432"/>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5" name="椭圆 6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65"/>
          <p:cNvGrpSpPr/>
          <p:nvPr/>
        </p:nvGrpSpPr>
        <p:grpSpPr>
          <a:xfrm>
            <a:off x="1352254" y="391881"/>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8" name="椭圆 6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68"/>
          <p:cNvGrpSpPr/>
          <p:nvPr/>
        </p:nvGrpSpPr>
        <p:grpSpPr>
          <a:xfrm>
            <a:off x="4044113" y="77392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71" name="椭圆 7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72" name="矩形 71"/>
          <p:cNvSpPr/>
          <p:nvPr/>
        </p:nvSpPr>
        <p:spPr>
          <a:xfrm>
            <a:off x="1698948" y="850197"/>
            <a:ext cx="1880643" cy="461665"/>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卡拉</a:t>
            </a:r>
            <a:r>
              <a:rPr lang="en-US" altLang="zh-CN" sz="2400" b="1" dirty="0" smtClean="0">
                <a:latin typeface="微软雅黑" panose="020B0503020204020204" charset="-122"/>
                <a:ea typeface="微软雅黑" panose="020B0503020204020204" charset="-122"/>
              </a:rPr>
              <a:t>OK</a:t>
            </a:r>
            <a:r>
              <a:rPr lang="zh-CN" altLang="en-US" sz="2400" b="1" dirty="0" smtClean="0">
                <a:latin typeface="微软雅黑" panose="020B0503020204020204" charset="-122"/>
                <a:ea typeface="微软雅黑" panose="020B0503020204020204" charset="-122"/>
              </a:rPr>
              <a:t>比赛</a:t>
            </a:r>
            <a:endParaRPr lang="zh-CN" altLang="en-US" sz="2400" b="1" dirty="0">
              <a:latin typeface="微软雅黑" panose="020B0503020204020204" charset="-122"/>
              <a:ea typeface="微软雅黑" panose="020B0503020204020204" charset="-122"/>
            </a:endParaRPr>
          </a:p>
        </p:txBody>
      </p:sp>
      <p:pic>
        <p:nvPicPr>
          <p:cNvPr id="29" name="Picture 3" descr="C:\Documents and Settings\billyg\My Documents\Tencent Files\292002050\FileRecv\DSC_0091.JPG"/>
          <p:cNvPicPr>
            <a:picLocks noChangeAspect="1" noChangeArrowheads="1"/>
          </p:cNvPicPr>
          <p:nvPr/>
        </p:nvPicPr>
        <p:blipFill>
          <a:blip r:embed="rId1" cstate="print"/>
          <a:stretch>
            <a:fillRect/>
          </a:stretch>
        </p:blipFill>
        <p:spPr bwMode="auto">
          <a:xfrm>
            <a:off x="343208" y="1770585"/>
            <a:ext cx="4790001" cy="31814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5" descr="C:\Documents and Settings\billyg\My Documents\Tencent Files\292002050\FileRecv\DSC_0105.JPG"/>
          <p:cNvPicPr>
            <a:picLocks noChangeAspect="1" noChangeArrowheads="1"/>
          </p:cNvPicPr>
          <p:nvPr/>
        </p:nvPicPr>
        <p:blipFill>
          <a:blip r:embed="rId2" cstate="print"/>
          <a:stretch>
            <a:fillRect/>
          </a:stretch>
        </p:blipFill>
        <p:spPr bwMode="auto">
          <a:xfrm>
            <a:off x="5408727" y="2709570"/>
            <a:ext cx="3361855" cy="22328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2" descr="C:\Documents and Settings\billyg\My Documents\Tencent Files\292002050\FileRecv\DSC_0111.JPG"/>
          <p:cNvPicPr>
            <a:picLocks noChangeAspect="1" noChangeArrowheads="1"/>
          </p:cNvPicPr>
          <p:nvPr/>
        </p:nvPicPr>
        <p:blipFill>
          <a:blip r:embed="rId3" cstate="print"/>
          <a:stretch>
            <a:fillRect/>
          </a:stretch>
        </p:blipFill>
        <p:spPr bwMode="auto">
          <a:xfrm>
            <a:off x="5381861" y="209693"/>
            <a:ext cx="3361855" cy="22328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97"/>
                                        <p:tgtEl>
                                          <p:spTgt spid="22"/>
                                        </p:tgtEl>
                                      </p:cBhvr>
                                    </p:animEffect>
                                  </p:childTnLst>
                                </p:cTn>
                              </p:par>
                            </p:childTnLst>
                          </p:cTn>
                        </p:par>
                        <p:par>
                          <p:cTn id="8" fill="hold">
                            <p:stCondLst>
                              <p:cond delay="659"/>
                            </p:stCondLst>
                            <p:childTnLst>
                              <p:par>
                                <p:cTn id="9" presetID="16" presetClass="entr" presetSubtype="37"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outVertical)">
                                      <p:cBhvr>
                                        <p:cTn id="11" dur="397"/>
                                        <p:tgtEl>
                                          <p:spTgt spid="72"/>
                                        </p:tgtEl>
                                      </p:cBhvr>
                                    </p:animEffect>
                                  </p:childTnLst>
                                </p:cTn>
                              </p:par>
                              <p:par>
                                <p:cTn id="12" presetID="23" presetClass="entr" presetSubtype="528" fill="hold" nodeType="withEffect">
                                  <p:stCondLst>
                                    <p:cond delay="238"/>
                                  </p:stCondLst>
                                  <p:childTnLst>
                                    <p:set>
                                      <p:cBhvr>
                                        <p:cTn id="13" dur="1" fill="hold">
                                          <p:stCondLst>
                                            <p:cond delay="0"/>
                                          </p:stCondLst>
                                        </p:cTn>
                                        <p:tgtEl>
                                          <p:spTgt spid="2"/>
                                        </p:tgtEl>
                                        <p:attrNameLst>
                                          <p:attrName>style.visibility</p:attrName>
                                        </p:attrNameLst>
                                      </p:cBhvr>
                                      <p:to>
                                        <p:strVal val="visible"/>
                                      </p:to>
                                    </p:set>
                                    <p:anim calcmode="lin" valueType="num">
                                      <p:cBhvr>
                                        <p:cTn id="14" dur="397" fill="hold"/>
                                        <p:tgtEl>
                                          <p:spTgt spid="2"/>
                                        </p:tgtEl>
                                        <p:attrNameLst>
                                          <p:attrName>ppt_w</p:attrName>
                                        </p:attrNameLst>
                                      </p:cBhvr>
                                      <p:tavLst>
                                        <p:tav tm="0">
                                          <p:val>
                                            <p:fltVal val="0"/>
                                          </p:val>
                                        </p:tav>
                                        <p:tav tm="100000">
                                          <p:val>
                                            <p:strVal val="#ppt_w"/>
                                          </p:val>
                                        </p:tav>
                                      </p:tavLst>
                                    </p:anim>
                                    <p:anim calcmode="lin" valueType="num">
                                      <p:cBhvr>
                                        <p:cTn id="15" dur="397" fill="hold"/>
                                        <p:tgtEl>
                                          <p:spTgt spid="2"/>
                                        </p:tgtEl>
                                        <p:attrNameLst>
                                          <p:attrName>ppt_h</p:attrName>
                                        </p:attrNameLst>
                                      </p:cBhvr>
                                      <p:tavLst>
                                        <p:tav tm="0">
                                          <p:val>
                                            <p:fltVal val="0"/>
                                          </p:val>
                                        </p:tav>
                                        <p:tav tm="100000">
                                          <p:val>
                                            <p:strVal val="#ppt_h"/>
                                          </p:val>
                                        </p:tav>
                                      </p:tavLst>
                                    </p:anim>
                                    <p:anim calcmode="lin" valueType="num">
                                      <p:cBhvr>
                                        <p:cTn id="16" dur="397" fill="hold"/>
                                        <p:tgtEl>
                                          <p:spTgt spid="2"/>
                                        </p:tgtEl>
                                        <p:attrNameLst>
                                          <p:attrName>ppt_x</p:attrName>
                                        </p:attrNameLst>
                                      </p:cBhvr>
                                      <p:tavLst>
                                        <p:tav tm="0">
                                          <p:val>
                                            <p:fltVal val="0.5"/>
                                          </p:val>
                                        </p:tav>
                                        <p:tav tm="100000">
                                          <p:val>
                                            <p:strVal val="#ppt_x"/>
                                          </p:val>
                                        </p:tav>
                                      </p:tavLst>
                                    </p:anim>
                                    <p:anim calcmode="lin" valueType="num">
                                      <p:cBhvr>
                                        <p:cTn id="17" dur="397" fill="hold"/>
                                        <p:tgtEl>
                                          <p:spTgt spid="2"/>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476"/>
                                  </p:stCondLst>
                                  <p:childTnLst>
                                    <p:set>
                                      <p:cBhvr>
                                        <p:cTn id="19" dur="1" fill="hold">
                                          <p:stCondLst>
                                            <p:cond delay="0"/>
                                          </p:stCondLst>
                                        </p:cTn>
                                        <p:tgtEl>
                                          <p:spTgt spid="3"/>
                                        </p:tgtEl>
                                        <p:attrNameLst>
                                          <p:attrName>style.visibility</p:attrName>
                                        </p:attrNameLst>
                                      </p:cBhvr>
                                      <p:to>
                                        <p:strVal val="visible"/>
                                      </p:to>
                                    </p:set>
                                    <p:anim calcmode="lin" valueType="num">
                                      <p:cBhvr>
                                        <p:cTn id="20" dur="397" fill="hold"/>
                                        <p:tgtEl>
                                          <p:spTgt spid="3"/>
                                        </p:tgtEl>
                                        <p:attrNameLst>
                                          <p:attrName>ppt_w</p:attrName>
                                        </p:attrNameLst>
                                      </p:cBhvr>
                                      <p:tavLst>
                                        <p:tav tm="0">
                                          <p:val>
                                            <p:fltVal val="0"/>
                                          </p:val>
                                        </p:tav>
                                        <p:tav tm="100000">
                                          <p:val>
                                            <p:strVal val="#ppt_w"/>
                                          </p:val>
                                        </p:tav>
                                      </p:tavLst>
                                    </p:anim>
                                    <p:anim calcmode="lin" valueType="num">
                                      <p:cBhvr>
                                        <p:cTn id="21" dur="397" fill="hold"/>
                                        <p:tgtEl>
                                          <p:spTgt spid="3"/>
                                        </p:tgtEl>
                                        <p:attrNameLst>
                                          <p:attrName>ppt_h</p:attrName>
                                        </p:attrNameLst>
                                      </p:cBhvr>
                                      <p:tavLst>
                                        <p:tav tm="0">
                                          <p:val>
                                            <p:fltVal val="0"/>
                                          </p:val>
                                        </p:tav>
                                        <p:tav tm="100000">
                                          <p:val>
                                            <p:strVal val="#ppt_h"/>
                                          </p:val>
                                        </p:tav>
                                      </p:tavLst>
                                    </p:anim>
                                    <p:anim calcmode="lin" valueType="num">
                                      <p:cBhvr>
                                        <p:cTn id="22" dur="397" fill="hold"/>
                                        <p:tgtEl>
                                          <p:spTgt spid="3"/>
                                        </p:tgtEl>
                                        <p:attrNameLst>
                                          <p:attrName>ppt_x</p:attrName>
                                        </p:attrNameLst>
                                      </p:cBhvr>
                                      <p:tavLst>
                                        <p:tav tm="0">
                                          <p:val>
                                            <p:fltVal val="0.5"/>
                                          </p:val>
                                        </p:tav>
                                        <p:tav tm="100000">
                                          <p:val>
                                            <p:strVal val="#ppt_x"/>
                                          </p:val>
                                        </p:tav>
                                      </p:tavLst>
                                    </p:anim>
                                    <p:anim calcmode="lin" valueType="num">
                                      <p:cBhvr>
                                        <p:cTn id="23" dur="397" fill="hold"/>
                                        <p:tgtEl>
                                          <p:spTgt spid="3"/>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476"/>
                                  </p:stCondLst>
                                  <p:childTnLst>
                                    <p:set>
                                      <p:cBhvr>
                                        <p:cTn id="25" dur="1" fill="hold">
                                          <p:stCondLst>
                                            <p:cond delay="0"/>
                                          </p:stCondLst>
                                        </p:cTn>
                                        <p:tgtEl>
                                          <p:spTgt spid="4"/>
                                        </p:tgtEl>
                                        <p:attrNameLst>
                                          <p:attrName>style.visibility</p:attrName>
                                        </p:attrNameLst>
                                      </p:cBhvr>
                                      <p:to>
                                        <p:strVal val="visible"/>
                                      </p:to>
                                    </p:set>
                                    <p:anim calcmode="lin" valueType="num">
                                      <p:cBhvr>
                                        <p:cTn id="26" dur="397" fill="hold"/>
                                        <p:tgtEl>
                                          <p:spTgt spid="4"/>
                                        </p:tgtEl>
                                        <p:attrNameLst>
                                          <p:attrName>ppt_w</p:attrName>
                                        </p:attrNameLst>
                                      </p:cBhvr>
                                      <p:tavLst>
                                        <p:tav tm="0">
                                          <p:val>
                                            <p:fltVal val="0"/>
                                          </p:val>
                                        </p:tav>
                                        <p:tav tm="100000">
                                          <p:val>
                                            <p:strVal val="#ppt_w"/>
                                          </p:val>
                                        </p:tav>
                                      </p:tavLst>
                                    </p:anim>
                                    <p:anim calcmode="lin" valueType="num">
                                      <p:cBhvr>
                                        <p:cTn id="27" dur="397" fill="hold"/>
                                        <p:tgtEl>
                                          <p:spTgt spid="4"/>
                                        </p:tgtEl>
                                        <p:attrNameLst>
                                          <p:attrName>ppt_h</p:attrName>
                                        </p:attrNameLst>
                                      </p:cBhvr>
                                      <p:tavLst>
                                        <p:tav tm="0">
                                          <p:val>
                                            <p:fltVal val="0"/>
                                          </p:val>
                                        </p:tav>
                                        <p:tav tm="100000">
                                          <p:val>
                                            <p:strVal val="#ppt_h"/>
                                          </p:val>
                                        </p:tav>
                                      </p:tavLst>
                                    </p:anim>
                                    <p:anim calcmode="lin" valueType="num">
                                      <p:cBhvr>
                                        <p:cTn id="28" dur="397" fill="hold"/>
                                        <p:tgtEl>
                                          <p:spTgt spid="4"/>
                                        </p:tgtEl>
                                        <p:attrNameLst>
                                          <p:attrName>ppt_x</p:attrName>
                                        </p:attrNameLst>
                                      </p:cBhvr>
                                      <p:tavLst>
                                        <p:tav tm="0">
                                          <p:val>
                                            <p:fltVal val="0.5"/>
                                          </p:val>
                                        </p:tav>
                                        <p:tav tm="100000">
                                          <p:val>
                                            <p:strVal val="#ppt_x"/>
                                          </p:val>
                                        </p:tav>
                                      </p:tavLst>
                                    </p:anim>
                                    <p:anim calcmode="lin" valueType="num">
                                      <p:cBhvr>
                                        <p:cTn id="29" dur="397" fill="hold"/>
                                        <p:tgtEl>
                                          <p:spTgt spid="4"/>
                                        </p:tgtEl>
                                        <p:attrNameLst>
                                          <p:attrName>ppt_y</p:attrName>
                                        </p:attrNameLst>
                                      </p:cBhvr>
                                      <p:tavLst>
                                        <p:tav tm="0">
                                          <p:val>
                                            <p:fltVal val="0.5"/>
                                          </p:val>
                                        </p:tav>
                                        <p:tav tm="100000">
                                          <p:val>
                                            <p:strVal val="#ppt_y"/>
                                          </p:val>
                                        </p:tav>
                                      </p:tavLst>
                                    </p:anim>
                                  </p:childTnLst>
                                </p:cTn>
                              </p:par>
                              <p:par>
                                <p:cTn id="30" presetID="26" presetClass="emph" presetSubtype="0" repeatCount="3000" fill="hold" nodeType="withEffect">
                                  <p:stCondLst>
                                    <p:cond delay="643"/>
                                  </p:stCondLst>
                                  <p:childTnLst>
                                    <p:animEffect transition="out" filter="fade">
                                      <p:cBhvr>
                                        <p:cTn id="31" dur="397" tmFilter="0, 0; .2, .5; .8, .5; 1, 0"/>
                                        <p:tgtEl>
                                          <p:spTgt spid="2"/>
                                        </p:tgtEl>
                                      </p:cBhvr>
                                    </p:animEffect>
                                    <p:animScale>
                                      <p:cBhvr>
                                        <p:cTn id="32" dur="198" autoRev="1" fill="hold"/>
                                        <p:tgtEl>
                                          <p:spTgt spid="2"/>
                                        </p:tgtEl>
                                      </p:cBhvr>
                                      <p:by x="105000" y="105000"/>
                                    </p:animScale>
                                  </p:childTnLst>
                                </p:cTn>
                              </p:par>
                              <p:par>
                                <p:cTn id="33" presetID="23" presetClass="entr" presetSubtype="528" fill="hold" nodeType="withEffect">
                                  <p:stCondLst>
                                    <p:cond delay="238"/>
                                  </p:stCondLst>
                                  <p:childTnLst>
                                    <p:set>
                                      <p:cBhvr>
                                        <p:cTn id="34" dur="1" fill="hold">
                                          <p:stCondLst>
                                            <p:cond delay="0"/>
                                          </p:stCondLst>
                                        </p:cTn>
                                        <p:tgtEl>
                                          <p:spTgt spid="5"/>
                                        </p:tgtEl>
                                        <p:attrNameLst>
                                          <p:attrName>style.visibility</p:attrName>
                                        </p:attrNameLst>
                                      </p:cBhvr>
                                      <p:to>
                                        <p:strVal val="visible"/>
                                      </p:to>
                                    </p:set>
                                    <p:anim calcmode="lin" valueType="num">
                                      <p:cBhvr>
                                        <p:cTn id="35" dur="397" fill="hold"/>
                                        <p:tgtEl>
                                          <p:spTgt spid="5"/>
                                        </p:tgtEl>
                                        <p:attrNameLst>
                                          <p:attrName>ppt_w</p:attrName>
                                        </p:attrNameLst>
                                      </p:cBhvr>
                                      <p:tavLst>
                                        <p:tav tm="0">
                                          <p:val>
                                            <p:fltVal val="0"/>
                                          </p:val>
                                        </p:tav>
                                        <p:tav tm="100000">
                                          <p:val>
                                            <p:strVal val="#ppt_w"/>
                                          </p:val>
                                        </p:tav>
                                      </p:tavLst>
                                    </p:anim>
                                    <p:anim calcmode="lin" valueType="num">
                                      <p:cBhvr>
                                        <p:cTn id="36" dur="397" fill="hold"/>
                                        <p:tgtEl>
                                          <p:spTgt spid="5"/>
                                        </p:tgtEl>
                                        <p:attrNameLst>
                                          <p:attrName>ppt_h</p:attrName>
                                        </p:attrNameLst>
                                      </p:cBhvr>
                                      <p:tavLst>
                                        <p:tav tm="0">
                                          <p:val>
                                            <p:fltVal val="0"/>
                                          </p:val>
                                        </p:tav>
                                        <p:tav tm="100000">
                                          <p:val>
                                            <p:strVal val="#ppt_h"/>
                                          </p:val>
                                        </p:tav>
                                      </p:tavLst>
                                    </p:anim>
                                    <p:anim calcmode="lin" valueType="num">
                                      <p:cBhvr>
                                        <p:cTn id="37" dur="397" fill="hold"/>
                                        <p:tgtEl>
                                          <p:spTgt spid="5"/>
                                        </p:tgtEl>
                                        <p:attrNameLst>
                                          <p:attrName>ppt_x</p:attrName>
                                        </p:attrNameLst>
                                      </p:cBhvr>
                                      <p:tavLst>
                                        <p:tav tm="0">
                                          <p:val>
                                            <p:fltVal val="0.5"/>
                                          </p:val>
                                        </p:tav>
                                        <p:tav tm="100000">
                                          <p:val>
                                            <p:strVal val="#ppt_x"/>
                                          </p:val>
                                        </p:tav>
                                      </p:tavLst>
                                    </p:anim>
                                    <p:anim calcmode="lin" valueType="num">
                                      <p:cBhvr>
                                        <p:cTn id="38" dur="397" fill="hold"/>
                                        <p:tgtEl>
                                          <p:spTgt spid="5"/>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5"/>
                                        </p:tgtEl>
                                      </p:cBhvr>
                                    </p:animEffect>
                                    <p:animScale>
                                      <p:cBhvr>
                                        <p:cTn id="41" dur="198" autoRev="1" fill="hold"/>
                                        <p:tgtEl>
                                          <p:spTgt spid="5"/>
                                        </p:tgtEl>
                                      </p:cBhvr>
                                      <p:by x="105000" y="105000"/>
                                    </p:animScale>
                                  </p:childTnLst>
                                </p:cTn>
                              </p:par>
                              <p:par>
                                <p:cTn id="42" presetID="23" presetClass="entr" presetSubtype="528" fill="hold" nodeType="withEffect">
                                  <p:stCondLst>
                                    <p:cond delay="476"/>
                                  </p:stCondLst>
                                  <p:childTnLst>
                                    <p:set>
                                      <p:cBhvr>
                                        <p:cTn id="43" dur="1" fill="hold">
                                          <p:stCondLst>
                                            <p:cond delay="0"/>
                                          </p:stCondLst>
                                        </p:cTn>
                                        <p:tgtEl>
                                          <p:spTgt spid="6"/>
                                        </p:tgtEl>
                                        <p:attrNameLst>
                                          <p:attrName>style.visibility</p:attrName>
                                        </p:attrNameLst>
                                      </p:cBhvr>
                                      <p:to>
                                        <p:strVal val="visible"/>
                                      </p:to>
                                    </p:set>
                                    <p:anim calcmode="lin" valueType="num">
                                      <p:cBhvr>
                                        <p:cTn id="44" dur="397" fill="hold"/>
                                        <p:tgtEl>
                                          <p:spTgt spid="6"/>
                                        </p:tgtEl>
                                        <p:attrNameLst>
                                          <p:attrName>ppt_w</p:attrName>
                                        </p:attrNameLst>
                                      </p:cBhvr>
                                      <p:tavLst>
                                        <p:tav tm="0">
                                          <p:val>
                                            <p:fltVal val="0"/>
                                          </p:val>
                                        </p:tav>
                                        <p:tav tm="100000">
                                          <p:val>
                                            <p:strVal val="#ppt_w"/>
                                          </p:val>
                                        </p:tav>
                                      </p:tavLst>
                                    </p:anim>
                                    <p:anim calcmode="lin" valueType="num">
                                      <p:cBhvr>
                                        <p:cTn id="45" dur="397" fill="hold"/>
                                        <p:tgtEl>
                                          <p:spTgt spid="6"/>
                                        </p:tgtEl>
                                        <p:attrNameLst>
                                          <p:attrName>ppt_h</p:attrName>
                                        </p:attrNameLst>
                                      </p:cBhvr>
                                      <p:tavLst>
                                        <p:tav tm="0">
                                          <p:val>
                                            <p:fltVal val="0"/>
                                          </p:val>
                                        </p:tav>
                                        <p:tav tm="100000">
                                          <p:val>
                                            <p:strVal val="#ppt_h"/>
                                          </p:val>
                                        </p:tav>
                                      </p:tavLst>
                                    </p:anim>
                                    <p:anim calcmode="lin" valueType="num">
                                      <p:cBhvr>
                                        <p:cTn id="46" dur="397" fill="hold"/>
                                        <p:tgtEl>
                                          <p:spTgt spid="6"/>
                                        </p:tgtEl>
                                        <p:attrNameLst>
                                          <p:attrName>ppt_x</p:attrName>
                                        </p:attrNameLst>
                                      </p:cBhvr>
                                      <p:tavLst>
                                        <p:tav tm="0">
                                          <p:val>
                                            <p:fltVal val="0.5"/>
                                          </p:val>
                                        </p:tav>
                                        <p:tav tm="100000">
                                          <p:val>
                                            <p:strVal val="#ppt_x"/>
                                          </p:val>
                                        </p:tav>
                                      </p:tavLst>
                                    </p:anim>
                                    <p:anim calcmode="lin" valueType="num">
                                      <p:cBhvr>
                                        <p:cTn id="47" dur="397" fill="hold"/>
                                        <p:tgtEl>
                                          <p:spTgt spid="6"/>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238"/>
                                  </p:stCondLst>
                                  <p:childTnLst>
                                    <p:set>
                                      <p:cBhvr>
                                        <p:cTn id="49" dur="1" fill="hold">
                                          <p:stCondLst>
                                            <p:cond delay="0"/>
                                          </p:stCondLst>
                                        </p:cTn>
                                        <p:tgtEl>
                                          <p:spTgt spid="7"/>
                                        </p:tgtEl>
                                        <p:attrNameLst>
                                          <p:attrName>style.visibility</p:attrName>
                                        </p:attrNameLst>
                                      </p:cBhvr>
                                      <p:to>
                                        <p:strVal val="visible"/>
                                      </p:to>
                                    </p:set>
                                    <p:anim calcmode="lin" valueType="num">
                                      <p:cBhvr>
                                        <p:cTn id="50" dur="397" fill="hold"/>
                                        <p:tgtEl>
                                          <p:spTgt spid="7"/>
                                        </p:tgtEl>
                                        <p:attrNameLst>
                                          <p:attrName>ppt_w</p:attrName>
                                        </p:attrNameLst>
                                      </p:cBhvr>
                                      <p:tavLst>
                                        <p:tav tm="0">
                                          <p:val>
                                            <p:fltVal val="0"/>
                                          </p:val>
                                        </p:tav>
                                        <p:tav tm="100000">
                                          <p:val>
                                            <p:strVal val="#ppt_w"/>
                                          </p:val>
                                        </p:tav>
                                      </p:tavLst>
                                    </p:anim>
                                    <p:anim calcmode="lin" valueType="num">
                                      <p:cBhvr>
                                        <p:cTn id="51" dur="397" fill="hold"/>
                                        <p:tgtEl>
                                          <p:spTgt spid="7"/>
                                        </p:tgtEl>
                                        <p:attrNameLst>
                                          <p:attrName>ppt_h</p:attrName>
                                        </p:attrNameLst>
                                      </p:cBhvr>
                                      <p:tavLst>
                                        <p:tav tm="0">
                                          <p:val>
                                            <p:fltVal val="0"/>
                                          </p:val>
                                        </p:tav>
                                        <p:tav tm="100000">
                                          <p:val>
                                            <p:strVal val="#ppt_h"/>
                                          </p:val>
                                        </p:tav>
                                      </p:tavLst>
                                    </p:anim>
                                    <p:anim calcmode="lin" valueType="num">
                                      <p:cBhvr>
                                        <p:cTn id="52" dur="397" fill="hold"/>
                                        <p:tgtEl>
                                          <p:spTgt spid="7"/>
                                        </p:tgtEl>
                                        <p:attrNameLst>
                                          <p:attrName>ppt_x</p:attrName>
                                        </p:attrNameLst>
                                      </p:cBhvr>
                                      <p:tavLst>
                                        <p:tav tm="0">
                                          <p:val>
                                            <p:fltVal val="0.5"/>
                                          </p:val>
                                        </p:tav>
                                        <p:tav tm="100000">
                                          <p:val>
                                            <p:strVal val="#ppt_x"/>
                                          </p:val>
                                        </p:tav>
                                      </p:tavLst>
                                    </p:anim>
                                    <p:anim calcmode="lin" valueType="num">
                                      <p:cBhvr>
                                        <p:cTn id="53" dur="397" fill="hold"/>
                                        <p:tgtEl>
                                          <p:spTgt spid="7"/>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476"/>
                                  </p:stCondLst>
                                  <p:childTnLst>
                                    <p:set>
                                      <p:cBhvr>
                                        <p:cTn id="55" dur="1" fill="hold">
                                          <p:stCondLst>
                                            <p:cond delay="0"/>
                                          </p:stCondLst>
                                        </p:cTn>
                                        <p:tgtEl>
                                          <p:spTgt spid="8"/>
                                        </p:tgtEl>
                                        <p:attrNameLst>
                                          <p:attrName>style.visibility</p:attrName>
                                        </p:attrNameLst>
                                      </p:cBhvr>
                                      <p:to>
                                        <p:strVal val="visible"/>
                                      </p:to>
                                    </p:set>
                                    <p:anim calcmode="lin" valueType="num">
                                      <p:cBhvr>
                                        <p:cTn id="56" dur="397" fill="hold"/>
                                        <p:tgtEl>
                                          <p:spTgt spid="8"/>
                                        </p:tgtEl>
                                        <p:attrNameLst>
                                          <p:attrName>ppt_w</p:attrName>
                                        </p:attrNameLst>
                                      </p:cBhvr>
                                      <p:tavLst>
                                        <p:tav tm="0">
                                          <p:val>
                                            <p:fltVal val="0"/>
                                          </p:val>
                                        </p:tav>
                                        <p:tav tm="100000">
                                          <p:val>
                                            <p:strVal val="#ppt_w"/>
                                          </p:val>
                                        </p:tav>
                                      </p:tavLst>
                                    </p:anim>
                                    <p:anim calcmode="lin" valueType="num">
                                      <p:cBhvr>
                                        <p:cTn id="57" dur="397" fill="hold"/>
                                        <p:tgtEl>
                                          <p:spTgt spid="8"/>
                                        </p:tgtEl>
                                        <p:attrNameLst>
                                          <p:attrName>ppt_h</p:attrName>
                                        </p:attrNameLst>
                                      </p:cBhvr>
                                      <p:tavLst>
                                        <p:tav tm="0">
                                          <p:val>
                                            <p:fltVal val="0"/>
                                          </p:val>
                                        </p:tav>
                                        <p:tav tm="100000">
                                          <p:val>
                                            <p:strVal val="#ppt_h"/>
                                          </p:val>
                                        </p:tav>
                                      </p:tavLst>
                                    </p:anim>
                                    <p:anim calcmode="lin" valueType="num">
                                      <p:cBhvr>
                                        <p:cTn id="58" dur="397" fill="hold"/>
                                        <p:tgtEl>
                                          <p:spTgt spid="8"/>
                                        </p:tgtEl>
                                        <p:attrNameLst>
                                          <p:attrName>ppt_x</p:attrName>
                                        </p:attrNameLst>
                                      </p:cBhvr>
                                      <p:tavLst>
                                        <p:tav tm="0">
                                          <p:val>
                                            <p:fltVal val="0.5"/>
                                          </p:val>
                                        </p:tav>
                                        <p:tav tm="100000">
                                          <p:val>
                                            <p:strVal val="#ppt_x"/>
                                          </p:val>
                                        </p:tav>
                                      </p:tavLst>
                                    </p:anim>
                                    <p:anim calcmode="lin" valueType="num">
                                      <p:cBhvr>
                                        <p:cTn id="59" dur="397" fill="hold"/>
                                        <p:tgtEl>
                                          <p:spTgt spid="8"/>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476"/>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53" presetClass="entr" presetSubtype="16" fill="hold" nodeType="withEffect">
                                  <p:stCondLst>
                                    <p:cond delay="476"/>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par>
                                <p:cTn id="70" presetID="53" presetClass="entr" presetSubtype="16" fill="hold" nodeType="withEffect">
                                  <p:stCondLst>
                                    <p:cond delay="476"/>
                                  </p:stCondLst>
                                  <p:childTnLst>
                                    <p:set>
                                      <p:cBhvr>
                                        <p:cTn id="71" dur="1" fill="hold">
                                          <p:stCondLst>
                                            <p:cond delay="0"/>
                                          </p:stCondLst>
                                        </p:cTn>
                                        <p:tgtEl>
                                          <p:spTgt spid="30"/>
                                        </p:tgtEl>
                                        <p:attrNameLst>
                                          <p:attrName>style.visibility</p:attrName>
                                        </p:attrNameLst>
                                      </p:cBhvr>
                                      <p:to>
                                        <p:strVal val="visible"/>
                                      </p:to>
                                    </p:set>
                                    <p:anim calcmode="lin" valueType="num">
                                      <p:cBhvr>
                                        <p:cTn id="72" dur="500" fill="hold"/>
                                        <p:tgtEl>
                                          <p:spTgt spid="30"/>
                                        </p:tgtEl>
                                        <p:attrNameLst>
                                          <p:attrName>ppt_w</p:attrName>
                                        </p:attrNameLst>
                                      </p:cBhvr>
                                      <p:tavLst>
                                        <p:tav tm="0">
                                          <p:val>
                                            <p:fltVal val="0"/>
                                          </p:val>
                                        </p:tav>
                                        <p:tav tm="100000">
                                          <p:val>
                                            <p:strVal val="#ppt_w"/>
                                          </p:val>
                                        </p:tav>
                                      </p:tavLst>
                                    </p:anim>
                                    <p:anim calcmode="lin" valueType="num">
                                      <p:cBhvr>
                                        <p:cTn id="73" dur="500" fill="hold"/>
                                        <p:tgtEl>
                                          <p:spTgt spid="30"/>
                                        </p:tgtEl>
                                        <p:attrNameLst>
                                          <p:attrName>ppt_h</p:attrName>
                                        </p:attrNameLst>
                                      </p:cBhvr>
                                      <p:tavLst>
                                        <p:tav tm="0">
                                          <p:val>
                                            <p:fltVal val="0"/>
                                          </p:val>
                                        </p:tav>
                                        <p:tav tm="100000">
                                          <p:val>
                                            <p:strVal val="#ppt_h"/>
                                          </p:val>
                                        </p:tav>
                                      </p:tavLst>
                                    </p:anim>
                                    <p:animEffect transition="in" filter="fade">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317914" y="578851"/>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505736" y="3699622"/>
            <a:ext cx="520192" cy="520192"/>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3" name="椭圆 52"/>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543644" y="586129"/>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6" name="椭圆 5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393430" y="806583"/>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9" name="椭圆 5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59"/>
          <p:cNvGrpSpPr/>
          <p:nvPr/>
        </p:nvGrpSpPr>
        <p:grpSpPr>
          <a:xfrm>
            <a:off x="63064" y="970737"/>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2" name="椭圆 6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62"/>
          <p:cNvGrpSpPr/>
          <p:nvPr/>
        </p:nvGrpSpPr>
        <p:grpSpPr>
          <a:xfrm>
            <a:off x="444620" y="298225"/>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5" name="椭圆 6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65"/>
          <p:cNvGrpSpPr/>
          <p:nvPr/>
        </p:nvGrpSpPr>
        <p:grpSpPr>
          <a:xfrm>
            <a:off x="213750" y="427521"/>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8" name="椭圆 6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68"/>
          <p:cNvGrpSpPr/>
          <p:nvPr/>
        </p:nvGrpSpPr>
        <p:grpSpPr>
          <a:xfrm>
            <a:off x="526493" y="4241739"/>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71" name="椭圆 7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72" name="矩形 71"/>
          <p:cNvSpPr/>
          <p:nvPr/>
        </p:nvSpPr>
        <p:spPr>
          <a:xfrm>
            <a:off x="359946" y="1161195"/>
            <a:ext cx="492443" cy="2677656"/>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台</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湾</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士</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林</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美</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食</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节</a:t>
            </a:r>
            <a:endParaRPr lang="en-US" altLang="zh-CN" sz="2400" b="1" dirty="0" smtClean="0">
              <a:latin typeface="微软雅黑" panose="020B0503020204020204" charset="-122"/>
              <a:ea typeface="微软雅黑" panose="020B0503020204020204" charset="-122"/>
            </a:endParaRPr>
          </a:p>
        </p:txBody>
      </p:sp>
      <p:pic>
        <p:nvPicPr>
          <p:cNvPr id="44" name="Picture 2" descr="I:\2016.5.23趣味运动会\后期\DSC_0226.JPG"/>
          <p:cNvPicPr>
            <a:picLocks noChangeAspect="1" noChangeArrowheads="1"/>
          </p:cNvPicPr>
          <p:nvPr/>
        </p:nvPicPr>
        <p:blipFill>
          <a:blip r:embed="rId1" cstate="print"/>
          <a:stretch>
            <a:fillRect/>
          </a:stretch>
        </p:blipFill>
        <p:spPr bwMode="auto">
          <a:xfrm>
            <a:off x="2937764" y="2731009"/>
            <a:ext cx="2733932" cy="2050449"/>
          </a:xfrm>
          <a:prstGeom prst="rect">
            <a:avLst/>
          </a:prstGeom>
          <a:ln>
            <a:noFill/>
          </a:ln>
          <a:effectLst>
            <a:outerShdw blurRad="190500" algn="tl" rotWithShape="0">
              <a:srgbClr val="000000">
                <a:alpha val="70000"/>
              </a:srgbClr>
            </a:outerShdw>
          </a:effectLst>
        </p:spPr>
      </p:pic>
      <p:pic>
        <p:nvPicPr>
          <p:cNvPr id="45" name="Picture 3" descr="I:\2016.5.23趣味运动会\后期\DSC_0217.JPG"/>
          <p:cNvPicPr>
            <a:picLocks noChangeAspect="1" noChangeArrowheads="1"/>
          </p:cNvPicPr>
          <p:nvPr/>
        </p:nvPicPr>
        <p:blipFill>
          <a:blip r:embed="rId2" cstate="print"/>
          <a:stretch>
            <a:fillRect/>
          </a:stretch>
        </p:blipFill>
        <p:spPr bwMode="auto">
          <a:xfrm>
            <a:off x="1103138" y="2695497"/>
            <a:ext cx="1546795" cy="2062394"/>
          </a:xfrm>
          <a:prstGeom prst="rect">
            <a:avLst/>
          </a:prstGeom>
          <a:ln>
            <a:noFill/>
          </a:ln>
          <a:effectLst>
            <a:outerShdw blurRad="190500" algn="tl" rotWithShape="0">
              <a:srgbClr val="000000">
                <a:alpha val="70000"/>
              </a:srgbClr>
            </a:outerShdw>
          </a:effectLst>
        </p:spPr>
      </p:pic>
      <p:pic>
        <p:nvPicPr>
          <p:cNvPr id="46" name="Picture 4" descr="I:\2016.5.23趣味运动会\后期\DSC_0266.JPG"/>
          <p:cNvPicPr>
            <a:picLocks noChangeAspect="1" noChangeArrowheads="1"/>
          </p:cNvPicPr>
          <p:nvPr/>
        </p:nvPicPr>
        <p:blipFill>
          <a:blip r:embed="rId3" cstate="print"/>
          <a:stretch>
            <a:fillRect/>
          </a:stretch>
        </p:blipFill>
        <p:spPr bwMode="auto">
          <a:xfrm>
            <a:off x="1080904" y="380510"/>
            <a:ext cx="2792910" cy="2094683"/>
          </a:xfrm>
          <a:prstGeom prst="rect">
            <a:avLst/>
          </a:prstGeom>
          <a:ln>
            <a:noFill/>
          </a:ln>
          <a:effectLst>
            <a:outerShdw blurRad="190500" algn="tl" rotWithShape="0">
              <a:srgbClr val="000000">
                <a:alpha val="70000"/>
              </a:srgbClr>
            </a:outerShdw>
          </a:effectLst>
        </p:spPr>
      </p:pic>
      <p:pic>
        <p:nvPicPr>
          <p:cNvPr id="47" name="Picture 5" descr="I:\2016.5.23趣味运动会\后期\DSC_0389-xiao.jpg"/>
          <p:cNvPicPr>
            <a:picLocks noChangeAspect="1" noChangeArrowheads="1"/>
          </p:cNvPicPr>
          <p:nvPr/>
        </p:nvPicPr>
        <p:blipFill>
          <a:blip r:embed="rId4" cstate="print"/>
          <a:stretch>
            <a:fillRect/>
          </a:stretch>
        </p:blipFill>
        <p:spPr bwMode="auto">
          <a:xfrm>
            <a:off x="4084056" y="399263"/>
            <a:ext cx="1576287" cy="2101717"/>
          </a:xfrm>
          <a:prstGeom prst="rect">
            <a:avLst/>
          </a:prstGeom>
          <a:ln>
            <a:noFill/>
          </a:ln>
          <a:effectLst>
            <a:outerShdw blurRad="190500" algn="tl" rotWithShape="0">
              <a:srgbClr val="000000">
                <a:alpha val="70000"/>
              </a:srgbClr>
            </a:outerShdw>
          </a:effectLst>
        </p:spPr>
      </p:pic>
      <p:pic>
        <p:nvPicPr>
          <p:cNvPr id="29" name="Picture 5" descr="I:\2016.5.23趣味运动会\后期\DSC_0389-xiao.jpg"/>
          <p:cNvPicPr>
            <a:picLocks noChangeAspect="1" noChangeArrowheads="1"/>
          </p:cNvPicPr>
          <p:nvPr/>
        </p:nvPicPr>
        <p:blipFill>
          <a:blip r:embed="rId5" cstate="print"/>
          <a:srcRect l="8319"/>
          <a:stretch>
            <a:fillRect/>
          </a:stretch>
        </p:blipFill>
        <p:spPr bwMode="auto">
          <a:xfrm>
            <a:off x="5880525" y="378238"/>
            <a:ext cx="3002909" cy="4367183"/>
          </a:xfrm>
          <a:prstGeom prst="rect">
            <a:avLst/>
          </a:prstGeom>
          <a:ln>
            <a:noFill/>
          </a:ln>
          <a:effectLst>
            <a:outerShdw blurRad="190500" algn="tl" rotWithShape="0">
              <a:srgbClr val="000000">
                <a:alpha val="70000"/>
              </a:srgbClr>
            </a:outerShdw>
          </a:effec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97"/>
                                        <p:tgtEl>
                                          <p:spTgt spid="22"/>
                                        </p:tgtEl>
                                      </p:cBhvr>
                                    </p:animEffect>
                                  </p:childTnLst>
                                </p:cTn>
                              </p:par>
                            </p:childTnLst>
                          </p:cTn>
                        </p:par>
                        <p:par>
                          <p:cTn id="8" fill="hold">
                            <p:stCondLst>
                              <p:cond delay="659"/>
                            </p:stCondLst>
                            <p:childTnLst>
                              <p:par>
                                <p:cTn id="9" presetID="16" presetClass="entr" presetSubtype="37"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outVertical)">
                                      <p:cBhvr>
                                        <p:cTn id="11" dur="397"/>
                                        <p:tgtEl>
                                          <p:spTgt spid="72"/>
                                        </p:tgtEl>
                                      </p:cBhvr>
                                    </p:animEffect>
                                  </p:childTnLst>
                                </p:cTn>
                              </p:par>
                              <p:par>
                                <p:cTn id="12" presetID="23" presetClass="entr" presetSubtype="528" fill="hold" nodeType="withEffect">
                                  <p:stCondLst>
                                    <p:cond delay="238"/>
                                  </p:stCondLst>
                                  <p:childTnLst>
                                    <p:set>
                                      <p:cBhvr>
                                        <p:cTn id="13" dur="1" fill="hold">
                                          <p:stCondLst>
                                            <p:cond delay="0"/>
                                          </p:stCondLst>
                                        </p:cTn>
                                        <p:tgtEl>
                                          <p:spTgt spid="2"/>
                                        </p:tgtEl>
                                        <p:attrNameLst>
                                          <p:attrName>style.visibility</p:attrName>
                                        </p:attrNameLst>
                                      </p:cBhvr>
                                      <p:to>
                                        <p:strVal val="visible"/>
                                      </p:to>
                                    </p:set>
                                    <p:anim calcmode="lin" valueType="num">
                                      <p:cBhvr>
                                        <p:cTn id="14" dur="397" fill="hold"/>
                                        <p:tgtEl>
                                          <p:spTgt spid="2"/>
                                        </p:tgtEl>
                                        <p:attrNameLst>
                                          <p:attrName>ppt_w</p:attrName>
                                        </p:attrNameLst>
                                      </p:cBhvr>
                                      <p:tavLst>
                                        <p:tav tm="0">
                                          <p:val>
                                            <p:fltVal val="0"/>
                                          </p:val>
                                        </p:tav>
                                        <p:tav tm="100000">
                                          <p:val>
                                            <p:strVal val="#ppt_w"/>
                                          </p:val>
                                        </p:tav>
                                      </p:tavLst>
                                    </p:anim>
                                    <p:anim calcmode="lin" valueType="num">
                                      <p:cBhvr>
                                        <p:cTn id="15" dur="397" fill="hold"/>
                                        <p:tgtEl>
                                          <p:spTgt spid="2"/>
                                        </p:tgtEl>
                                        <p:attrNameLst>
                                          <p:attrName>ppt_h</p:attrName>
                                        </p:attrNameLst>
                                      </p:cBhvr>
                                      <p:tavLst>
                                        <p:tav tm="0">
                                          <p:val>
                                            <p:fltVal val="0"/>
                                          </p:val>
                                        </p:tav>
                                        <p:tav tm="100000">
                                          <p:val>
                                            <p:strVal val="#ppt_h"/>
                                          </p:val>
                                        </p:tav>
                                      </p:tavLst>
                                    </p:anim>
                                    <p:anim calcmode="lin" valueType="num">
                                      <p:cBhvr>
                                        <p:cTn id="16" dur="397" fill="hold"/>
                                        <p:tgtEl>
                                          <p:spTgt spid="2"/>
                                        </p:tgtEl>
                                        <p:attrNameLst>
                                          <p:attrName>ppt_x</p:attrName>
                                        </p:attrNameLst>
                                      </p:cBhvr>
                                      <p:tavLst>
                                        <p:tav tm="0">
                                          <p:val>
                                            <p:fltVal val="0.5"/>
                                          </p:val>
                                        </p:tav>
                                        <p:tav tm="100000">
                                          <p:val>
                                            <p:strVal val="#ppt_x"/>
                                          </p:val>
                                        </p:tav>
                                      </p:tavLst>
                                    </p:anim>
                                    <p:anim calcmode="lin" valueType="num">
                                      <p:cBhvr>
                                        <p:cTn id="17" dur="397" fill="hold"/>
                                        <p:tgtEl>
                                          <p:spTgt spid="2"/>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476"/>
                                  </p:stCondLst>
                                  <p:childTnLst>
                                    <p:set>
                                      <p:cBhvr>
                                        <p:cTn id="19" dur="1" fill="hold">
                                          <p:stCondLst>
                                            <p:cond delay="0"/>
                                          </p:stCondLst>
                                        </p:cTn>
                                        <p:tgtEl>
                                          <p:spTgt spid="3"/>
                                        </p:tgtEl>
                                        <p:attrNameLst>
                                          <p:attrName>style.visibility</p:attrName>
                                        </p:attrNameLst>
                                      </p:cBhvr>
                                      <p:to>
                                        <p:strVal val="visible"/>
                                      </p:to>
                                    </p:set>
                                    <p:anim calcmode="lin" valueType="num">
                                      <p:cBhvr>
                                        <p:cTn id="20" dur="397" fill="hold"/>
                                        <p:tgtEl>
                                          <p:spTgt spid="3"/>
                                        </p:tgtEl>
                                        <p:attrNameLst>
                                          <p:attrName>ppt_w</p:attrName>
                                        </p:attrNameLst>
                                      </p:cBhvr>
                                      <p:tavLst>
                                        <p:tav tm="0">
                                          <p:val>
                                            <p:fltVal val="0"/>
                                          </p:val>
                                        </p:tav>
                                        <p:tav tm="100000">
                                          <p:val>
                                            <p:strVal val="#ppt_w"/>
                                          </p:val>
                                        </p:tav>
                                      </p:tavLst>
                                    </p:anim>
                                    <p:anim calcmode="lin" valueType="num">
                                      <p:cBhvr>
                                        <p:cTn id="21" dur="397" fill="hold"/>
                                        <p:tgtEl>
                                          <p:spTgt spid="3"/>
                                        </p:tgtEl>
                                        <p:attrNameLst>
                                          <p:attrName>ppt_h</p:attrName>
                                        </p:attrNameLst>
                                      </p:cBhvr>
                                      <p:tavLst>
                                        <p:tav tm="0">
                                          <p:val>
                                            <p:fltVal val="0"/>
                                          </p:val>
                                        </p:tav>
                                        <p:tav tm="100000">
                                          <p:val>
                                            <p:strVal val="#ppt_h"/>
                                          </p:val>
                                        </p:tav>
                                      </p:tavLst>
                                    </p:anim>
                                    <p:anim calcmode="lin" valueType="num">
                                      <p:cBhvr>
                                        <p:cTn id="22" dur="397" fill="hold"/>
                                        <p:tgtEl>
                                          <p:spTgt spid="3"/>
                                        </p:tgtEl>
                                        <p:attrNameLst>
                                          <p:attrName>ppt_x</p:attrName>
                                        </p:attrNameLst>
                                      </p:cBhvr>
                                      <p:tavLst>
                                        <p:tav tm="0">
                                          <p:val>
                                            <p:fltVal val="0.5"/>
                                          </p:val>
                                        </p:tav>
                                        <p:tav tm="100000">
                                          <p:val>
                                            <p:strVal val="#ppt_x"/>
                                          </p:val>
                                        </p:tav>
                                      </p:tavLst>
                                    </p:anim>
                                    <p:anim calcmode="lin" valueType="num">
                                      <p:cBhvr>
                                        <p:cTn id="23" dur="397" fill="hold"/>
                                        <p:tgtEl>
                                          <p:spTgt spid="3"/>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476"/>
                                  </p:stCondLst>
                                  <p:childTnLst>
                                    <p:set>
                                      <p:cBhvr>
                                        <p:cTn id="25" dur="1" fill="hold">
                                          <p:stCondLst>
                                            <p:cond delay="0"/>
                                          </p:stCondLst>
                                        </p:cTn>
                                        <p:tgtEl>
                                          <p:spTgt spid="4"/>
                                        </p:tgtEl>
                                        <p:attrNameLst>
                                          <p:attrName>style.visibility</p:attrName>
                                        </p:attrNameLst>
                                      </p:cBhvr>
                                      <p:to>
                                        <p:strVal val="visible"/>
                                      </p:to>
                                    </p:set>
                                    <p:anim calcmode="lin" valueType="num">
                                      <p:cBhvr>
                                        <p:cTn id="26" dur="397" fill="hold"/>
                                        <p:tgtEl>
                                          <p:spTgt spid="4"/>
                                        </p:tgtEl>
                                        <p:attrNameLst>
                                          <p:attrName>ppt_w</p:attrName>
                                        </p:attrNameLst>
                                      </p:cBhvr>
                                      <p:tavLst>
                                        <p:tav tm="0">
                                          <p:val>
                                            <p:fltVal val="0"/>
                                          </p:val>
                                        </p:tav>
                                        <p:tav tm="100000">
                                          <p:val>
                                            <p:strVal val="#ppt_w"/>
                                          </p:val>
                                        </p:tav>
                                      </p:tavLst>
                                    </p:anim>
                                    <p:anim calcmode="lin" valueType="num">
                                      <p:cBhvr>
                                        <p:cTn id="27" dur="397" fill="hold"/>
                                        <p:tgtEl>
                                          <p:spTgt spid="4"/>
                                        </p:tgtEl>
                                        <p:attrNameLst>
                                          <p:attrName>ppt_h</p:attrName>
                                        </p:attrNameLst>
                                      </p:cBhvr>
                                      <p:tavLst>
                                        <p:tav tm="0">
                                          <p:val>
                                            <p:fltVal val="0"/>
                                          </p:val>
                                        </p:tav>
                                        <p:tav tm="100000">
                                          <p:val>
                                            <p:strVal val="#ppt_h"/>
                                          </p:val>
                                        </p:tav>
                                      </p:tavLst>
                                    </p:anim>
                                    <p:anim calcmode="lin" valueType="num">
                                      <p:cBhvr>
                                        <p:cTn id="28" dur="397" fill="hold"/>
                                        <p:tgtEl>
                                          <p:spTgt spid="4"/>
                                        </p:tgtEl>
                                        <p:attrNameLst>
                                          <p:attrName>ppt_x</p:attrName>
                                        </p:attrNameLst>
                                      </p:cBhvr>
                                      <p:tavLst>
                                        <p:tav tm="0">
                                          <p:val>
                                            <p:fltVal val="0.5"/>
                                          </p:val>
                                        </p:tav>
                                        <p:tav tm="100000">
                                          <p:val>
                                            <p:strVal val="#ppt_x"/>
                                          </p:val>
                                        </p:tav>
                                      </p:tavLst>
                                    </p:anim>
                                    <p:anim calcmode="lin" valueType="num">
                                      <p:cBhvr>
                                        <p:cTn id="29" dur="397" fill="hold"/>
                                        <p:tgtEl>
                                          <p:spTgt spid="4"/>
                                        </p:tgtEl>
                                        <p:attrNameLst>
                                          <p:attrName>ppt_y</p:attrName>
                                        </p:attrNameLst>
                                      </p:cBhvr>
                                      <p:tavLst>
                                        <p:tav tm="0">
                                          <p:val>
                                            <p:fltVal val="0.5"/>
                                          </p:val>
                                        </p:tav>
                                        <p:tav tm="100000">
                                          <p:val>
                                            <p:strVal val="#ppt_y"/>
                                          </p:val>
                                        </p:tav>
                                      </p:tavLst>
                                    </p:anim>
                                  </p:childTnLst>
                                </p:cTn>
                              </p:par>
                              <p:par>
                                <p:cTn id="30" presetID="26" presetClass="emph" presetSubtype="0" repeatCount="3000" fill="hold" nodeType="withEffect">
                                  <p:stCondLst>
                                    <p:cond delay="643"/>
                                  </p:stCondLst>
                                  <p:childTnLst>
                                    <p:animEffect transition="out" filter="fade">
                                      <p:cBhvr>
                                        <p:cTn id="31" dur="397" tmFilter="0, 0; .2, .5; .8, .5; 1, 0"/>
                                        <p:tgtEl>
                                          <p:spTgt spid="2"/>
                                        </p:tgtEl>
                                      </p:cBhvr>
                                    </p:animEffect>
                                    <p:animScale>
                                      <p:cBhvr>
                                        <p:cTn id="32" dur="198" autoRev="1" fill="hold"/>
                                        <p:tgtEl>
                                          <p:spTgt spid="2"/>
                                        </p:tgtEl>
                                      </p:cBhvr>
                                      <p:by x="105000" y="105000"/>
                                    </p:animScale>
                                  </p:childTnLst>
                                </p:cTn>
                              </p:par>
                              <p:par>
                                <p:cTn id="33" presetID="23" presetClass="entr" presetSubtype="528" fill="hold" nodeType="withEffect">
                                  <p:stCondLst>
                                    <p:cond delay="238"/>
                                  </p:stCondLst>
                                  <p:childTnLst>
                                    <p:set>
                                      <p:cBhvr>
                                        <p:cTn id="34" dur="1" fill="hold">
                                          <p:stCondLst>
                                            <p:cond delay="0"/>
                                          </p:stCondLst>
                                        </p:cTn>
                                        <p:tgtEl>
                                          <p:spTgt spid="5"/>
                                        </p:tgtEl>
                                        <p:attrNameLst>
                                          <p:attrName>style.visibility</p:attrName>
                                        </p:attrNameLst>
                                      </p:cBhvr>
                                      <p:to>
                                        <p:strVal val="visible"/>
                                      </p:to>
                                    </p:set>
                                    <p:anim calcmode="lin" valueType="num">
                                      <p:cBhvr>
                                        <p:cTn id="35" dur="397" fill="hold"/>
                                        <p:tgtEl>
                                          <p:spTgt spid="5"/>
                                        </p:tgtEl>
                                        <p:attrNameLst>
                                          <p:attrName>ppt_w</p:attrName>
                                        </p:attrNameLst>
                                      </p:cBhvr>
                                      <p:tavLst>
                                        <p:tav tm="0">
                                          <p:val>
                                            <p:fltVal val="0"/>
                                          </p:val>
                                        </p:tav>
                                        <p:tav tm="100000">
                                          <p:val>
                                            <p:strVal val="#ppt_w"/>
                                          </p:val>
                                        </p:tav>
                                      </p:tavLst>
                                    </p:anim>
                                    <p:anim calcmode="lin" valueType="num">
                                      <p:cBhvr>
                                        <p:cTn id="36" dur="397" fill="hold"/>
                                        <p:tgtEl>
                                          <p:spTgt spid="5"/>
                                        </p:tgtEl>
                                        <p:attrNameLst>
                                          <p:attrName>ppt_h</p:attrName>
                                        </p:attrNameLst>
                                      </p:cBhvr>
                                      <p:tavLst>
                                        <p:tav tm="0">
                                          <p:val>
                                            <p:fltVal val="0"/>
                                          </p:val>
                                        </p:tav>
                                        <p:tav tm="100000">
                                          <p:val>
                                            <p:strVal val="#ppt_h"/>
                                          </p:val>
                                        </p:tav>
                                      </p:tavLst>
                                    </p:anim>
                                    <p:anim calcmode="lin" valueType="num">
                                      <p:cBhvr>
                                        <p:cTn id="37" dur="397" fill="hold"/>
                                        <p:tgtEl>
                                          <p:spTgt spid="5"/>
                                        </p:tgtEl>
                                        <p:attrNameLst>
                                          <p:attrName>ppt_x</p:attrName>
                                        </p:attrNameLst>
                                      </p:cBhvr>
                                      <p:tavLst>
                                        <p:tav tm="0">
                                          <p:val>
                                            <p:fltVal val="0.5"/>
                                          </p:val>
                                        </p:tav>
                                        <p:tav tm="100000">
                                          <p:val>
                                            <p:strVal val="#ppt_x"/>
                                          </p:val>
                                        </p:tav>
                                      </p:tavLst>
                                    </p:anim>
                                    <p:anim calcmode="lin" valueType="num">
                                      <p:cBhvr>
                                        <p:cTn id="38" dur="397" fill="hold"/>
                                        <p:tgtEl>
                                          <p:spTgt spid="5"/>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5"/>
                                        </p:tgtEl>
                                      </p:cBhvr>
                                    </p:animEffect>
                                    <p:animScale>
                                      <p:cBhvr>
                                        <p:cTn id="41" dur="198" autoRev="1" fill="hold"/>
                                        <p:tgtEl>
                                          <p:spTgt spid="5"/>
                                        </p:tgtEl>
                                      </p:cBhvr>
                                      <p:by x="105000" y="105000"/>
                                    </p:animScale>
                                  </p:childTnLst>
                                </p:cTn>
                              </p:par>
                              <p:par>
                                <p:cTn id="42" presetID="23" presetClass="entr" presetSubtype="528" fill="hold" nodeType="withEffect">
                                  <p:stCondLst>
                                    <p:cond delay="476"/>
                                  </p:stCondLst>
                                  <p:childTnLst>
                                    <p:set>
                                      <p:cBhvr>
                                        <p:cTn id="43" dur="1" fill="hold">
                                          <p:stCondLst>
                                            <p:cond delay="0"/>
                                          </p:stCondLst>
                                        </p:cTn>
                                        <p:tgtEl>
                                          <p:spTgt spid="6"/>
                                        </p:tgtEl>
                                        <p:attrNameLst>
                                          <p:attrName>style.visibility</p:attrName>
                                        </p:attrNameLst>
                                      </p:cBhvr>
                                      <p:to>
                                        <p:strVal val="visible"/>
                                      </p:to>
                                    </p:set>
                                    <p:anim calcmode="lin" valueType="num">
                                      <p:cBhvr>
                                        <p:cTn id="44" dur="397" fill="hold"/>
                                        <p:tgtEl>
                                          <p:spTgt spid="6"/>
                                        </p:tgtEl>
                                        <p:attrNameLst>
                                          <p:attrName>ppt_w</p:attrName>
                                        </p:attrNameLst>
                                      </p:cBhvr>
                                      <p:tavLst>
                                        <p:tav tm="0">
                                          <p:val>
                                            <p:fltVal val="0"/>
                                          </p:val>
                                        </p:tav>
                                        <p:tav tm="100000">
                                          <p:val>
                                            <p:strVal val="#ppt_w"/>
                                          </p:val>
                                        </p:tav>
                                      </p:tavLst>
                                    </p:anim>
                                    <p:anim calcmode="lin" valueType="num">
                                      <p:cBhvr>
                                        <p:cTn id="45" dur="397" fill="hold"/>
                                        <p:tgtEl>
                                          <p:spTgt spid="6"/>
                                        </p:tgtEl>
                                        <p:attrNameLst>
                                          <p:attrName>ppt_h</p:attrName>
                                        </p:attrNameLst>
                                      </p:cBhvr>
                                      <p:tavLst>
                                        <p:tav tm="0">
                                          <p:val>
                                            <p:fltVal val="0"/>
                                          </p:val>
                                        </p:tav>
                                        <p:tav tm="100000">
                                          <p:val>
                                            <p:strVal val="#ppt_h"/>
                                          </p:val>
                                        </p:tav>
                                      </p:tavLst>
                                    </p:anim>
                                    <p:anim calcmode="lin" valueType="num">
                                      <p:cBhvr>
                                        <p:cTn id="46" dur="397" fill="hold"/>
                                        <p:tgtEl>
                                          <p:spTgt spid="6"/>
                                        </p:tgtEl>
                                        <p:attrNameLst>
                                          <p:attrName>ppt_x</p:attrName>
                                        </p:attrNameLst>
                                      </p:cBhvr>
                                      <p:tavLst>
                                        <p:tav tm="0">
                                          <p:val>
                                            <p:fltVal val="0.5"/>
                                          </p:val>
                                        </p:tav>
                                        <p:tav tm="100000">
                                          <p:val>
                                            <p:strVal val="#ppt_x"/>
                                          </p:val>
                                        </p:tav>
                                      </p:tavLst>
                                    </p:anim>
                                    <p:anim calcmode="lin" valueType="num">
                                      <p:cBhvr>
                                        <p:cTn id="47" dur="397" fill="hold"/>
                                        <p:tgtEl>
                                          <p:spTgt spid="6"/>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238"/>
                                  </p:stCondLst>
                                  <p:childTnLst>
                                    <p:set>
                                      <p:cBhvr>
                                        <p:cTn id="49" dur="1" fill="hold">
                                          <p:stCondLst>
                                            <p:cond delay="0"/>
                                          </p:stCondLst>
                                        </p:cTn>
                                        <p:tgtEl>
                                          <p:spTgt spid="7"/>
                                        </p:tgtEl>
                                        <p:attrNameLst>
                                          <p:attrName>style.visibility</p:attrName>
                                        </p:attrNameLst>
                                      </p:cBhvr>
                                      <p:to>
                                        <p:strVal val="visible"/>
                                      </p:to>
                                    </p:set>
                                    <p:anim calcmode="lin" valueType="num">
                                      <p:cBhvr>
                                        <p:cTn id="50" dur="397" fill="hold"/>
                                        <p:tgtEl>
                                          <p:spTgt spid="7"/>
                                        </p:tgtEl>
                                        <p:attrNameLst>
                                          <p:attrName>ppt_w</p:attrName>
                                        </p:attrNameLst>
                                      </p:cBhvr>
                                      <p:tavLst>
                                        <p:tav tm="0">
                                          <p:val>
                                            <p:fltVal val="0"/>
                                          </p:val>
                                        </p:tav>
                                        <p:tav tm="100000">
                                          <p:val>
                                            <p:strVal val="#ppt_w"/>
                                          </p:val>
                                        </p:tav>
                                      </p:tavLst>
                                    </p:anim>
                                    <p:anim calcmode="lin" valueType="num">
                                      <p:cBhvr>
                                        <p:cTn id="51" dur="397" fill="hold"/>
                                        <p:tgtEl>
                                          <p:spTgt spid="7"/>
                                        </p:tgtEl>
                                        <p:attrNameLst>
                                          <p:attrName>ppt_h</p:attrName>
                                        </p:attrNameLst>
                                      </p:cBhvr>
                                      <p:tavLst>
                                        <p:tav tm="0">
                                          <p:val>
                                            <p:fltVal val="0"/>
                                          </p:val>
                                        </p:tav>
                                        <p:tav tm="100000">
                                          <p:val>
                                            <p:strVal val="#ppt_h"/>
                                          </p:val>
                                        </p:tav>
                                      </p:tavLst>
                                    </p:anim>
                                    <p:anim calcmode="lin" valueType="num">
                                      <p:cBhvr>
                                        <p:cTn id="52" dur="397" fill="hold"/>
                                        <p:tgtEl>
                                          <p:spTgt spid="7"/>
                                        </p:tgtEl>
                                        <p:attrNameLst>
                                          <p:attrName>ppt_x</p:attrName>
                                        </p:attrNameLst>
                                      </p:cBhvr>
                                      <p:tavLst>
                                        <p:tav tm="0">
                                          <p:val>
                                            <p:fltVal val="0.5"/>
                                          </p:val>
                                        </p:tav>
                                        <p:tav tm="100000">
                                          <p:val>
                                            <p:strVal val="#ppt_x"/>
                                          </p:val>
                                        </p:tav>
                                      </p:tavLst>
                                    </p:anim>
                                    <p:anim calcmode="lin" valueType="num">
                                      <p:cBhvr>
                                        <p:cTn id="53" dur="397" fill="hold"/>
                                        <p:tgtEl>
                                          <p:spTgt spid="7"/>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476"/>
                                  </p:stCondLst>
                                  <p:childTnLst>
                                    <p:set>
                                      <p:cBhvr>
                                        <p:cTn id="55" dur="1" fill="hold">
                                          <p:stCondLst>
                                            <p:cond delay="0"/>
                                          </p:stCondLst>
                                        </p:cTn>
                                        <p:tgtEl>
                                          <p:spTgt spid="8"/>
                                        </p:tgtEl>
                                        <p:attrNameLst>
                                          <p:attrName>style.visibility</p:attrName>
                                        </p:attrNameLst>
                                      </p:cBhvr>
                                      <p:to>
                                        <p:strVal val="visible"/>
                                      </p:to>
                                    </p:set>
                                    <p:anim calcmode="lin" valueType="num">
                                      <p:cBhvr>
                                        <p:cTn id="56" dur="397" fill="hold"/>
                                        <p:tgtEl>
                                          <p:spTgt spid="8"/>
                                        </p:tgtEl>
                                        <p:attrNameLst>
                                          <p:attrName>ppt_w</p:attrName>
                                        </p:attrNameLst>
                                      </p:cBhvr>
                                      <p:tavLst>
                                        <p:tav tm="0">
                                          <p:val>
                                            <p:fltVal val="0"/>
                                          </p:val>
                                        </p:tav>
                                        <p:tav tm="100000">
                                          <p:val>
                                            <p:strVal val="#ppt_w"/>
                                          </p:val>
                                        </p:tav>
                                      </p:tavLst>
                                    </p:anim>
                                    <p:anim calcmode="lin" valueType="num">
                                      <p:cBhvr>
                                        <p:cTn id="57" dur="397" fill="hold"/>
                                        <p:tgtEl>
                                          <p:spTgt spid="8"/>
                                        </p:tgtEl>
                                        <p:attrNameLst>
                                          <p:attrName>ppt_h</p:attrName>
                                        </p:attrNameLst>
                                      </p:cBhvr>
                                      <p:tavLst>
                                        <p:tav tm="0">
                                          <p:val>
                                            <p:fltVal val="0"/>
                                          </p:val>
                                        </p:tav>
                                        <p:tav tm="100000">
                                          <p:val>
                                            <p:strVal val="#ppt_h"/>
                                          </p:val>
                                        </p:tav>
                                      </p:tavLst>
                                    </p:anim>
                                    <p:anim calcmode="lin" valueType="num">
                                      <p:cBhvr>
                                        <p:cTn id="58" dur="397" fill="hold"/>
                                        <p:tgtEl>
                                          <p:spTgt spid="8"/>
                                        </p:tgtEl>
                                        <p:attrNameLst>
                                          <p:attrName>ppt_x</p:attrName>
                                        </p:attrNameLst>
                                      </p:cBhvr>
                                      <p:tavLst>
                                        <p:tav tm="0">
                                          <p:val>
                                            <p:fltVal val="0.5"/>
                                          </p:val>
                                        </p:tav>
                                        <p:tav tm="100000">
                                          <p:val>
                                            <p:strVal val="#ppt_x"/>
                                          </p:val>
                                        </p:tav>
                                      </p:tavLst>
                                    </p:anim>
                                    <p:anim calcmode="lin" valueType="num">
                                      <p:cBhvr>
                                        <p:cTn id="59" dur="397" fill="hold"/>
                                        <p:tgtEl>
                                          <p:spTgt spid="8"/>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p:cTn id="62" dur="1000" fill="hold"/>
                                        <p:tgtEl>
                                          <p:spTgt spid="46"/>
                                        </p:tgtEl>
                                        <p:attrNameLst>
                                          <p:attrName>ppt_w</p:attrName>
                                        </p:attrNameLst>
                                      </p:cBhvr>
                                      <p:tavLst>
                                        <p:tav tm="0">
                                          <p:val>
                                            <p:fltVal val="0"/>
                                          </p:val>
                                        </p:tav>
                                        <p:tav tm="100000">
                                          <p:val>
                                            <p:strVal val="#ppt_w"/>
                                          </p:val>
                                        </p:tav>
                                      </p:tavLst>
                                    </p:anim>
                                    <p:anim calcmode="lin" valueType="num">
                                      <p:cBhvr>
                                        <p:cTn id="63" dur="1000" fill="hold"/>
                                        <p:tgtEl>
                                          <p:spTgt spid="46"/>
                                        </p:tgtEl>
                                        <p:attrNameLst>
                                          <p:attrName>ppt_h</p:attrName>
                                        </p:attrNameLst>
                                      </p:cBhvr>
                                      <p:tavLst>
                                        <p:tav tm="0">
                                          <p:val>
                                            <p:fltVal val="0"/>
                                          </p:val>
                                        </p:tav>
                                        <p:tav tm="100000">
                                          <p:val>
                                            <p:strVal val="#ppt_h"/>
                                          </p:val>
                                        </p:tav>
                                      </p:tavLst>
                                    </p:anim>
                                    <p:animEffect transition="in" filter="fade">
                                      <p:cBhvr>
                                        <p:cTn id="64" dur="1000"/>
                                        <p:tgtEl>
                                          <p:spTgt spid="46"/>
                                        </p:tgtEl>
                                      </p:cBhvr>
                                    </p:animEffect>
                                  </p:childTnLst>
                                </p:cTn>
                              </p:par>
                              <p:par>
                                <p:cTn id="65" presetID="53" presetClass="entr" presetSubtype="16"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1000" fill="hold"/>
                                        <p:tgtEl>
                                          <p:spTgt spid="47"/>
                                        </p:tgtEl>
                                        <p:attrNameLst>
                                          <p:attrName>ppt_w</p:attrName>
                                        </p:attrNameLst>
                                      </p:cBhvr>
                                      <p:tavLst>
                                        <p:tav tm="0">
                                          <p:val>
                                            <p:fltVal val="0"/>
                                          </p:val>
                                        </p:tav>
                                        <p:tav tm="100000">
                                          <p:val>
                                            <p:strVal val="#ppt_w"/>
                                          </p:val>
                                        </p:tav>
                                      </p:tavLst>
                                    </p:anim>
                                    <p:anim calcmode="lin" valueType="num">
                                      <p:cBhvr>
                                        <p:cTn id="68" dur="1000" fill="hold"/>
                                        <p:tgtEl>
                                          <p:spTgt spid="47"/>
                                        </p:tgtEl>
                                        <p:attrNameLst>
                                          <p:attrName>ppt_h</p:attrName>
                                        </p:attrNameLst>
                                      </p:cBhvr>
                                      <p:tavLst>
                                        <p:tav tm="0">
                                          <p:val>
                                            <p:fltVal val="0"/>
                                          </p:val>
                                        </p:tav>
                                        <p:tav tm="100000">
                                          <p:val>
                                            <p:strVal val="#ppt_h"/>
                                          </p:val>
                                        </p:tav>
                                      </p:tavLst>
                                    </p:anim>
                                    <p:animEffect transition="in" filter="fade">
                                      <p:cBhvr>
                                        <p:cTn id="69" dur="1000"/>
                                        <p:tgtEl>
                                          <p:spTgt spid="47"/>
                                        </p:tgtEl>
                                      </p:cBhvr>
                                    </p:animEffect>
                                  </p:childTnLst>
                                </p:cTn>
                              </p:par>
                              <p:par>
                                <p:cTn id="70" presetID="53" presetClass="entr" presetSubtype="16"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p:cTn id="72" dur="1000" fill="hold"/>
                                        <p:tgtEl>
                                          <p:spTgt spid="45"/>
                                        </p:tgtEl>
                                        <p:attrNameLst>
                                          <p:attrName>ppt_w</p:attrName>
                                        </p:attrNameLst>
                                      </p:cBhvr>
                                      <p:tavLst>
                                        <p:tav tm="0">
                                          <p:val>
                                            <p:fltVal val="0"/>
                                          </p:val>
                                        </p:tav>
                                        <p:tav tm="100000">
                                          <p:val>
                                            <p:strVal val="#ppt_w"/>
                                          </p:val>
                                        </p:tav>
                                      </p:tavLst>
                                    </p:anim>
                                    <p:anim calcmode="lin" valueType="num">
                                      <p:cBhvr>
                                        <p:cTn id="73" dur="1000" fill="hold"/>
                                        <p:tgtEl>
                                          <p:spTgt spid="45"/>
                                        </p:tgtEl>
                                        <p:attrNameLst>
                                          <p:attrName>ppt_h</p:attrName>
                                        </p:attrNameLst>
                                      </p:cBhvr>
                                      <p:tavLst>
                                        <p:tav tm="0">
                                          <p:val>
                                            <p:fltVal val="0"/>
                                          </p:val>
                                        </p:tav>
                                        <p:tav tm="100000">
                                          <p:val>
                                            <p:strVal val="#ppt_h"/>
                                          </p:val>
                                        </p:tav>
                                      </p:tavLst>
                                    </p:anim>
                                    <p:animEffect transition="in" filter="fade">
                                      <p:cBhvr>
                                        <p:cTn id="74" dur="1000"/>
                                        <p:tgtEl>
                                          <p:spTgt spid="45"/>
                                        </p:tgtEl>
                                      </p:cBhvr>
                                    </p:animEffect>
                                  </p:childTnLst>
                                </p:cTn>
                              </p:par>
                              <p:par>
                                <p:cTn id="75" presetID="53" presetClass="entr" presetSubtype="16"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p:cTn id="77" dur="1000" fill="hold"/>
                                        <p:tgtEl>
                                          <p:spTgt spid="44"/>
                                        </p:tgtEl>
                                        <p:attrNameLst>
                                          <p:attrName>ppt_w</p:attrName>
                                        </p:attrNameLst>
                                      </p:cBhvr>
                                      <p:tavLst>
                                        <p:tav tm="0">
                                          <p:val>
                                            <p:fltVal val="0"/>
                                          </p:val>
                                        </p:tav>
                                        <p:tav tm="100000">
                                          <p:val>
                                            <p:strVal val="#ppt_w"/>
                                          </p:val>
                                        </p:tav>
                                      </p:tavLst>
                                    </p:anim>
                                    <p:anim calcmode="lin" valueType="num">
                                      <p:cBhvr>
                                        <p:cTn id="78" dur="1000" fill="hold"/>
                                        <p:tgtEl>
                                          <p:spTgt spid="44"/>
                                        </p:tgtEl>
                                        <p:attrNameLst>
                                          <p:attrName>ppt_h</p:attrName>
                                        </p:attrNameLst>
                                      </p:cBhvr>
                                      <p:tavLst>
                                        <p:tav tm="0">
                                          <p:val>
                                            <p:fltVal val="0"/>
                                          </p:val>
                                        </p:tav>
                                        <p:tav tm="100000">
                                          <p:val>
                                            <p:strVal val="#ppt_h"/>
                                          </p:val>
                                        </p:tav>
                                      </p:tavLst>
                                    </p:anim>
                                    <p:animEffect transition="in" filter="fade">
                                      <p:cBhvr>
                                        <p:cTn id="79" dur="1000"/>
                                        <p:tgtEl>
                                          <p:spTgt spid="44"/>
                                        </p:tgtEl>
                                      </p:cBhvr>
                                    </p:animEffect>
                                  </p:childTnLst>
                                </p:cTn>
                              </p:par>
                              <p:par>
                                <p:cTn id="80" presetID="53" presetClass="entr" presetSubtype="16"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p:cTn id="82" dur="1000" fill="hold"/>
                                        <p:tgtEl>
                                          <p:spTgt spid="29"/>
                                        </p:tgtEl>
                                        <p:attrNameLst>
                                          <p:attrName>ppt_w</p:attrName>
                                        </p:attrNameLst>
                                      </p:cBhvr>
                                      <p:tavLst>
                                        <p:tav tm="0">
                                          <p:val>
                                            <p:fltVal val="0"/>
                                          </p:val>
                                        </p:tav>
                                        <p:tav tm="100000">
                                          <p:val>
                                            <p:strVal val="#ppt_w"/>
                                          </p:val>
                                        </p:tav>
                                      </p:tavLst>
                                    </p:anim>
                                    <p:anim calcmode="lin" valueType="num">
                                      <p:cBhvr>
                                        <p:cTn id="83" dur="1000" fill="hold"/>
                                        <p:tgtEl>
                                          <p:spTgt spid="29"/>
                                        </p:tgtEl>
                                        <p:attrNameLst>
                                          <p:attrName>ppt_h</p:attrName>
                                        </p:attrNameLst>
                                      </p:cBhvr>
                                      <p:tavLst>
                                        <p:tav tm="0">
                                          <p:val>
                                            <p:fltVal val="0"/>
                                          </p:val>
                                        </p:tav>
                                        <p:tav tm="100000">
                                          <p:val>
                                            <p:strVal val="#ppt_h"/>
                                          </p:val>
                                        </p:tav>
                                      </p:tavLst>
                                    </p:anim>
                                    <p:animEffect transition="in" filter="fade">
                                      <p:cBhvr>
                                        <p:cTn id="8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4173700" y="625942"/>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4669667" y="3723167"/>
            <a:ext cx="520192" cy="520192"/>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3" name="椭圆 52"/>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4399430" y="633220"/>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6" name="椭圆 5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4249216" y="853674"/>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9" name="椭圆 5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59"/>
          <p:cNvGrpSpPr/>
          <p:nvPr/>
        </p:nvGrpSpPr>
        <p:grpSpPr>
          <a:xfrm>
            <a:off x="3918850" y="1017828"/>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2" name="椭圆 6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62"/>
          <p:cNvGrpSpPr/>
          <p:nvPr/>
        </p:nvGrpSpPr>
        <p:grpSpPr>
          <a:xfrm>
            <a:off x="4300406" y="345316"/>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5" name="椭圆 6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65"/>
          <p:cNvGrpSpPr/>
          <p:nvPr/>
        </p:nvGrpSpPr>
        <p:grpSpPr>
          <a:xfrm>
            <a:off x="3788221" y="380019"/>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8" name="椭圆 6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68"/>
          <p:cNvGrpSpPr/>
          <p:nvPr/>
        </p:nvGrpSpPr>
        <p:grpSpPr>
          <a:xfrm>
            <a:off x="4453327" y="4205907"/>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71" name="椭圆 7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72" name="矩形 71"/>
          <p:cNvSpPr/>
          <p:nvPr/>
        </p:nvSpPr>
        <p:spPr>
          <a:xfrm>
            <a:off x="4231498" y="1413244"/>
            <a:ext cx="492443" cy="2308324"/>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东</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南</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亚</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美</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食</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节</a:t>
            </a:r>
            <a:endParaRPr lang="en-US" altLang="zh-CN" sz="2400" b="1" dirty="0" smtClean="0">
              <a:latin typeface="微软雅黑" panose="020B0503020204020204" charset="-122"/>
              <a:ea typeface="微软雅黑" panose="020B0503020204020204" charset="-122"/>
            </a:endParaRPr>
          </a:p>
        </p:txBody>
      </p:sp>
      <p:pic>
        <p:nvPicPr>
          <p:cNvPr id="45" name="Picture 3" descr="I:\2016.5.23趣味运动会\后期\DSC_0217.JPG"/>
          <p:cNvPicPr>
            <a:picLocks noChangeAspect="1" noChangeArrowheads="1"/>
          </p:cNvPicPr>
          <p:nvPr/>
        </p:nvPicPr>
        <p:blipFill>
          <a:blip r:embed="rId1" cstate="print"/>
          <a:stretch>
            <a:fillRect/>
          </a:stretch>
        </p:blipFill>
        <p:spPr bwMode="auto">
          <a:xfrm>
            <a:off x="519220" y="2673432"/>
            <a:ext cx="3043371" cy="2282528"/>
          </a:xfrm>
          <a:prstGeom prst="rect">
            <a:avLst/>
          </a:prstGeom>
          <a:ln>
            <a:noFill/>
          </a:ln>
          <a:effectLst>
            <a:outerShdw blurRad="190500" algn="tl" rotWithShape="0">
              <a:srgbClr val="000000">
                <a:alpha val="70000"/>
              </a:srgbClr>
            </a:outerShdw>
          </a:effectLst>
        </p:spPr>
      </p:pic>
      <p:pic>
        <p:nvPicPr>
          <p:cNvPr id="46" name="Picture 4" descr="I:\2016.5.23趣味运动会\后期\DSC_0266.JPG"/>
          <p:cNvPicPr>
            <a:picLocks noChangeAspect="1" noChangeArrowheads="1"/>
          </p:cNvPicPr>
          <p:nvPr/>
        </p:nvPicPr>
        <p:blipFill>
          <a:blip r:embed="rId2" cstate="print"/>
          <a:stretch>
            <a:fillRect/>
          </a:stretch>
        </p:blipFill>
        <p:spPr bwMode="auto">
          <a:xfrm>
            <a:off x="527068" y="328703"/>
            <a:ext cx="3039435" cy="2018729"/>
          </a:xfrm>
          <a:prstGeom prst="rect">
            <a:avLst/>
          </a:prstGeom>
          <a:ln>
            <a:noFill/>
          </a:ln>
          <a:effectLst>
            <a:outerShdw blurRad="190500" algn="tl" rotWithShape="0">
              <a:srgbClr val="000000">
                <a:alpha val="70000"/>
              </a:srgbClr>
            </a:outerShdw>
          </a:effectLst>
        </p:spPr>
      </p:pic>
      <p:pic>
        <p:nvPicPr>
          <p:cNvPr id="47" name="Picture 5" descr="I:\2016.5.23趣味运动会\后期\DSC_0389-xiao.jpg"/>
          <p:cNvPicPr>
            <a:picLocks noChangeAspect="1" noChangeArrowheads="1"/>
          </p:cNvPicPr>
          <p:nvPr/>
        </p:nvPicPr>
        <p:blipFill>
          <a:blip r:embed="rId3" cstate="print"/>
          <a:stretch>
            <a:fillRect/>
          </a:stretch>
        </p:blipFill>
        <p:spPr bwMode="auto">
          <a:xfrm>
            <a:off x="5451885" y="166101"/>
            <a:ext cx="3171118" cy="4773575"/>
          </a:xfrm>
          <a:prstGeom prst="rect">
            <a:avLst/>
          </a:prstGeom>
          <a:ln>
            <a:noFill/>
          </a:ln>
          <a:effectLst>
            <a:outerShdw blurRad="190500" algn="tl" rotWithShape="0">
              <a:srgbClr val="000000">
                <a:alpha val="70000"/>
              </a:srgbClr>
            </a:outerShdw>
          </a:effec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97"/>
                                        <p:tgtEl>
                                          <p:spTgt spid="22"/>
                                        </p:tgtEl>
                                      </p:cBhvr>
                                    </p:animEffect>
                                  </p:childTnLst>
                                </p:cTn>
                              </p:par>
                            </p:childTnLst>
                          </p:cTn>
                        </p:par>
                        <p:par>
                          <p:cTn id="8" fill="hold">
                            <p:stCondLst>
                              <p:cond delay="659"/>
                            </p:stCondLst>
                            <p:childTnLst>
                              <p:par>
                                <p:cTn id="9" presetID="16" presetClass="entr" presetSubtype="37"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outVertical)">
                                      <p:cBhvr>
                                        <p:cTn id="11" dur="397"/>
                                        <p:tgtEl>
                                          <p:spTgt spid="72"/>
                                        </p:tgtEl>
                                      </p:cBhvr>
                                    </p:animEffect>
                                  </p:childTnLst>
                                </p:cTn>
                              </p:par>
                              <p:par>
                                <p:cTn id="12" presetID="23" presetClass="entr" presetSubtype="528" fill="hold" nodeType="withEffect">
                                  <p:stCondLst>
                                    <p:cond delay="238"/>
                                  </p:stCondLst>
                                  <p:childTnLst>
                                    <p:set>
                                      <p:cBhvr>
                                        <p:cTn id="13" dur="1" fill="hold">
                                          <p:stCondLst>
                                            <p:cond delay="0"/>
                                          </p:stCondLst>
                                        </p:cTn>
                                        <p:tgtEl>
                                          <p:spTgt spid="2"/>
                                        </p:tgtEl>
                                        <p:attrNameLst>
                                          <p:attrName>style.visibility</p:attrName>
                                        </p:attrNameLst>
                                      </p:cBhvr>
                                      <p:to>
                                        <p:strVal val="visible"/>
                                      </p:to>
                                    </p:set>
                                    <p:anim calcmode="lin" valueType="num">
                                      <p:cBhvr>
                                        <p:cTn id="14" dur="397" fill="hold"/>
                                        <p:tgtEl>
                                          <p:spTgt spid="2"/>
                                        </p:tgtEl>
                                        <p:attrNameLst>
                                          <p:attrName>ppt_w</p:attrName>
                                        </p:attrNameLst>
                                      </p:cBhvr>
                                      <p:tavLst>
                                        <p:tav tm="0">
                                          <p:val>
                                            <p:fltVal val="0"/>
                                          </p:val>
                                        </p:tav>
                                        <p:tav tm="100000">
                                          <p:val>
                                            <p:strVal val="#ppt_w"/>
                                          </p:val>
                                        </p:tav>
                                      </p:tavLst>
                                    </p:anim>
                                    <p:anim calcmode="lin" valueType="num">
                                      <p:cBhvr>
                                        <p:cTn id="15" dur="397" fill="hold"/>
                                        <p:tgtEl>
                                          <p:spTgt spid="2"/>
                                        </p:tgtEl>
                                        <p:attrNameLst>
                                          <p:attrName>ppt_h</p:attrName>
                                        </p:attrNameLst>
                                      </p:cBhvr>
                                      <p:tavLst>
                                        <p:tav tm="0">
                                          <p:val>
                                            <p:fltVal val="0"/>
                                          </p:val>
                                        </p:tav>
                                        <p:tav tm="100000">
                                          <p:val>
                                            <p:strVal val="#ppt_h"/>
                                          </p:val>
                                        </p:tav>
                                      </p:tavLst>
                                    </p:anim>
                                    <p:anim calcmode="lin" valueType="num">
                                      <p:cBhvr>
                                        <p:cTn id="16" dur="397" fill="hold"/>
                                        <p:tgtEl>
                                          <p:spTgt spid="2"/>
                                        </p:tgtEl>
                                        <p:attrNameLst>
                                          <p:attrName>ppt_x</p:attrName>
                                        </p:attrNameLst>
                                      </p:cBhvr>
                                      <p:tavLst>
                                        <p:tav tm="0">
                                          <p:val>
                                            <p:fltVal val="0.5"/>
                                          </p:val>
                                        </p:tav>
                                        <p:tav tm="100000">
                                          <p:val>
                                            <p:strVal val="#ppt_x"/>
                                          </p:val>
                                        </p:tav>
                                      </p:tavLst>
                                    </p:anim>
                                    <p:anim calcmode="lin" valueType="num">
                                      <p:cBhvr>
                                        <p:cTn id="17" dur="397" fill="hold"/>
                                        <p:tgtEl>
                                          <p:spTgt spid="2"/>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476"/>
                                  </p:stCondLst>
                                  <p:childTnLst>
                                    <p:set>
                                      <p:cBhvr>
                                        <p:cTn id="19" dur="1" fill="hold">
                                          <p:stCondLst>
                                            <p:cond delay="0"/>
                                          </p:stCondLst>
                                        </p:cTn>
                                        <p:tgtEl>
                                          <p:spTgt spid="3"/>
                                        </p:tgtEl>
                                        <p:attrNameLst>
                                          <p:attrName>style.visibility</p:attrName>
                                        </p:attrNameLst>
                                      </p:cBhvr>
                                      <p:to>
                                        <p:strVal val="visible"/>
                                      </p:to>
                                    </p:set>
                                    <p:anim calcmode="lin" valueType="num">
                                      <p:cBhvr>
                                        <p:cTn id="20" dur="397" fill="hold"/>
                                        <p:tgtEl>
                                          <p:spTgt spid="3"/>
                                        </p:tgtEl>
                                        <p:attrNameLst>
                                          <p:attrName>ppt_w</p:attrName>
                                        </p:attrNameLst>
                                      </p:cBhvr>
                                      <p:tavLst>
                                        <p:tav tm="0">
                                          <p:val>
                                            <p:fltVal val="0"/>
                                          </p:val>
                                        </p:tav>
                                        <p:tav tm="100000">
                                          <p:val>
                                            <p:strVal val="#ppt_w"/>
                                          </p:val>
                                        </p:tav>
                                      </p:tavLst>
                                    </p:anim>
                                    <p:anim calcmode="lin" valueType="num">
                                      <p:cBhvr>
                                        <p:cTn id="21" dur="397" fill="hold"/>
                                        <p:tgtEl>
                                          <p:spTgt spid="3"/>
                                        </p:tgtEl>
                                        <p:attrNameLst>
                                          <p:attrName>ppt_h</p:attrName>
                                        </p:attrNameLst>
                                      </p:cBhvr>
                                      <p:tavLst>
                                        <p:tav tm="0">
                                          <p:val>
                                            <p:fltVal val="0"/>
                                          </p:val>
                                        </p:tav>
                                        <p:tav tm="100000">
                                          <p:val>
                                            <p:strVal val="#ppt_h"/>
                                          </p:val>
                                        </p:tav>
                                      </p:tavLst>
                                    </p:anim>
                                    <p:anim calcmode="lin" valueType="num">
                                      <p:cBhvr>
                                        <p:cTn id="22" dur="397" fill="hold"/>
                                        <p:tgtEl>
                                          <p:spTgt spid="3"/>
                                        </p:tgtEl>
                                        <p:attrNameLst>
                                          <p:attrName>ppt_x</p:attrName>
                                        </p:attrNameLst>
                                      </p:cBhvr>
                                      <p:tavLst>
                                        <p:tav tm="0">
                                          <p:val>
                                            <p:fltVal val="0.5"/>
                                          </p:val>
                                        </p:tav>
                                        <p:tav tm="100000">
                                          <p:val>
                                            <p:strVal val="#ppt_x"/>
                                          </p:val>
                                        </p:tav>
                                      </p:tavLst>
                                    </p:anim>
                                    <p:anim calcmode="lin" valueType="num">
                                      <p:cBhvr>
                                        <p:cTn id="23" dur="397" fill="hold"/>
                                        <p:tgtEl>
                                          <p:spTgt spid="3"/>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476"/>
                                  </p:stCondLst>
                                  <p:childTnLst>
                                    <p:set>
                                      <p:cBhvr>
                                        <p:cTn id="25" dur="1" fill="hold">
                                          <p:stCondLst>
                                            <p:cond delay="0"/>
                                          </p:stCondLst>
                                        </p:cTn>
                                        <p:tgtEl>
                                          <p:spTgt spid="4"/>
                                        </p:tgtEl>
                                        <p:attrNameLst>
                                          <p:attrName>style.visibility</p:attrName>
                                        </p:attrNameLst>
                                      </p:cBhvr>
                                      <p:to>
                                        <p:strVal val="visible"/>
                                      </p:to>
                                    </p:set>
                                    <p:anim calcmode="lin" valueType="num">
                                      <p:cBhvr>
                                        <p:cTn id="26" dur="397" fill="hold"/>
                                        <p:tgtEl>
                                          <p:spTgt spid="4"/>
                                        </p:tgtEl>
                                        <p:attrNameLst>
                                          <p:attrName>ppt_w</p:attrName>
                                        </p:attrNameLst>
                                      </p:cBhvr>
                                      <p:tavLst>
                                        <p:tav tm="0">
                                          <p:val>
                                            <p:fltVal val="0"/>
                                          </p:val>
                                        </p:tav>
                                        <p:tav tm="100000">
                                          <p:val>
                                            <p:strVal val="#ppt_w"/>
                                          </p:val>
                                        </p:tav>
                                      </p:tavLst>
                                    </p:anim>
                                    <p:anim calcmode="lin" valueType="num">
                                      <p:cBhvr>
                                        <p:cTn id="27" dur="397" fill="hold"/>
                                        <p:tgtEl>
                                          <p:spTgt spid="4"/>
                                        </p:tgtEl>
                                        <p:attrNameLst>
                                          <p:attrName>ppt_h</p:attrName>
                                        </p:attrNameLst>
                                      </p:cBhvr>
                                      <p:tavLst>
                                        <p:tav tm="0">
                                          <p:val>
                                            <p:fltVal val="0"/>
                                          </p:val>
                                        </p:tav>
                                        <p:tav tm="100000">
                                          <p:val>
                                            <p:strVal val="#ppt_h"/>
                                          </p:val>
                                        </p:tav>
                                      </p:tavLst>
                                    </p:anim>
                                    <p:anim calcmode="lin" valueType="num">
                                      <p:cBhvr>
                                        <p:cTn id="28" dur="397" fill="hold"/>
                                        <p:tgtEl>
                                          <p:spTgt spid="4"/>
                                        </p:tgtEl>
                                        <p:attrNameLst>
                                          <p:attrName>ppt_x</p:attrName>
                                        </p:attrNameLst>
                                      </p:cBhvr>
                                      <p:tavLst>
                                        <p:tav tm="0">
                                          <p:val>
                                            <p:fltVal val="0.5"/>
                                          </p:val>
                                        </p:tav>
                                        <p:tav tm="100000">
                                          <p:val>
                                            <p:strVal val="#ppt_x"/>
                                          </p:val>
                                        </p:tav>
                                      </p:tavLst>
                                    </p:anim>
                                    <p:anim calcmode="lin" valueType="num">
                                      <p:cBhvr>
                                        <p:cTn id="29" dur="397" fill="hold"/>
                                        <p:tgtEl>
                                          <p:spTgt spid="4"/>
                                        </p:tgtEl>
                                        <p:attrNameLst>
                                          <p:attrName>ppt_y</p:attrName>
                                        </p:attrNameLst>
                                      </p:cBhvr>
                                      <p:tavLst>
                                        <p:tav tm="0">
                                          <p:val>
                                            <p:fltVal val="0.5"/>
                                          </p:val>
                                        </p:tav>
                                        <p:tav tm="100000">
                                          <p:val>
                                            <p:strVal val="#ppt_y"/>
                                          </p:val>
                                        </p:tav>
                                      </p:tavLst>
                                    </p:anim>
                                  </p:childTnLst>
                                </p:cTn>
                              </p:par>
                              <p:par>
                                <p:cTn id="30" presetID="26" presetClass="emph" presetSubtype="0" repeatCount="3000" fill="hold" nodeType="withEffect">
                                  <p:stCondLst>
                                    <p:cond delay="643"/>
                                  </p:stCondLst>
                                  <p:childTnLst>
                                    <p:animEffect transition="out" filter="fade">
                                      <p:cBhvr>
                                        <p:cTn id="31" dur="397" tmFilter="0, 0; .2, .5; .8, .5; 1, 0"/>
                                        <p:tgtEl>
                                          <p:spTgt spid="2"/>
                                        </p:tgtEl>
                                      </p:cBhvr>
                                    </p:animEffect>
                                    <p:animScale>
                                      <p:cBhvr>
                                        <p:cTn id="32" dur="198" autoRev="1" fill="hold"/>
                                        <p:tgtEl>
                                          <p:spTgt spid="2"/>
                                        </p:tgtEl>
                                      </p:cBhvr>
                                      <p:by x="105000" y="105000"/>
                                    </p:animScale>
                                  </p:childTnLst>
                                </p:cTn>
                              </p:par>
                              <p:par>
                                <p:cTn id="33" presetID="23" presetClass="entr" presetSubtype="528" fill="hold" nodeType="withEffect">
                                  <p:stCondLst>
                                    <p:cond delay="238"/>
                                  </p:stCondLst>
                                  <p:childTnLst>
                                    <p:set>
                                      <p:cBhvr>
                                        <p:cTn id="34" dur="1" fill="hold">
                                          <p:stCondLst>
                                            <p:cond delay="0"/>
                                          </p:stCondLst>
                                        </p:cTn>
                                        <p:tgtEl>
                                          <p:spTgt spid="5"/>
                                        </p:tgtEl>
                                        <p:attrNameLst>
                                          <p:attrName>style.visibility</p:attrName>
                                        </p:attrNameLst>
                                      </p:cBhvr>
                                      <p:to>
                                        <p:strVal val="visible"/>
                                      </p:to>
                                    </p:set>
                                    <p:anim calcmode="lin" valueType="num">
                                      <p:cBhvr>
                                        <p:cTn id="35" dur="397" fill="hold"/>
                                        <p:tgtEl>
                                          <p:spTgt spid="5"/>
                                        </p:tgtEl>
                                        <p:attrNameLst>
                                          <p:attrName>ppt_w</p:attrName>
                                        </p:attrNameLst>
                                      </p:cBhvr>
                                      <p:tavLst>
                                        <p:tav tm="0">
                                          <p:val>
                                            <p:fltVal val="0"/>
                                          </p:val>
                                        </p:tav>
                                        <p:tav tm="100000">
                                          <p:val>
                                            <p:strVal val="#ppt_w"/>
                                          </p:val>
                                        </p:tav>
                                      </p:tavLst>
                                    </p:anim>
                                    <p:anim calcmode="lin" valueType="num">
                                      <p:cBhvr>
                                        <p:cTn id="36" dur="397" fill="hold"/>
                                        <p:tgtEl>
                                          <p:spTgt spid="5"/>
                                        </p:tgtEl>
                                        <p:attrNameLst>
                                          <p:attrName>ppt_h</p:attrName>
                                        </p:attrNameLst>
                                      </p:cBhvr>
                                      <p:tavLst>
                                        <p:tav tm="0">
                                          <p:val>
                                            <p:fltVal val="0"/>
                                          </p:val>
                                        </p:tav>
                                        <p:tav tm="100000">
                                          <p:val>
                                            <p:strVal val="#ppt_h"/>
                                          </p:val>
                                        </p:tav>
                                      </p:tavLst>
                                    </p:anim>
                                    <p:anim calcmode="lin" valueType="num">
                                      <p:cBhvr>
                                        <p:cTn id="37" dur="397" fill="hold"/>
                                        <p:tgtEl>
                                          <p:spTgt spid="5"/>
                                        </p:tgtEl>
                                        <p:attrNameLst>
                                          <p:attrName>ppt_x</p:attrName>
                                        </p:attrNameLst>
                                      </p:cBhvr>
                                      <p:tavLst>
                                        <p:tav tm="0">
                                          <p:val>
                                            <p:fltVal val="0.5"/>
                                          </p:val>
                                        </p:tav>
                                        <p:tav tm="100000">
                                          <p:val>
                                            <p:strVal val="#ppt_x"/>
                                          </p:val>
                                        </p:tav>
                                      </p:tavLst>
                                    </p:anim>
                                    <p:anim calcmode="lin" valueType="num">
                                      <p:cBhvr>
                                        <p:cTn id="38" dur="397" fill="hold"/>
                                        <p:tgtEl>
                                          <p:spTgt spid="5"/>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5"/>
                                        </p:tgtEl>
                                      </p:cBhvr>
                                    </p:animEffect>
                                    <p:animScale>
                                      <p:cBhvr>
                                        <p:cTn id="41" dur="198" autoRev="1" fill="hold"/>
                                        <p:tgtEl>
                                          <p:spTgt spid="5"/>
                                        </p:tgtEl>
                                      </p:cBhvr>
                                      <p:by x="105000" y="105000"/>
                                    </p:animScale>
                                  </p:childTnLst>
                                </p:cTn>
                              </p:par>
                              <p:par>
                                <p:cTn id="42" presetID="23" presetClass="entr" presetSubtype="528" fill="hold" nodeType="withEffect">
                                  <p:stCondLst>
                                    <p:cond delay="476"/>
                                  </p:stCondLst>
                                  <p:childTnLst>
                                    <p:set>
                                      <p:cBhvr>
                                        <p:cTn id="43" dur="1" fill="hold">
                                          <p:stCondLst>
                                            <p:cond delay="0"/>
                                          </p:stCondLst>
                                        </p:cTn>
                                        <p:tgtEl>
                                          <p:spTgt spid="6"/>
                                        </p:tgtEl>
                                        <p:attrNameLst>
                                          <p:attrName>style.visibility</p:attrName>
                                        </p:attrNameLst>
                                      </p:cBhvr>
                                      <p:to>
                                        <p:strVal val="visible"/>
                                      </p:to>
                                    </p:set>
                                    <p:anim calcmode="lin" valueType="num">
                                      <p:cBhvr>
                                        <p:cTn id="44" dur="397" fill="hold"/>
                                        <p:tgtEl>
                                          <p:spTgt spid="6"/>
                                        </p:tgtEl>
                                        <p:attrNameLst>
                                          <p:attrName>ppt_w</p:attrName>
                                        </p:attrNameLst>
                                      </p:cBhvr>
                                      <p:tavLst>
                                        <p:tav tm="0">
                                          <p:val>
                                            <p:fltVal val="0"/>
                                          </p:val>
                                        </p:tav>
                                        <p:tav tm="100000">
                                          <p:val>
                                            <p:strVal val="#ppt_w"/>
                                          </p:val>
                                        </p:tav>
                                      </p:tavLst>
                                    </p:anim>
                                    <p:anim calcmode="lin" valueType="num">
                                      <p:cBhvr>
                                        <p:cTn id="45" dur="397" fill="hold"/>
                                        <p:tgtEl>
                                          <p:spTgt spid="6"/>
                                        </p:tgtEl>
                                        <p:attrNameLst>
                                          <p:attrName>ppt_h</p:attrName>
                                        </p:attrNameLst>
                                      </p:cBhvr>
                                      <p:tavLst>
                                        <p:tav tm="0">
                                          <p:val>
                                            <p:fltVal val="0"/>
                                          </p:val>
                                        </p:tav>
                                        <p:tav tm="100000">
                                          <p:val>
                                            <p:strVal val="#ppt_h"/>
                                          </p:val>
                                        </p:tav>
                                      </p:tavLst>
                                    </p:anim>
                                    <p:anim calcmode="lin" valueType="num">
                                      <p:cBhvr>
                                        <p:cTn id="46" dur="397" fill="hold"/>
                                        <p:tgtEl>
                                          <p:spTgt spid="6"/>
                                        </p:tgtEl>
                                        <p:attrNameLst>
                                          <p:attrName>ppt_x</p:attrName>
                                        </p:attrNameLst>
                                      </p:cBhvr>
                                      <p:tavLst>
                                        <p:tav tm="0">
                                          <p:val>
                                            <p:fltVal val="0.5"/>
                                          </p:val>
                                        </p:tav>
                                        <p:tav tm="100000">
                                          <p:val>
                                            <p:strVal val="#ppt_x"/>
                                          </p:val>
                                        </p:tav>
                                      </p:tavLst>
                                    </p:anim>
                                    <p:anim calcmode="lin" valueType="num">
                                      <p:cBhvr>
                                        <p:cTn id="47" dur="397" fill="hold"/>
                                        <p:tgtEl>
                                          <p:spTgt spid="6"/>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238"/>
                                  </p:stCondLst>
                                  <p:childTnLst>
                                    <p:set>
                                      <p:cBhvr>
                                        <p:cTn id="49" dur="1" fill="hold">
                                          <p:stCondLst>
                                            <p:cond delay="0"/>
                                          </p:stCondLst>
                                        </p:cTn>
                                        <p:tgtEl>
                                          <p:spTgt spid="7"/>
                                        </p:tgtEl>
                                        <p:attrNameLst>
                                          <p:attrName>style.visibility</p:attrName>
                                        </p:attrNameLst>
                                      </p:cBhvr>
                                      <p:to>
                                        <p:strVal val="visible"/>
                                      </p:to>
                                    </p:set>
                                    <p:anim calcmode="lin" valueType="num">
                                      <p:cBhvr>
                                        <p:cTn id="50" dur="397" fill="hold"/>
                                        <p:tgtEl>
                                          <p:spTgt spid="7"/>
                                        </p:tgtEl>
                                        <p:attrNameLst>
                                          <p:attrName>ppt_w</p:attrName>
                                        </p:attrNameLst>
                                      </p:cBhvr>
                                      <p:tavLst>
                                        <p:tav tm="0">
                                          <p:val>
                                            <p:fltVal val="0"/>
                                          </p:val>
                                        </p:tav>
                                        <p:tav tm="100000">
                                          <p:val>
                                            <p:strVal val="#ppt_w"/>
                                          </p:val>
                                        </p:tav>
                                      </p:tavLst>
                                    </p:anim>
                                    <p:anim calcmode="lin" valueType="num">
                                      <p:cBhvr>
                                        <p:cTn id="51" dur="397" fill="hold"/>
                                        <p:tgtEl>
                                          <p:spTgt spid="7"/>
                                        </p:tgtEl>
                                        <p:attrNameLst>
                                          <p:attrName>ppt_h</p:attrName>
                                        </p:attrNameLst>
                                      </p:cBhvr>
                                      <p:tavLst>
                                        <p:tav tm="0">
                                          <p:val>
                                            <p:fltVal val="0"/>
                                          </p:val>
                                        </p:tav>
                                        <p:tav tm="100000">
                                          <p:val>
                                            <p:strVal val="#ppt_h"/>
                                          </p:val>
                                        </p:tav>
                                      </p:tavLst>
                                    </p:anim>
                                    <p:anim calcmode="lin" valueType="num">
                                      <p:cBhvr>
                                        <p:cTn id="52" dur="397" fill="hold"/>
                                        <p:tgtEl>
                                          <p:spTgt spid="7"/>
                                        </p:tgtEl>
                                        <p:attrNameLst>
                                          <p:attrName>ppt_x</p:attrName>
                                        </p:attrNameLst>
                                      </p:cBhvr>
                                      <p:tavLst>
                                        <p:tav tm="0">
                                          <p:val>
                                            <p:fltVal val="0.5"/>
                                          </p:val>
                                        </p:tav>
                                        <p:tav tm="100000">
                                          <p:val>
                                            <p:strVal val="#ppt_x"/>
                                          </p:val>
                                        </p:tav>
                                      </p:tavLst>
                                    </p:anim>
                                    <p:anim calcmode="lin" valueType="num">
                                      <p:cBhvr>
                                        <p:cTn id="53" dur="397" fill="hold"/>
                                        <p:tgtEl>
                                          <p:spTgt spid="7"/>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476"/>
                                  </p:stCondLst>
                                  <p:childTnLst>
                                    <p:set>
                                      <p:cBhvr>
                                        <p:cTn id="55" dur="1" fill="hold">
                                          <p:stCondLst>
                                            <p:cond delay="0"/>
                                          </p:stCondLst>
                                        </p:cTn>
                                        <p:tgtEl>
                                          <p:spTgt spid="8"/>
                                        </p:tgtEl>
                                        <p:attrNameLst>
                                          <p:attrName>style.visibility</p:attrName>
                                        </p:attrNameLst>
                                      </p:cBhvr>
                                      <p:to>
                                        <p:strVal val="visible"/>
                                      </p:to>
                                    </p:set>
                                    <p:anim calcmode="lin" valueType="num">
                                      <p:cBhvr>
                                        <p:cTn id="56" dur="397" fill="hold"/>
                                        <p:tgtEl>
                                          <p:spTgt spid="8"/>
                                        </p:tgtEl>
                                        <p:attrNameLst>
                                          <p:attrName>ppt_w</p:attrName>
                                        </p:attrNameLst>
                                      </p:cBhvr>
                                      <p:tavLst>
                                        <p:tav tm="0">
                                          <p:val>
                                            <p:fltVal val="0"/>
                                          </p:val>
                                        </p:tav>
                                        <p:tav tm="100000">
                                          <p:val>
                                            <p:strVal val="#ppt_w"/>
                                          </p:val>
                                        </p:tav>
                                      </p:tavLst>
                                    </p:anim>
                                    <p:anim calcmode="lin" valueType="num">
                                      <p:cBhvr>
                                        <p:cTn id="57" dur="397" fill="hold"/>
                                        <p:tgtEl>
                                          <p:spTgt spid="8"/>
                                        </p:tgtEl>
                                        <p:attrNameLst>
                                          <p:attrName>ppt_h</p:attrName>
                                        </p:attrNameLst>
                                      </p:cBhvr>
                                      <p:tavLst>
                                        <p:tav tm="0">
                                          <p:val>
                                            <p:fltVal val="0"/>
                                          </p:val>
                                        </p:tav>
                                        <p:tav tm="100000">
                                          <p:val>
                                            <p:strVal val="#ppt_h"/>
                                          </p:val>
                                        </p:tav>
                                      </p:tavLst>
                                    </p:anim>
                                    <p:anim calcmode="lin" valueType="num">
                                      <p:cBhvr>
                                        <p:cTn id="58" dur="397" fill="hold"/>
                                        <p:tgtEl>
                                          <p:spTgt spid="8"/>
                                        </p:tgtEl>
                                        <p:attrNameLst>
                                          <p:attrName>ppt_x</p:attrName>
                                        </p:attrNameLst>
                                      </p:cBhvr>
                                      <p:tavLst>
                                        <p:tav tm="0">
                                          <p:val>
                                            <p:fltVal val="0.5"/>
                                          </p:val>
                                        </p:tav>
                                        <p:tav tm="100000">
                                          <p:val>
                                            <p:strVal val="#ppt_x"/>
                                          </p:val>
                                        </p:tav>
                                      </p:tavLst>
                                    </p:anim>
                                    <p:anim calcmode="lin" valueType="num">
                                      <p:cBhvr>
                                        <p:cTn id="59" dur="397" fill="hold"/>
                                        <p:tgtEl>
                                          <p:spTgt spid="8"/>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p:cTn id="62" dur="1000" fill="hold"/>
                                        <p:tgtEl>
                                          <p:spTgt spid="46"/>
                                        </p:tgtEl>
                                        <p:attrNameLst>
                                          <p:attrName>ppt_w</p:attrName>
                                        </p:attrNameLst>
                                      </p:cBhvr>
                                      <p:tavLst>
                                        <p:tav tm="0">
                                          <p:val>
                                            <p:fltVal val="0"/>
                                          </p:val>
                                        </p:tav>
                                        <p:tav tm="100000">
                                          <p:val>
                                            <p:strVal val="#ppt_w"/>
                                          </p:val>
                                        </p:tav>
                                      </p:tavLst>
                                    </p:anim>
                                    <p:anim calcmode="lin" valueType="num">
                                      <p:cBhvr>
                                        <p:cTn id="63" dur="1000" fill="hold"/>
                                        <p:tgtEl>
                                          <p:spTgt spid="46"/>
                                        </p:tgtEl>
                                        <p:attrNameLst>
                                          <p:attrName>ppt_h</p:attrName>
                                        </p:attrNameLst>
                                      </p:cBhvr>
                                      <p:tavLst>
                                        <p:tav tm="0">
                                          <p:val>
                                            <p:fltVal val="0"/>
                                          </p:val>
                                        </p:tav>
                                        <p:tav tm="100000">
                                          <p:val>
                                            <p:strVal val="#ppt_h"/>
                                          </p:val>
                                        </p:tav>
                                      </p:tavLst>
                                    </p:anim>
                                    <p:animEffect transition="in" filter="fade">
                                      <p:cBhvr>
                                        <p:cTn id="64" dur="1000"/>
                                        <p:tgtEl>
                                          <p:spTgt spid="46"/>
                                        </p:tgtEl>
                                      </p:cBhvr>
                                    </p:animEffect>
                                  </p:childTnLst>
                                </p:cTn>
                              </p:par>
                              <p:par>
                                <p:cTn id="65" presetID="53" presetClass="entr" presetSubtype="16"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1000" fill="hold"/>
                                        <p:tgtEl>
                                          <p:spTgt spid="47"/>
                                        </p:tgtEl>
                                        <p:attrNameLst>
                                          <p:attrName>ppt_w</p:attrName>
                                        </p:attrNameLst>
                                      </p:cBhvr>
                                      <p:tavLst>
                                        <p:tav tm="0">
                                          <p:val>
                                            <p:fltVal val="0"/>
                                          </p:val>
                                        </p:tav>
                                        <p:tav tm="100000">
                                          <p:val>
                                            <p:strVal val="#ppt_w"/>
                                          </p:val>
                                        </p:tav>
                                      </p:tavLst>
                                    </p:anim>
                                    <p:anim calcmode="lin" valueType="num">
                                      <p:cBhvr>
                                        <p:cTn id="68" dur="1000" fill="hold"/>
                                        <p:tgtEl>
                                          <p:spTgt spid="47"/>
                                        </p:tgtEl>
                                        <p:attrNameLst>
                                          <p:attrName>ppt_h</p:attrName>
                                        </p:attrNameLst>
                                      </p:cBhvr>
                                      <p:tavLst>
                                        <p:tav tm="0">
                                          <p:val>
                                            <p:fltVal val="0"/>
                                          </p:val>
                                        </p:tav>
                                        <p:tav tm="100000">
                                          <p:val>
                                            <p:strVal val="#ppt_h"/>
                                          </p:val>
                                        </p:tav>
                                      </p:tavLst>
                                    </p:anim>
                                    <p:animEffect transition="in" filter="fade">
                                      <p:cBhvr>
                                        <p:cTn id="69" dur="1000"/>
                                        <p:tgtEl>
                                          <p:spTgt spid="47"/>
                                        </p:tgtEl>
                                      </p:cBhvr>
                                    </p:animEffect>
                                  </p:childTnLst>
                                </p:cTn>
                              </p:par>
                              <p:par>
                                <p:cTn id="70" presetID="53" presetClass="entr" presetSubtype="16"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p:cTn id="72" dur="1000" fill="hold"/>
                                        <p:tgtEl>
                                          <p:spTgt spid="45"/>
                                        </p:tgtEl>
                                        <p:attrNameLst>
                                          <p:attrName>ppt_w</p:attrName>
                                        </p:attrNameLst>
                                      </p:cBhvr>
                                      <p:tavLst>
                                        <p:tav tm="0">
                                          <p:val>
                                            <p:fltVal val="0"/>
                                          </p:val>
                                        </p:tav>
                                        <p:tav tm="100000">
                                          <p:val>
                                            <p:strVal val="#ppt_w"/>
                                          </p:val>
                                        </p:tav>
                                      </p:tavLst>
                                    </p:anim>
                                    <p:anim calcmode="lin" valueType="num">
                                      <p:cBhvr>
                                        <p:cTn id="73" dur="1000" fill="hold"/>
                                        <p:tgtEl>
                                          <p:spTgt spid="45"/>
                                        </p:tgtEl>
                                        <p:attrNameLst>
                                          <p:attrName>ppt_h</p:attrName>
                                        </p:attrNameLst>
                                      </p:cBhvr>
                                      <p:tavLst>
                                        <p:tav tm="0">
                                          <p:val>
                                            <p:fltVal val="0"/>
                                          </p:val>
                                        </p:tav>
                                        <p:tav tm="100000">
                                          <p:val>
                                            <p:strVal val="#ppt_h"/>
                                          </p:val>
                                        </p:tav>
                                      </p:tavLst>
                                    </p:anim>
                                    <p:animEffect transition="in" filter="fade">
                                      <p:cBhvr>
                                        <p:cTn id="74"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777216" y="953328"/>
            <a:ext cx="3873602" cy="739731"/>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4214578" y="756993"/>
            <a:ext cx="520192" cy="520192"/>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3" name="椭圆 52"/>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2119229" y="80622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6" name="椭圆 5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1945265" y="622918"/>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9" name="椭圆 5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59"/>
          <p:cNvGrpSpPr/>
          <p:nvPr/>
        </p:nvGrpSpPr>
        <p:grpSpPr>
          <a:xfrm>
            <a:off x="629244" y="775197"/>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2" name="椭圆 6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62"/>
          <p:cNvGrpSpPr/>
          <p:nvPr/>
        </p:nvGrpSpPr>
        <p:grpSpPr>
          <a:xfrm>
            <a:off x="1818324" y="791454"/>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5" name="椭圆 6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65"/>
          <p:cNvGrpSpPr/>
          <p:nvPr/>
        </p:nvGrpSpPr>
        <p:grpSpPr>
          <a:xfrm>
            <a:off x="1036934" y="659903"/>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8" name="椭圆 6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68"/>
          <p:cNvGrpSpPr/>
          <p:nvPr/>
        </p:nvGrpSpPr>
        <p:grpSpPr>
          <a:xfrm>
            <a:off x="4564365" y="1183836"/>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71" name="椭圆 7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72" name="矩形 71"/>
          <p:cNvSpPr/>
          <p:nvPr/>
        </p:nvSpPr>
        <p:spPr>
          <a:xfrm>
            <a:off x="926402" y="1118221"/>
            <a:ext cx="3570208" cy="461665"/>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“六一”儿童西餐美食节</a:t>
            </a:r>
            <a:endParaRPr lang="zh-CN" altLang="en-US" sz="2400" b="1" dirty="0">
              <a:latin typeface="微软雅黑" panose="020B0503020204020204" charset="-122"/>
              <a:ea typeface="微软雅黑" panose="020B0503020204020204" charset="-122"/>
            </a:endParaRPr>
          </a:p>
        </p:txBody>
      </p:sp>
      <p:pic>
        <p:nvPicPr>
          <p:cNvPr id="29" name="Picture 3" descr="C:\Documents and Settings\billyg\My Documents\Tencent Files\292002050\FileRecv\DSC_0091.JPG"/>
          <p:cNvPicPr>
            <a:picLocks noChangeAspect="1" noChangeArrowheads="1"/>
          </p:cNvPicPr>
          <p:nvPr/>
        </p:nvPicPr>
        <p:blipFill>
          <a:blip r:embed="rId1" cstate="print"/>
          <a:stretch>
            <a:fillRect/>
          </a:stretch>
        </p:blipFill>
        <p:spPr bwMode="auto">
          <a:xfrm>
            <a:off x="343208" y="2009278"/>
            <a:ext cx="4790001" cy="2704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5" descr="C:\Documents and Settings\billyg\My Documents\Tencent Files\292002050\FileRecv\DSC_0105.JPG"/>
          <p:cNvPicPr>
            <a:picLocks noChangeAspect="1" noChangeArrowheads="1"/>
          </p:cNvPicPr>
          <p:nvPr/>
        </p:nvPicPr>
        <p:blipFill>
          <a:blip r:embed="rId2" cstate="print"/>
          <a:stretch>
            <a:fillRect/>
          </a:stretch>
        </p:blipFill>
        <p:spPr bwMode="auto">
          <a:xfrm>
            <a:off x="5408727" y="2709570"/>
            <a:ext cx="3361855" cy="22328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2" descr="C:\Documents and Settings\billyg\My Documents\Tencent Files\292002050\FileRecv\DSC_0111.JPG"/>
          <p:cNvPicPr>
            <a:picLocks noChangeAspect="1" noChangeArrowheads="1"/>
          </p:cNvPicPr>
          <p:nvPr/>
        </p:nvPicPr>
        <p:blipFill>
          <a:blip r:embed="rId3" cstate="print"/>
          <a:stretch>
            <a:fillRect/>
          </a:stretch>
        </p:blipFill>
        <p:spPr bwMode="auto">
          <a:xfrm>
            <a:off x="5381861" y="377219"/>
            <a:ext cx="3361855" cy="1897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97"/>
                                        <p:tgtEl>
                                          <p:spTgt spid="22"/>
                                        </p:tgtEl>
                                      </p:cBhvr>
                                    </p:animEffect>
                                  </p:childTnLst>
                                </p:cTn>
                              </p:par>
                            </p:childTnLst>
                          </p:cTn>
                        </p:par>
                        <p:par>
                          <p:cTn id="8" fill="hold">
                            <p:stCondLst>
                              <p:cond delay="659"/>
                            </p:stCondLst>
                            <p:childTnLst>
                              <p:par>
                                <p:cTn id="9" presetID="16" presetClass="entr" presetSubtype="37"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outVertical)">
                                      <p:cBhvr>
                                        <p:cTn id="11" dur="397"/>
                                        <p:tgtEl>
                                          <p:spTgt spid="72"/>
                                        </p:tgtEl>
                                      </p:cBhvr>
                                    </p:animEffect>
                                  </p:childTnLst>
                                </p:cTn>
                              </p:par>
                              <p:par>
                                <p:cTn id="12" presetID="23" presetClass="entr" presetSubtype="528" fill="hold" nodeType="withEffect">
                                  <p:stCondLst>
                                    <p:cond delay="238"/>
                                  </p:stCondLst>
                                  <p:childTnLst>
                                    <p:set>
                                      <p:cBhvr>
                                        <p:cTn id="13" dur="1" fill="hold">
                                          <p:stCondLst>
                                            <p:cond delay="0"/>
                                          </p:stCondLst>
                                        </p:cTn>
                                        <p:tgtEl>
                                          <p:spTgt spid="2"/>
                                        </p:tgtEl>
                                        <p:attrNameLst>
                                          <p:attrName>style.visibility</p:attrName>
                                        </p:attrNameLst>
                                      </p:cBhvr>
                                      <p:to>
                                        <p:strVal val="visible"/>
                                      </p:to>
                                    </p:set>
                                    <p:anim calcmode="lin" valueType="num">
                                      <p:cBhvr>
                                        <p:cTn id="14" dur="397" fill="hold"/>
                                        <p:tgtEl>
                                          <p:spTgt spid="2"/>
                                        </p:tgtEl>
                                        <p:attrNameLst>
                                          <p:attrName>ppt_w</p:attrName>
                                        </p:attrNameLst>
                                      </p:cBhvr>
                                      <p:tavLst>
                                        <p:tav tm="0">
                                          <p:val>
                                            <p:fltVal val="0"/>
                                          </p:val>
                                        </p:tav>
                                        <p:tav tm="100000">
                                          <p:val>
                                            <p:strVal val="#ppt_w"/>
                                          </p:val>
                                        </p:tav>
                                      </p:tavLst>
                                    </p:anim>
                                    <p:anim calcmode="lin" valueType="num">
                                      <p:cBhvr>
                                        <p:cTn id="15" dur="397" fill="hold"/>
                                        <p:tgtEl>
                                          <p:spTgt spid="2"/>
                                        </p:tgtEl>
                                        <p:attrNameLst>
                                          <p:attrName>ppt_h</p:attrName>
                                        </p:attrNameLst>
                                      </p:cBhvr>
                                      <p:tavLst>
                                        <p:tav tm="0">
                                          <p:val>
                                            <p:fltVal val="0"/>
                                          </p:val>
                                        </p:tav>
                                        <p:tav tm="100000">
                                          <p:val>
                                            <p:strVal val="#ppt_h"/>
                                          </p:val>
                                        </p:tav>
                                      </p:tavLst>
                                    </p:anim>
                                    <p:anim calcmode="lin" valueType="num">
                                      <p:cBhvr>
                                        <p:cTn id="16" dur="397" fill="hold"/>
                                        <p:tgtEl>
                                          <p:spTgt spid="2"/>
                                        </p:tgtEl>
                                        <p:attrNameLst>
                                          <p:attrName>ppt_x</p:attrName>
                                        </p:attrNameLst>
                                      </p:cBhvr>
                                      <p:tavLst>
                                        <p:tav tm="0">
                                          <p:val>
                                            <p:fltVal val="0.5"/>
                                          </p:val>
                                        </p:tav>
                                        <p:tav tm="100000">
                                          <p:val>
                                            <p:strVal val="#ppt_x"/>
                                          </p:val>
                                        </p:tav>
                                      </p:tavLst>
                                    </p:anim>
                                    <p:anim calcmode="lin" valueType="num">
                                      <p:cBhvr>
                                        <p:cTn id="17" dur="397" fill="hold"/>
                                        <p:tgtEl>
                                          <p:spTgt spid="2"/>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476"/>
                                  </p:stCondLst>
                                  <p:childTnLst>
                                    <p:set>
                                      <p:cBhvr>
                                        <p:cTn id="19" dur="1" fill="hold">
                                          <p:stCondLst>
                                            <p:cond delay="0"/>
                                          </p:stCondLst>
                                        </p:cTn>
                                        <p:tgtEl>
                                          <p:spTgt spid="3"/>
                                        </p:tgtEl>
                                        <p:attrNameLst>
                                          <p:attrName>style.visibility</p:attrName>
                                        </p:attrNameLst>
                                      </p:cBhvr>
                                      <p:to>
                                        <p:strVal val="visible"/>
                                      </p:to>
                                    </p:set>
                                    <p:anim calcmode="lin" valueType="num">
                                      <p:cBhvr>
                                        <p:cTn id="20" dur="397" fill="hold"/>
                                        <p:tgtEl>
                                          <p:spTgt spid="3"/>
                                        </p:tgtEl>
                                        <p:attrNameLst>
                                          <p:attrName>ppt_w</p:attrName>
                                        </p:attrNameLst>
                                      </p:cBhvr>
                                      <p:tavLst>
                                        <p:tav tm="0">
                                          <p:val>
                                            <p:fltVal val="0"/>
                                          </p:val>
                                        </p:tav>
                                        <p:tav tm="100000">
                                          <p:val>
                                            <p:strVal val="#ppt_w"/>
                                          </p:val>
                                        </p:tav>
                                      </p:tavLst>
                                    </p:anim>
                                    <p:anim calcmode="lin" valueType="num">
                                      <p:cBhvr>
                                        <p:cTn id="21" dur="397" fill="hold"/>
                                        <p:tgtEl>
                                          <p:spTgt spid="3"/>
                                        </p:tgtEl>
                                        <p:attrNameLst>
                                          <p:attrName>ppt_h</p:attrName>
                                        </p:attrNameLst>
                                      </p:cBhvr>
                                      <p:tavLst>
                                        <p:tav tm="0">
                                          <p:val>
                                            <p:fltVal val="0"/>
                                          </p:val>
                                        </p:tav>
                                        <p:tav tm="100000">
                                          <p:val>
                                            <p:strVal val="#ppt_h"/>
                                          </p:val>
                                        </p:tav>
                                      </p:tavLst>
                                    </p:anim>
                                    <p:anim calcmode="lin" valueType="num">
                                      <p:cBhvr>
                                        <p:cTn id="22" dur="397" fill="hold"/>
                                        <p:tgtEl>
                                          <p:spTgt spid="3"/>
                                        </p:tgtEl>
                                        <p:attrNameLst>
                                          <p:attrName>ppt_x</p:attrName>
                                        </p:attrNameLst>
                                      </p:cBhvr>
                                      <p:tavLst>
                                        <p:tav tm="0">
                                          <p:val>
                                            <p:fltVal val="0.5"/>
                                          </p:val>
                                        </p:tav>
                                        <p:tav tm="100000">
                                          <p:val>
                                            <p:strVal val="#ppt_x"/>
                                          </p:val>
                                        </p:tav>
                                      </p:tavLst>
                                    </p:anim>
                                    <p:anim calcmode="lin" valueType="num">
                                      <p:cBhvr>
                                        <p:cTn id="23" dur="397" fill="hold"/>
                                        <p:tgtEl>
                                          <p:spTgt spid="3"/>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476"/>
                                  </p:stCondLst>
                                  <p:childTnLst>
                                    <p:set>
                                      <p:cBhvr>
                                        <p:cTn id="25" dur="1" fill="hold">
                                          <p:stCondLst>
                                            <p:cond delay="0"/>
                                          </p:stCondLst>
                                        </p:cTn>
                                        <p:tgtEl>
                                          <p:spTgt spid="4"/>
                                        </p:tgtEl>
                                        <p:attrNameLst>
                                          <p:attrName>style.visibility</p:attrName>
                                        </p:attrNameLst>
                                      </p:cBhvr>
                                      <p:to>
                                        <p:strVal val="visible"/>
                                      </p:to>
                                    </p:set>
                                    <p:anim calcmode="lin" valueType="num">
                                      <p:cBhvr>
                                        <p:cTn id="26" dur="397" fill="hold"/>
                                        <p:tgtEl>
                                          <p:spTgt spid="4"/>
                                        </p:tgtEl>
                                        <p:attrNameLst>
                                          <p:attrName>ppt_w</p:attrName>
                                        </p:attrNameLst>
                                      </p:cBhvr>
                                      <p:tavLst>
                                        <p:tav tm="0">
                                          <p:val>
                                            <p:fltVal val="0"/>
                                          </p:val>
                                        </p:tav>
                                        <p:tav tm="100000">
                                          <p:val>
                                            <p:strVal val="#ppt_w"/>
                                          </p:val>
                                        </p:tav>
                                      </p:tavLst>
                                    </p:anim>
                                    <p:anim calcmode="lin" valueType="num">
                                      <p:cBhvr>
                                        <p:cTn id="27" dur="397" fill="hold"/>
                                        <p:tgtEl>
                                          <p:spTgt spid="4"/>
                                        </p:tgtEl>
                                        <p:attrNameLst>
                                          <p:attrName>ppt_h</p:attrName>
                                        </p:attrNameLst>
                                      </p:cBhvr>
                                      <p:tavLst>
                                        <p:tav tm="0">
                                          <p:val>
                                            <p:fltVal val="0"/>
                                          </p:val>
                                        </p:tav>
                                        <p:tav tm="100000">
                                          <p:val>
                                            <p:strVal val="#ppt_h"/>
                                          </p:val>
                                        </p:tav>
                                      </p:tavLst>
                                    </p:anim>
                                    <p:anim calcmode="lin" valueType="num">
                                      <p:cBhvr>
                                        <p:cTn id="28" dur="397" fill="hold"/>
                                        <p:tgtEl>
                                          <p:spTgt spid="4"/>
                                        </p:tgtEl>
                                        <p:attrNameLst>
                                          <p:attrName>ppt_x</p:attrName>
                                        </p:attrNameLst>
                                      </p:cBhvr>
                                      <p:tavLst>
                                        <p:tav tm="0">
                                          <p:val>
                                            <p:fltVal val="0.5"/>
                                          </p:val>
                                        </p:tav>
                                        <p:tav tm="100000">
                                          <p:val>
                                            <p:strVal val="#ppt_x"/>
                                          </p:val>
                                        </p:tav>
                                      </p:tavLst>
                                    </p:anim>
                                    <p:anim calcmode="lin" valueType="num">
                                      <p:cBhvr>
                                        <p:cTn id="29" dur="397" fill="hold"/>
                                        <p:tgtEl>
                                          <p:spTgt spid="4"/>
                                        </p:tgtEl>
                                        <p:attrNameLst>
                                          <p:attrName>ppt_y</p:attrName>
                                        </p:attrNameLst>
                                      </p:cBhvr>
                                      <p:tavLst>
                                        <p:tav tm="0">
                                          <p:val>
                                            <p:fltVal val="0.5"/>
                                          </p:val>
                                        </p:tav>
                                        <p:tav tm="100000">
                                          <p:val>
                                            <p:strVal val="#ppt_y"/>
                                          </p:val>
                                        </p:tav>
                                      </p:tavLst>
                                    </p:anim>
                                  </p:childTnLst>
                                </p:cTn>
                              </p:par>
                              <p:par>
                                <p:cTn id="30" presetID="26" presetClass="emph" presetSubtype="0" repeatCount="3000" fill="hold" nodeType="withEffect">
                                  <p:stCondLst>
                                    <p:cond delay="643"/>
                                  </p:stCondLst>
                                  <p:childTnLst>
                                    <p:animEffect transition="out" filter="fade">
                                      <p:cBhvr>
                                        <p:cTn id="31" dur="397" tmFilter="0, 0; .2, .5; .8, .5; 1, 0"/>
                                        <p:tgtEl>
                                          <p:spTgt spid="2"/>
                                        </p:tgtEl>
                                      </p:cBhvr>
                                    </p:animEffect>
                                    <p:animScale>
                                      <p:cBhvr>
                                        <p:cTn id="32" dur="198" autoRev="1" fill="hold"/>
                                        <p:tgtEl>
                                          <p:spTgt spid="2"/>
                                        </p:tgtEl>
                                      </p:cBhvr>
                                      <p:by x="105000" y="105000"/>
                                    </p:animScale>
                                  </p:childTnLst>
                                </p:cTn>
                              </p:par>
                              <p:par>
                                <p:cTn id="33" presetID="23" presetClass="entr" presetSubtype="528" fill="hold" nodeType="withEffect">
                                  <p:stCondLst>
                                    <p:cond delay="238"/>
                                  </p:stCondLst>
                                  <p:childTnLst>
                                    <p:set>
                                      <p:cBhvr>
                                        <p:cTn id="34" dur="1" fill="hold">
                                          <p:stCondLst>
                                            <p:cond delay="0"/>
                                          </p:stCondLst>
                                        </p:cTn>
                                        <p:tgtEl>
                                          <p:spTgt spid="5"/>
                                        </p:tgtEl>
                                        <p:attrNameLst>
                                          <p:attrName>style.visibility</p:attrName>
                                        </p:attrNameLst>
                                      </p:cBhvr>
                                      <p:to>
                                        <p:strVal val="visible"/>
                                      </p:to>
                                    </p:set>
                                    <p:anim calcmode="lin" valueType="num">
                                      <p:cBhvr>
                                        <p:cTn id="35" dur="397" fill="hold"/>
                                        <p:tgtEl>
                                          <p:spTgt spid="5"/>
                                        </p:tgtEl>
                                        <p:attrNameLst>
                                          <p:attrName>ppt_w</p:attrName>
                                        </p:attrNameLst>
                                      </p:cBhvr>
                                      <p:tavLst>
                                        <p:tav tm="0">
                                          <p:val>
                                            <p:fltVal val="0"/>
                                          </p:val>
                                        </p:tav>
                                        <p:tav tm="100000">
                                          <p:val>
                                            <p:strVal val="#ppt_w"/>
                                          </p:val>
                                        </p:tav>
                                      </p:tavLst>
                                    </p:anim>
                                    <p:anim calcmode="lin" valueType="num">
                                      <p:cBhvr>
                                        <p:cTn id="36" dur="397" fill="hold"/>
                                        <p:tgtEl>
                                          <p:spTgt spid="5"/>
                                        </p:tgtEl>
                                        <p:attrNameLst>
                                          <p:attrName>ppt_h</p:attrName>
                                        </p:attrNameLst>
                                      </p:cBhvr>
                                      <p:tavLst>
                                        <p:tav tm="0">
                                          <p:val>
                                            <p:fltVal val="0"/>
                                          </p:val>
                                        </p:tav>
                                        <p:tav tm="100000">
                                          <p:val>
                                            <p:strVal val="#ppt_h"/>
                                          </p:val>
                                        </p:tav>
                                      </p:tavLst>
                                    </p:anim>
                                    <p:anim calcmode="lin" valueType="num">
                                      <p:cBhvr>
                                        <p:cTn id="37" dur="397" fill="hold"/>
                                        <p:tgtEl>
                                          <p:spTgt spid="5"/>
                                        </p:tgtEl>
                                        <p:attrNameLst>
                                          <p:attrName>ppt_x</p:attrName>
                                        </p:attrNameLst>
                                      </p:cBhvr>
                                      <p:tavLst>
                                        <p:tav tm="0">
                                          <p:val>
                                            <p:fltVal val="0.5"/>
                                          </p:val>
                                        </p:tav>
                                        <p:tav tm="100000">
                                          <p:val>
                                            <p:strVal val="#ppt_x"/>
                                          </p:val>
                                        </p:tav>
                                      </p:tavLst>
                                    </p:anim>
                                    <p:anim calcmode="lin" valueType="num">
                                      <p:cBhvr>
                                        <p:cTn id="38" dur="397" fill="hold"/>
                                        <p:tgtEl>
                                          <p:spTgt spid="5"/>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5"/>
                                        </p:tgtEl>
                                      </p:cBhvr>
                                    </p:animEffect>
                                    <p:animScale>
                                      <p:cBhvr>
                                        <p:cTn id="41" dur="198" autoRev="1" fill="hold"/>
                                        <p:tgtEl>
                                          <p:spTgt spid="5"/>
                                        </p:tgtEl>
                                      </p:cBhvr>
                                      <p:by x="105000" y="105000"/>
                                    </p:animScale>
                                  </p:childTnLst>
                                </p:cTn>
                              </p:par>
                              <p:par>
                                <p:cTn id="42" presetID="23" presetClass="entr" presetSubtype="528" fill="hold" nodeType="withEffect">
                                  <p:stCondLst>
                                    <p:cond delay="476"/>
                                  </p:stCondLst>
                                  <p:childTnLst>
                                    <p:set>
                                      <p:cBhvr>
                                        <p:cTn id="43" dur="1" fill="hold">
                                          <p:stCondLst>
                                            <p:cond delay="0"/>
                                          </p:stCondLst>
                                        </p:cTn>
                                        <p:tgtEl>
                                          <p:spTgt spid="6"/>
                                        </p:tgtEl>
                                        <p:attrNameLst>
                                          <p:attrName>style.visibility</p:attrName>
                                        </p:attrNameLst>
                                      </p:cBhvr>
                                      <p:to>
                                        <p:strVal val="visible"/>
                                      </p:to>
                                    </p:set>
                                    <p:anim calcmode="lin" valueType="num">
                                      <p:cBhvr>
                                        <p:cTn id="44" dur="397" fill="hold"/>
                                        <p:tgtEl>
                                          <p:spTgt spid="6"/>
                                        </p:tgtEl>
                                        <p:attrNameLst>
                                          <p:attrName>ppt_w</p:attrName>
                                        </p:attrNameLst>
                                      </p:cBhvr>
                                      <p:tavLst>
                                        <p:tav tm="0">
                                          <p:val>
                                            <p:fltVal val="0"/>
                                          </p:val>
                                        </p:tav>
                                        <p:tav tm="100000">
                                          <p:val>
                                            <p:strVal val="#ppt_w"/>
                                          </p:val>
                                        </p:tav>
                                      </p:tavLst>
                                    </p:anim>
                                    <p:anim calcmode="lin" valueType="num">
                                      <p:cBhvr>
                                        <p:cTn id="45" dur="397" fill="hold"/>
                                        <p:tgtEl>
                                          <p:spTgt spid="6"/>
                                        </p:tgtEl>
                                        <p:attrNameLst>
                                          <p:attrName>ppt_h</p:attrName>
                                        </p:attrNameLst>
                                      </p:cBhvr>
                                      <p:tavLst>
                                        <p:tav tm="0">
                                          <p:val>
                                            <p:fltVal val="0"/>
                                          </p:val>
                                        </p:tav>
                                        <p:tav tm="100000">
                                          <p:val>
                                            <p:strVal val="#ppt_h"/>
                                          </p:val>
                                        </p:tav>
                                      </p:tavLst>
                                    </p:anim>
                                    <p:anim calcmode="lin" valueType="num">
                                      <p:cBhvr>
                                        <p:cTn id="46" dur="397" fill="hold"/>
                                        <p:tgtEl>
                                          <p:spTgt spid="6"/>
                                        </p:tgtEl>
                                        <p:attrNameLst>
                                          <p:attrName>ppt_x</p:attrName>
                                        </p:attrNameLst>
                                      </p:cBhvr>
                                      <p:tavLst>
                                        <p:tav tm="0">
                                          <p:val>
                                            <p:fltVal val="0.5"/>
                                          </p:val>
                                        </p:tav>
                                        <p:tav tm="100000">
                                          <p:val>
                                            <p:strVal val="#ppt_x"/>
                                          </p:val>
                                        </p:tav>
                                      </p:tavLst>
                                    </p:anim>
                                    <p:anim calcmode="lin" valueType="num">
                                      <p:cBhvr>
                                        <p:cTn id="47" dur="397" fill="hold"/>
                                        <p:tgtEl>
                                          <p:spTgt spid="6"/>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238"/>
                                  </p:stCondLst>
                                  <p:childTnLst>
                                    <p:set>
                                      <p:cBhvr>
                                        <p:cTn id="49" dur="1" fill="hold">
                                          <p:stCondLst>
                                            <p:cond delay="0"/>
                                          </p:stCondLst>
                                        </p:cTn>
                                        <p:tgtEl>
                                          <p:spTgt spid="7"/>
                                        </p:tgtEl>
                                        <p:attrNameLst>
                                          <p:attrName>style.visibility</p:attrName>
                                        </p:attrNameLst>
                                      </p:cBhvr>
                                      <p:to>
                                        <p:strVal val="visible"/>
                                      </p:to>
                                    </p:set>
                                    <p:anim calcmode="lin" valueType="num">
                                      <p:cBhvr>
                                        <p:cTn id="50" dur="397" fill="hold"/>
                                        <p:tgtEl>
                                          <p:spTgt spid="7"/>
                                        </p:tgtEl>
                                        <p:attrNameLst>
                                          <p:attrName>ppt_w</p:attrName>
                                        </p:attrNameLst>
                                      </p:cBhvr>
                                      <p:tavLst>
                                        <p:tav tm="0">
                                          <p:val>
                                            <p:fltVal val="0"/>
                                          </p:val>
                                        </p:tav>
                                        <p:tav tm="100000">
                                          <p:val>
                                            <p:strVal val="#ppt_w"/>
                                          </p:val>
                                        </p:tav>
                                      </p:tavLst>
                                    </p:anim>
                                    <p:anim calcmode="lin" valueType="num">
                                      <p:cBhvr>
                                        <p:cTn id="51" dur="397" fill="hold"/>
                                        <p:tgtEl>
                                          <p:spTgt spid="7"/>
                                        </p:tgtEl>
                                        <p:attrNameLst>
                                          <p:attrName>ppt_h</p:attrName>
                                        </p:attrNameLst>
                                      </p:cBhvr>
                                      <p:tavLst>
                                        <p:tav tm="0">
                                          <p:val>
                                            <p:fltVal val="0"/>
                                          </p:val>
                                        </p:tav>
                                        <p:tav tm="100000">
                                          <p:val>
                                            <p:strVal val="#ppt_h"/>
                                          </p:val>
                                        </p:tav>
                                      </p:tavLst>
                                    </p:anim>
                                    <p:anim calcmode="lin" valueType="num">
                                      <p:cBhvr>
                                        <p:cTn id="52" dur="397" fill="hold"/>
                                        <p:tgtEl>
                                          <p:spTgt spid="7"/>
                                        </p:tgtEl>
                                        <p:attrNameLst>
                                          <p:attrName>ppt_x</p:attrName>
                                        </p:attrNameLst>
                                      </p:cBhvr>
                                      <p:tavLst>
                                        <p:tav tm="0">
                                          <p:val>
                                            <p:fltVal val="0.5"/>
                                          </p:val>
                                        </p:tav>
                                        <p:tav tm="100000">
                                          <p:val>
                                            <p:strVal val="#ppt_x"/>
                                          </p:val>
                                        </p:tav>
                                      </p:tavLst>
                                    </p:anim>
                                    <p:anim calcmode="lin" valueType="num">
                                      <p:cBhvr>
                                        <p:cTn id="53" dur="397" fill="hold"/>
                                        <p:tgtEl>
                                          <p:spTgt spid="7"/>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476"/>
                                  </p:stCondLst>
                                  <p:childTnLst>
                                    <p:set>
                                      <p:cBhvr>
                                        <p:cTn id="55" dur="1" fill="hold">
                                          <p:stCondLst>
                                            <p:cond delay="0"/>
                                          </p:stCondLst>
                                        </p:cTn>
                                        <p:tgtEl>
                                          <p:spTgt spid="8"/>
                                        </p:tgtEl>
                                        <p:attrNameLst>
                                          <p:attrName>style.visibility</p:attrName>
                                        </p:attrNameLst>
                                      </p:cBhvr>
                                      <p:to>
                                        <p:strVal val="visible"/>
                                      </p:to>
                                    </p:set>
                                    <p:anim calcmode="lin" valueType="num">
                                      <p:cBhvr>
                                        <p:cTn id="56" dur="397" fill="hold"/>
                                        <p:tgtEl>
                                          <p:spTgt spid="8"/>
                                        </p:tgtEl>
                                        <p:attrNameLst>
                                          <p:attrName>ppt_w</p:attrName>
                                        </p:attrNameLst>
                                      </p:cBhvr>
                                      <p:tavLst>
                                        <p:tav tm="0">
                                          <p:val>
                                            <p:fltVal val="0"/>
                                          </p:val>
                                        </p:tav>
                                        <p:tav tm="100000">
                                          <p:val>
                                            <p:strVal val="#ppt_w"/>
                                          </p:val>
                                        </p:tav>
                                      </p:tavLst>
                                    </p:anim>
                                    <p:anim calcmode="lin" valueType="num">
                                      <p:cBhvr>
                                        <p:cTn id="57" dur="397" fill="hold"/>
                                        <p:tgtEl>
                                          <p:spTgt spid="8"/>
                                        </p:tgtEl>
                                        <p:attrNameLst>
                                          <p:attrName>ppt_h</p:attrName>
                                        </p:attrNameLst>
                                      </p:cBhvr>
                                      <p:tavLst>
                                        <p:tav tm="0">
                                          <p:val>
                                            <p:fltVal val="0"/>
                                          </p:val>
                                        </p:tav>
                                        <p:tav tm="100000">
                                          <p:val>
                                            <p:strVal val="#ppt_h"/>
                                          </p:val>
                                        </p:tav>
                                      </p:tavLst>
                                    </p:anim>
                                    <p:anim calcmode="lin" valueType="num">
                                      <p:cBhvr>
                                        <p:cTn id="58" dur="397" fill="hold"/>
                                        <p:tgtEl>
                                          <p:spTgt spid="8"/>
                                        </p:tgtEl>
                                        <p:attrNameLst>
                                          <p:attrName>ppt_x</p:attrName>
                                        </p:attrNameLst>
                                      </p:cBhvr>
                                      <p:tavLst>
                                        <p:tav tm="0">
                                          <p:val>
                                            <p:fltVal val="0.5"/>
                                          </p:val>
                                        </p:tav>
                                        <p:tav tm="100000">
                                          <p:val>
                                            <p:strVal val="#ppt_x"/>
                                          </p:val>
                                        </p:tav>
                                      </p:tavLst>
                                    </p:anim>
                                    <p:anim calcmode="lin" valueType="num">
                                      <p:cBhvr>
                                        <p:cTn id="59" dur="397" fill="hold"/>
                                        <p:tgtEl>
                                          <p:spTgt spid="8"/>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476"/>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53" presetClass="entr" presetSubtype="16" fill="hold" nodeType="withEffect">
                                  <p:stCondLst>
                                    <p:cond delay="476"/>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par>
                                <p:cTn id="70" presetID="53" presetClass="entr" presetSubtype="16" fill="hold" nodeType="withEffect">
                                  <p:stCondLst>
                                    <p:cond delay="476"/>
                                  </p:stCondLst>
                                  <p:childTnLst>
                                    <p:set>
                                      <p:cBhvr>
                                        <p:cTn id="71" dur="1" fill="hold">
                                          <p:stCondLst>
                                            <p:cond delay="0"/>
                                          </p:stCondLst>
                                        </p:cTn>
                                        <p:tgtEl>
                                          <p:spTgt spid="30"/>
                                        </p:tgtEl>
                                        <p:attrNameLst>
                                          <p:attrName>style.visibility</p:attrName>
                                        </p:attrNameLst>
                                      </p:cBhvr>
                                      <p:to>
                                        <p:strVal val="visible"/>
                                      </p:to>
                                    </p:set>
                                    <p:anim calcmode="lin" valueType="num">
                                      <p:cBhvr>
                                        <p:cTn id="72" dur="500" fill="hold"/>
                                        <p:tgtEl>
                                          <p:spTgt spid="30"/>
                                        </p:tgtEl>
                                        <p:attrNameLst>
                                          <p:attrName>ppt_w</p:attrName>
                                        </p:attrNameLst>
                                      </p:cBhvr>
                                      <p:tavLst>
                                        <p:tav tm="0">
                                          <p:val>
                                            <p:fltVal val="0"/>
                                          </p:val>
                                        </p:tav>
                                        <p:tav tm="100000">
                                          <p:val>
                                            <p:strVal val="#ppt_w"/>
                                          </p:val>
                                        </p:tav>
                                      </p:tavLst>
                                    </p:anim>
                                    <p:anim calcmode="lin" valueType="num">
                                      <p:cBhvr>
                                        <p:cTn id="73" dur="500" fill="hold"/>
                                        <p:tgtEl>
                                          <p:spTgt spid="30"/>
                                        </p:tgtEl>
                                        <p:attrNameLst>
                                          <p:attrName>ppt_h</p:attrName>
                                        </p:attrNameLst>
                                      </p:cBhvr>
                                      <p:tavLst>
                                        <p:tav tm="0">
                                          <p:val>
                                            <p:fltVal val="0"/>
                                          </p:val>
                                        </p:tav>
                                        <p:tav tm="100000">
                                          <p:val>
                                            <p:strVal val="#ppt_h"/>
                                          </p:val>
                                        </p:tav>
                                      </p:tavLst>
                                    </p:anim>
                                    <p:animEffect transition="in" filter="fade">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4236764" y="625942"/>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4732731" y="3723167"/>
            <a:ext cx="520192" cy="520192"/>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3" name="椭圆 52"/>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4462494" y="633220"/>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6" name="椭圆 5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4312280" y="853674"/>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9" name="椭圆 5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59"/>
          <p:cNvGrpSpPr/>
          <p:nvPr/>
        </p:nvGrpSpPr>
        <p:grpSpPr>
          <a:xfrm>
            <a:off x="3981914" y="1017828"/>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2" name="椭圆 6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62"/>
          <p:cNvGrpSpPr/>
          <p:nvPr/>
        </p:nvGrpSpPr>
        <p:grpSpPr>
          <a:xfrm>
            <a:off x="4363470" y="345316"/>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5" name="椭圆 6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65"/>
          <p:cNvGrpSpPr/>
          <p:nvPr/>
        </p:nvGrpSpPr>
        <p:grpSpPr>
          <a:xfrm>
            <a:off x="3851285" y="380019"/>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8" name="椭圆 6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68"/>
          <p:cNvGrpSpPr/>
          <p:nvPr/>
        </p:nvGrpSpPr>
        <p:grpSpPr>
          <a:xfrm>
            <a:off x="4516391" y="4205907"/>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71" name="椭圆 7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72" name="矩形 71"/>
          <p:cNvSpPr/>
          <p:nvPr/>
        </p:nvSpPr>
        <p:spPr>
          <a:xfrm>
            <a:off x="4278796" y="1633968"/>
            <a:ext cx="492443" cy="1938992"/>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四</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川</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美</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食</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节</a:t>
            </a:r>
            <a:endParaRPr lang="en-US" altLang="zh-CN" sz="2400" b="1" dirty="0" smtClean="0">
              <a:latin typeface="微软雅黑" panose="020B0503020204020204" charset="-122"/>
              <a:ea typeface="微软雅黑" panose="020B0503020204020204" charset="-122"/>
            </a:endParaRPr>
          </a:p>
        </p:txBody>
      </p:sp>
      <p:pic>
        <p:nvPicPr>
          <p:cNvPr id="45" name="Picture 3" descr="I:\2016.5.23趣味运动会\后期\DSC_0217.JPG"/>
          <p:cNvPicPr>
            <a:picLocks noChangeAspect="1" noChangeArrowheads="1"/>
          </p:cNvPicPr>
          <p:nvPr/>
        </p:nvPicPr>
        <p:blipFill>
          <a:blip r:embed="rId1" cstate="print"/>
          <a:stretch>
            <a:fillRect/>
          </a:stretch>
        </p:blipFill>
        <p:spPr bwMode="auto">
          <a:xfrm>
            <a:off x="377326" y="2673432"/>
            <a:ext cx="3327566" cy="2282528"/>
          </a:xfrm>
          <a:prstGeom prst="rect">
            <a:avLst/>
          </a:prstGeom>
          <a:ln>
            <a:noFill/>
          </a:ln>
          <a:effectLst>
            <a:outerShdw blurRad="190500" algn="tl" rotWithShape="0">
              <a:srgbClr val="000000">
                <a:alpha val="70000"/>
              </a:srgbClr>
            </a:outerShdw>
          </a:effectLst>
        </p:spPr>
      </p:pic>
      <p:pic>
        <p:nvPicPr>
          <p:cNvPr id="46" name="Picture 4" descr="I:\2016.5.23趣味运动会\后期\DSC_0266.JPG"/>
          <p:cNvPicPr>
            <a:picLocks noChangeAspect="1" noChangeArrowheads="1"/>
          </p:cNvPicPr>
          <p:nvPr/>
        </p:nvPicPr>
        <p:blipFill>
          <a:blip r:embed="rId2" cstate="print"/>
          <a:stretch>
            <a:fillRect/>
          </a:stretch>
        </p:blipFill>
        <p:spPr bwMode="auto">
          <a:xfrm>
            <a:off x="385174" y="198279"/>
            <a:ext cx="3323262" cy="2279576"/>
          </a:xfrm>
          <a:prstGeom prst="rect">
            <a:avLst/>
          </a:prstGeom>
          <a:ln>
            <a:noFill/>
          </a:ln>
          <a:effectLst>
            <a:outerShdw blurRad="190500" algn="tl" rotWithShape="0">
              <a:srgbClr val="000000">
                <a:alpha val="70000"/>
              </a:srgbClr>
            </a:outerShdw>
          </a:effectLst>
        </p:spPr>
      </p:pic>
      <p:pic>
        <p:nvPicPr>
          <p:cNvPr id="47" name="Picture 5" descr="I:\2016.5.23趣味运动会\后期\DSC_0389-xiao.jpg"/>
          <p:cNvPicPr>
            <a:picLocks noChangeAspect="1" noChangeArrowheads="1"/>
          </p:cNvPicPr>
          <p:nvPr/>
        </p:nvPicPr>
        <p:blipFill>
          <a:blip r:embed="rId3" cstate="print"/>
          <a:stretch>
            <a:fillRect/>
          </a:stretch>
        </p:blipFill>
        <p:spPr bwMode="auto">
          <a:xfrm>
            <a:off x="5231163" y="220716"/>
            <a:ext cx="3500226" cy="4666967"/>
          </a:xfrm>
          <a:prstGeom prst="rect">
            <a:avLst/>
          </a:prstGeom>
          <a:ln>
            <a:noFill/>
          </a:ln>
          <a:effectLst>
            <a:outerShdw blurRad="190500" algn="tl" rotWithShape="0">
              <a:srgbClr val="000000">
                <a:alpha val="70000"/>
              </a:srgbClr>
            </a:outerShdw>
          </a:effec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97"/>
                                        <p:tgtEl>
                                          <p:spTgt spid="22"/>
                                        </p:tgtEl>
                                      </p:cBhvr>
                                    </p:animEffect>
                                  </p:childTnLst>
                                </p:cTn>
                              </p:par>
                            </p:childTnLst>
                          </p:cTn>
                        </p:par>
                        <p:par>
                          <p:cTn id="8" fill="hold">
                            <p:stCondLst>
                              <p:cond delay="659"/>
                            </p:stCondLst>
                            <p:childTnLst>
                              <p:par>
                                <p:cTn id="9" presetID="16" presetClass="entr" presetSubtype="37"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outVertical)">
                                      <p:cBhvr>
                                        <p:cTn id="11" dur="397"/>
                                        <p:tgtEl>
                                          <p:spTgt spid="72"/>
                                        </p:tgtEl>
                                      </p:cBhvr>
                                    </p:animEffect>
                                  </p:childTnLst>
                                </p:cTn>
                              </p:par>
                              <p:par>
                                <p:cTn id="12" presetID="23" presetClass="entr" presetSubtype="528" fill="hold" nodeType="withEffect">
                                  <p:stCondLst>
                                    <p:cond delay="238"/>
                                  </p:stCondLst>
                                  <p:childTnLst>
                                    <p:set>
                                      <p:cBhvr>
                                        <p:cTn id="13" dur="1" fill="hold">
                                          <p:stCondLst>
                                            <p:cond delay="0"/>
                                          </p:stCondLst>
                                        </p:cTn>
                                        <p:tgtEl>
                                          <p:spTgt spid="2"/>
                                        </p:tgtEl>
                                        <p:attrNameLst>
                                          <p:attrName>style.visibility</p:attrName>
                                        </p:attrNameLst>
                                      </p:cBhvr>
                                      <p:to>
                                        <p:strVal val="visible"/>
                                      </p:to>
                                    </p:set>
                                    <p:anim calcmode="lin" valueType="num">
                                      <p:cBhvr>
                                        <p:cTn id="14" dur="397" fill="hold"/>
                                        <p:tgtEl>
                                          <p:spTgt spid="2"/>
                                        </p:tgtEl>
                                        <p:attrNameLst>
                                          <p:attrName>ppt_w</p:attrName>
                                        </p:attrNameLst>
                                      </p:cBhvr>
                                      <p:tavLst>
                                        <p:tav tm="0">
                                          <p:val>
                                            <p:fltVal val="0"/>
                                          </p:val>
                                        </p:tav>
                                        <p:tav tm="100000">
                                          <p:val>
                                            <p:strVal val="#ppt_w"/>
                                          </p:val>
                                        </p:tav>
                                      </p:tavLst>
                                    </p:anim>
                                    <p:anim calcmode="lin" valueType="num">
                                      <p:cBhvr>
                                        <p:cTn id="15" dur="397" fill="hold"/>
                                        <p:tgtEl>
                                          <p:spTgt spid="2"/>
                                        </p:tgtEl>
                                        <p:attrNameLst>
                                          <p:attrName>ppt_h</p:attrName>
                                        </p:attrNameLst>
                                      </p:cBhvr>
                                      <p:tavLst>
                                        <p:tav tm="0">
                                          <p:val>
                                            <p:fltVal val="0"/>
                                          </p:val>
                                        </p:tav>
                                        <p:tav tm="100000">
                                          <p:val>
                                            <p:strVal val="#ppt_h"/>
                                          </p:val>
                                        </p:tav>
                                      </p:tavLst>
                                    </p:anim>
                                    <p:anim calcmode="lin" valueType="num">
                                      <p:cBhvr>
                                        <p:cTn id="16" dur="397" fill="hold"/>
                                        <p:tgtEl>
                                          <p:spTgt spid="2"/>
                                        </p:tgtEl>
                                        <p:attrNameLst>
                                          <p:attrName>ppt_x</p:attrName>
                                        </p:attrNameLst>
                                      </p:cBhvr>
                                      <p:tavLst>
                                        <p:tav tm="0">
                                          <p:val>
                                            <p:fltVal val="0.5"/>
                                          </p:val>
                                        </p:tav>
                                        <p:tav tm="100000">
                                          <p:val>
                                            <p:strVal val="#ppt_x"/>
                                          </p:val>
                                        </p:tav>
                                      </p:tavLst>
                                    </p:anim>
                                    <p:anim calcmode="lin" valueType="num">
                                      <p:cBhvr>
                                        <p:cTn id="17" dur="397" fill="hold"/>
                                        <p:tgtEl>
                                          <p:spTgt spid="2"/>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476"/>
                                  </p:stCondLst>
                                  <p:childTnLst>
                                    <p:set>
                                      <p:cBhvr>
                                        <p:cTn id="19" dur="1" fill="hold">
                                          <p:stCondLst>
                                            <p:cond delay="0"/>
                                          </p:stCondLst>
                                        </p:cTn>
                                        <p:tgtEl>
                                          <p:spTgt spid="3"/>
                                        </p:tgtEl>
                                        <p:attrNameLst>
                                          <p:attrName>style.visibility</p:attrName>
                                        </p:attrNameLst>
                                      </p:cBhvr>
                                      <p:to>
                                        <p:strVal val="visible"/>
                                      </p:to>
                                    </p:set>
                                    <p:anim calcmode="lin" valueType="num">
                                      <p:cBhvr>
                                        <p:cTn id="20" dur="397" fill="hold"/>
                                        <p:tgtEl>
                                          <p:spTgt spid="3"/>
                                        </p:tgtEl>
                                        <p:attrNameLst>
                                          <p:attrName>ppt_w</p:attrName>
                                        </p:attrNameLst>
                                      </p:cBhvr>
                                      <p:tavLst>
                                        <p:tav tm="0">
                                          <p:val>
                                            <p:fltVal val="0"/>
                                          </p:val>
                                        </p:tav>
                                        <p:tav tm="100000">
                                          <p:val>
                                            <p:strVal val="#ppt_w"/>
                                          </p:val>
                                        </p:tav>
                                      </p:tavLst>
                                    </p:anim>
                                    <p:anim calcmode="lin" valueType="num">
                                      <p:cBhvr>
                                        <p:cTn id="21" dur="397" fill="hold"/>
                                        <p:tgtEl>
                                          <p:spTgt spid="3"/>
                                        </p:tgtEl>
                                        <p:attrNameLst>
                                          <p:attrName>ppt_h</p:attrName>
                                        </p:attrNameLst>
                                      </p:cBhvr>
                                      <p:tavLst>
                                        <p:tav tm="0">
                                          <p:val>
                                            <p:fltVal val="0"/>
                                          </p:val>
                                        </p:tav>
                                        <p:tav tm="100000">
                                          <p:val>
                                            <p:strVal val="#ppt_h"/>
                                          </p:val>
                                        </p:tav>
                                      </p:tavLst>
                                    </p:anim>
                                    <p:anim calcmode="lin" valueType="num">
                                      <p:cBhvr>
                                        <p:cTn id="22" dur="397" fill="hold"/>
                                        <p:tgtEl>
                                          <p:spTgt spid="3"/>
                                        </p:tgtEl>
                                        <p:attrNameLst>
                                          <p:attrName>ppt_x</p:attrName>
                                        </p:attrNameLst>
                                      </p:cBhvr>
                                      <p:tavLst>
                                        <p:tav tm="0">
                                          <p:val>
                                            <p:fltVal val="0.5"/>
                                          </p:val>
                                        </p:tav>
                                        <p:tav tm="100000">
                                          <p:val>
                                            <p:strVal val="#ppt_x"/>
                                          </p:val>
                                        </p:tav>
                                      </p:tavLst>
                                    </p:anim>
                                    <p:anim calcmode="lin" valueType="num">
                                      <p:cBhvr>
                                        <p:cTn id="23" dur="397" fill="hold"/>
                                        <p:tgtEl>
                                          <p:spTgt spid="3"/>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476"/>
                                  </p:stCondLst>
                                  <p:childTnLst>
                                    <p:set>
                                      <p:cBhvr>
                                        <p:cTn id="25" dur="1" fill="hold">
                                          <p:stCondLst>
                                            <p:cond delay="0"/>
                                          </p:stCondLst>
                                        </p:cTn>
                                        <p:tgtEl>
                                          <p:spTgt spid="4"/>
                                        </p:tgtEl>
                                        <p:attrNameLst>
                                          <p:attrName>style.visibility</p:attrName>
                                        </p:attrNameLst>
                                      </p:cBhvr>
                                      <p:to>
                                        <p:strVal val="visible"/>
                                      </p:to>
                                    </p:set>
                                    <p:anim calcmode="lin" valueType="num">
                                      <p:cBhvr>
                                        <p:cTn id="26" dur="397" fill="hold"/>
                                        <p:tgtEl>
                                          <p:spTgt spid="4"/>
                                        </p:tgtEl>
                                        <p:attrNameLst>
                                          <p:attrName>ppt_w</p:attrName>
                                        </p:attrNameLst>
                                      </p:cBhvr>
                                      <p:tavLst>
                                        <p:tav tm="0">
                                          <p:val>
                                            <p:fltVal val="0"/>
                                          </p:val>
                                        </p:tav>
                                        <p:tav tm="100000">
                                          <p:val>
                                            <p:strVal val="#ppt_w"/>
                                          </p:val>
                                        </p:tav>
                                      </p:tavLst>
                                    </p:anim>
                                    <p:anim calcmode="lin" valueType="num">
                                      <p:cBhvr>
                                        <p:cTn id="27" dur="397" fill="hold"/>
                                        <p:tgtEl>
                                          <p:spTgt spid="4"/>
                                        </p:tgtEl>
                                        <p:attrNameLst>
                                          <p:attrName>ppt_h</p:attrName>
                                        </p:attrNameLst>
                                      </p:cBhvr>
                                      <p:tavLst>
                                        <p:tav tm="0">
                                          <p:val>
                                            <p:fltVal val="0"/>
                                          </p:val>
                                        </p:tav>
                                        <p:tav tm="100000">
                                          <p:val>
                                            <p:strVal val="#ppt_h"/>
                                          </p:val>
                                        </p:tav>
                                      </p:tavLst>
                                    </p:anim>
                                    <p:anim calcmode="lin" valueType="num">
                                      <p:cBhvr>
                                        <p:cTn id="28" dur="397" fill="hold"/>
                                        <p:tgtEl>
                                          <p:spTgt spid="4"/>
                                        </p:tgtEl>
                                        <p:attrNameLst>
                                          <p:attrName>ppt_x</p:attrName>
                                        </p:attrNameLst>
                                      </p:cBhvr>
                                      <p:tavLst>
                                        <p:tav tm="0">
                                          <p:val>
                                            <p:fltVal val="0.5"/>
                                          </p:val>
                                        </p:tav>
                                        <p:tav tm="100000">
                                          <p:val>
                                            <p:strVal val="#ppt_x"/>
                                          </p:val>
                                        </p:tav>
                                      </p:tavLst>
                                    </p:anim>
                                    <p:anim calcmode="lin" valueType="num">
                                      <p:cBhvr>
                                        <p:cTn id="29" dur="397" fill="hold"/>
                                        <p:tgtEl>
                                          <p:spTgt spid="4"/>
                                        </p:tgtEl>
                                        <p:attrNameLst>
                                          <p:attrName>ppt_y</p:attrName>
                                        </p:attrNameLst>
                                      </p:cBhvr>
                                      <p:tavLst>
                                        <p:tav tm="0">
                                          <p:val>
                                            <p:fltVal val="0.5"/>
                                          </p:val>
                                        </p:tav>
                                        <p:tav tm="100000">
                                          <p:val>
                                            <p:strVal val="#ppt_y"/>
                                          </p:val>
                                        </p:tav>
                                      </p:tavLst>
                                    </p:anim>
                                  </p:childTnLst>
                                </p:cTn>
                              </p:par>
                              <p:par>
                                <p:cTn id="30" presetID="26" presetClass="emph" presetSubtype="0" repeatCount="3000" fill="hold" nodeType="withEffect">
                                  <p:stCondLst>
                                    <p:cond delay="643"/>
                                  </p:stCondLst>
                                  <p:childTnLst>
                                    <p:animEffect transition="out" filter="fade">
                                      <p:cBhvr>
                                        <p:cTn id="31" dur="397" tmFilter="0, 0; .2, .5; .8, .5; 1, 0"/>
                                        <p:tgtEl>
                                          <p:spTgt spid="2"/>
                                        </p:tgtEl>
                                      </p:cBhvr>
                                    </p:animEffect>
                                    <p:animScale>
                                      <p:cBhvr>
                                        <p:cTn id="32" dur="198" autoRev="1" fill="hold"/>
                                        <p:tgtEl>
                                          <p:spTgt spid="2"/>
                                        </p:tgtEl>
                                      </p:cBhvr>
                                      <p:by x="105000" y="105000"/>
                                    </p:animScale>
                                  </p:childTnLst>
                                </p:cTn>
                              </p:par>
                              <p:par>
                                <p:cTn id="33" presetID="23" presetClass="entr" presetSubtype="528" fill="hold" nodeType="withEffect">
                                  <p:stCondLst>
                                    <p:cond delay="238"/>
                                  </p:stCondLst>
                                  <p:childTnLst>
                                    <p:set>
                                      <p:cBhvr>
                                        <p:cTn id="34" dur="1" fill="hold">
                                          <p:stCondLst>
                                            <p:cond delay="0"/>
                                          </p:stCondLst>
                                        </p:cTn>
                                        <p:tgtEl>
                                          <p:spTgt spid="5"/>
                                        </p:tgtEl>
                                        <p:attrNameLst>
                                          <p:attrName>style.visibility</p:attrName>
                                        </p:attrNameLst>
                                      </p:cBhvr>
                                      <p:to>
                                        <p:strVal val="visible"/>
                                      </p:to>
                                    </p:set>
                                    <p:anim calcmode="lin" valueType="num">
                                      <p:cBhvr>
                                        <p:cTn id="35" dur="397" fill="hold"/>
                                        <p:tgtEl>
                                          <p:spTgt spid="5"/>
                                        </p:tgtEl>
                                        <p:attrNameLst>
                                          <p:attrName>ppt_w</p:attrName>
                                        </p:attrNameLst>
                                      </p:cBhvr>
                                      <p:tavLst>
                                        <p:tav tm="0">
                                          <p:val>
                                            <p:fltVal val="0"/>
                                          </p:val>
                                        </p:tav>
                                        <p:tav tm="100000">
                                          <p:val>
                                            <p:strVal val="#ppt_w"/>
                                          </p:val>
                                        </p:tav>
                                      </p:tavLst>
                                    </p:anim>
                                    <p:anim calcmode="lin" valueType="num">
                                      <p:cBhvr>
                                        <p:cTn id="36" dur="397" fill="hold"/>
                                        <p:tgtEl>
                                          <p:spTgt spid="5"/>
                                        </p:tgtEl>
                                        <p:attrNameLst>
                                          <p:attrName>ppt_h</p:attrName>
                                        </p:attrNameLst>
                                      </p:cBhvr>
                                      <p:tavLst>
                                        <p:tav tm="0">
                                          <p:val>
                                            <p:fltVal val="0"/>
                                          </p:val>
                                        </p:tav>
                                        <p:tav tm="100000">
                                          <p:val>
                                            <p:strVal val="#ppt_h"/>
                                          </p:val>
                                        </p:tav>
                                      </p:tavLst>
                                    </p:anim>
                                    <p:anim calcmode="lin" valueType="num">
                                      <p:cBhvr>
                                        <p:cTn id="37" dur="397" fill="hold"/>
                                        <p:tgtEl>
                                          <p:spTgt spid="5"/>
                                        </p:tgtEl>
                                        <p:attrNameLst>
                                          <p:attrName>ppt_x</p:attrName>
                                        </p:attrNameLst>
                                      </p:cBhvr>
                                      <p:tavLst>
                                        <p:tav tm="0">
                                          <p:val>
                                            <p:fltVal val="0.5"/>
                                          </p:val>
                                        </p:tav>
                                        <p:tav tm="100000">
                                          <p:val>
                                            <p:strVal val="#ppt_x"/>
                                          </p:val>
                                        </p:tav>
                                      </p:tavLst>
                                    </p:anim>
                                    <p:anim calcmode="lin" valueType="num">
                                      <p:cBhvr>
                                        <p:cTn id="38" dur="397" fill="hold"/>
                                        <p:tgtEl>
                                          <p:spTgt spid="5"/>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5"/>
                                        </p:tgtEl>
                                      </p:cBhvr>
                                    </p:animEffect>
                                    <p:animScale>
                                      <p:cBhvr>
                                        <p:cTn id="41" dur="198" autoRev="1" fill="hold"/>
                                        <p:tgtEl>
                                          <p:spTgt spid="5"/>
                                        </p:tgtEl>
                                      </p:cBhvr>
                                      <p:by x="105000" y="105000"/>
                                    </p:animScale>
                                  </p:childTnLst>
                                </p:cTn>
                              </p:par>
                              <p:par>
                                <p:cTn id="42" presetID="23" presetClass="entr" presetSubtype="528" fill="hold" nodeType="withEffect">
                                  <p:stCondLst>
                                    <p:cond delay="476"/>
                                  </p:stCondLst>
                                  <p:childTnLst>
                                    <p:set>
                                      <p:cBhvr>
                                        <p:cTn id="43" dur="1" fill="hold">
                                          <p:stCondLst>
                                            <p:cond delay="0"/>
                                          </p:stCondLst>
                                        </p:cTn>
                                        <p:tgtEl>
                                          <p:spTgt spid="6"/>
                                        </p:tgtEl>
                                        <p:attrNameLst>
                                          <p:attrName>style.visibility</p:attrName>
                                        </p:attrNameLst>
                                      </p:cBhvr>
                                      <p:to>
                                        <p:strVal val="visible"/>
                                      </p:to>
                                    </p:set>
                                    <p:anim calcmode="lin" valueType="num">
                                      <p:cBhvr>
                                        <p:cTn id="44" dur="397" fill="hold"/>
                                        <p:tgtEl>
                                          <p:spTgt spid="6"/>
                                        </p:tgtEl>
                                        <p:attrNameLst>
                                          <p:attrName>ppt_w</p:attrName>
                                        </p:attrNameLst>
                                      </p:cBhvr>
                                      <p:tavLst>
                                        <p:tav tm="0">
                                          <p:val>
                                            <p:fltVal val="0"/>
                                          </p:val>
                                        </p:tav>
                                        <p:tav tm="100000">
                                          <p:val>
                                            <p:strVal val="#ppt_w"/>
                                          </p:val>
                                        </p:tav>
                                      </p:tavLst>
                                    </p:anim>
                                    <p:anim calcmode="lin" valueType="num">
                                      <p:cBhvr>
                                        <p:cTn id="45" dur="397" fill="hold"/>
                                        <p:tgtEl>
                                          <p:spTgt spid="6"/>
                                        </p:tgtEl>
                                        <p:attrNameLst>
                                          <p:attrName>ppt_h</p:attrName>
                                        </p:attrNameLst>
                                      </p:cBhvr>
                                      <p:tavLst>
                                        <p:tav tm="0">
                                          <p:val>
                                            <p:fltVal val="0"/>
                                          </p:val>
                                        </p:tav>
                                        <p:tav tm="100000">
                                          <p:val>
                                            <p:strVal val="#ppt_h"/>
                                          </p:val>
                                        </p:tav>
                                      </p:tavLst>
                                    </p:anim>
                                    <p:anim calcmode="lin" valueType="num">
                                      <p:cBhvr>
                                        <p:cTn id="46" dur="397" fill="hold"/>
                                        <p:tgtEl>
                                          <p:spTgt spid="6"/>
                                        </p:tgtEl>
                                        <p:attrNameLst>
                                          <p:attrName>ppt_x</p:attrName>
                                        </p:attrNameLst>
                                      </p:cBhvr>
                                      <p:tavLst>
                                        <p:tav tm="0">
                                          <p:val>
                                            <p:fltVal val="0.5"/>
                                          </p:val>
                                        </p:tav>
                                        <p:tav tm="100000">
                                          <p:val>
                                            <p:strVal val="#ppt_x"/>
                                          </p:val>
                                        </p:tav>
                                      </p:tavLst>
                                    </p:anim>
                                    <p:anim calcmode="lin" valueType="num">
                                      <p:cBhvr>
                                        <p:cTn id="47" dur="397" fill="hold"/>
                                        <p:tgtEl>
                                          <p:spTgt spid="6"/>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238"/>
                                  </p:stCondLst>
                                  <p:childTnLst>
                                    <p:set>
                                      <p:cBhvr>
                                        <p:cTn id="49" dur="1" fill="hold">
                                          <p:stCondLst>
                                            <p:cond delay="0"/>
                                          </p:stCondLst>
                                        </p:cTn>
                                        <p:tgtEl>
                                          <p:spTgt spid="7"/>
                                        </p:tgtEl>
                                        <p:attrNameLst>
                                          <p:attrName>style.visibility</p:attrName>
                                        </p:attrNameLst>
                                      </p:cBhvr>
                                      <p:to>
                                        <p:strVal val="visible"/>
                                      </p:to>
                                    </p:set>
                                    <p:anim calcmode="lin" valueType="num">
                                      <p:cBhvr>
                                        <p:cTn id="50" dur="397" fill="hold"/>
                                        <p:tgtEl>
                                          <p:spTgt spid="7"/>
                                        </p:tgtEl>
                                        <p:attrNameLst>
                                          <p:attrName>ppt_w</p:attrName>
                                        </p:attrNameLst>
                                      </p:cBhvr>
                                      <p:tavLst>
                                        <p:tav tm="0">
                                          <p:val>
                                            <p:fltVal val="0"/>
                                          </p:val>
                                        </p:tav>
                                        <p:tav tm="100000">
                                          <p:val>
                                            <p:strVal val="#ppt_w"/>
                                          </p:val>
                                        </p:tav>
                                      </p:tavLst>
                                    </p:anim>
                                    <p:anim calcmode="lin" valueType="num">
                                      <p:cBhvr>
                                        <p:cTn id="51" dur="397" fill="hold"/>
                                        <p:tgtEl>
                                          <p:spTgt spid="7"/>
                                        </p:tgtEl>
                                        <p:attrNameLst>
                                          <p:attrName>ppt_h</p:attrName>
                                        </p:attrNameLst>
                                      </p:cBhvr>
                                      <p:tavLst>
                                        <p:tav tm="0">
                                          <p:val>
                                            <p:fltVal val="0"/>
                                          </p:val>
                                        </p:tav>
                                        <p:tav tm="100000">
                                          <p:val>
                                            <p:strVal val="#ppt_h"/>
                                          </p:val>
                                        </p:tav>
                                      </p:tavLst>
                                    </p:anim>
                                    <p:anim calcmode="lin" valueType="num">
                                      <p:cBhvr>
                                        <p:cTn id="52" dur="397" fill="hold"/>
                                        <p:tgtEl>
                                          <p:spTgt spid="7"/>
                                        </p:tgtEl>
                                        <p:attrNameLst>
                                          <p:attrName>ppt_x</p:attrName>
                                        </p:attrNameLst>
                                      </p:cBhvr>
                                      <p:tavLst>
                                        <p:tav tm="0">
                                          <p:val>
                                            <p:fltVal val="0.5"/>
                                          </p:val>
                                        </p:tav>
                                        <p:tav tm="100000">
                                          <p:val>
                                            <p:strVal val="#ppt_x"/>
                                          </p:val>
                                        </p:tav>
                                      </p:tavLst>
                                    </p:anim>
                                    <p:anim calcmode="lin" valueType="num">
                                      <p:cBhvr>
                                        <p:cTn id="53" dur="397" fill="hold"/>
                                        <p:tgtEl>
                                          <p:spTgt spid="7"/>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476"/>
                                  </p:stCondLst>
                                  <p:childTnLst>
                                    <p:set>
                                      <p:cBhvr>
                                        <p:cTn id="55" dur="1" fill="hold">
                                          <p:stCondLst>
                                            <p:cond delay="0"/>
                                          </p:stCondLst>
                                        </p:cTn>
                                        <p:tgtEl>
                                          <p:spTgt spid="8"/>
                                        </p:tgtEl>
                                        <p:attrNameLst>
                                          <p:attrName>style.visibility</p:attrName>
                                        </p:attrNameLst>
                                      </p:cBhvr>
                                      <p:to>
                                        <p:strVal val="visible"/>
                                      </p:to>
                                    </p:set>
                                    <p:anim calcmode="lin" valueType="num">
                                      <p:cBhvr>
                                        <p:cTn id="56" dur="397" fill="hold"/>
                                        <p:tgtEl>
                                          <p:spTgt spid="8"/>
                                        </p:tgtEl>
                                        <p:attrNameLst>
                                          <p:attrName>ppt_w</p:attrName>
                                        </p:attrNameLst>
                                      </p:cBhvr>
                                      <p:tavLst>
                                        <p:tav tm="0">
                                          <p:val>
                                            <p:fltVal val="0"/>
                                          </p:val>
                                        </p:tav>
                                        <p:tav tm="100000">
                                          <p:val>
                                            <p:strVal val="#ppt_w"/>
                                          </p:val>
                                        </p:tav>
                                      </p:tavLst>
                                    </p:anim>
                                    <p:anim calcmode="lin" valueType="num">
                                      <p:cBhvr>
                                        <p:cTn id="57" dur="397" fill="hold"/>
                                        <p:tgtEl>
                                          <p:spTgt spid="8"/>
                                        </p:tgtEl>
                                        <p:attrNameLst>
                                          <p:attrName>ppt_h</p:attrName>
                                        </p:attrNameLst>
                                      </p:cBhvr>
                                      <p:tavLst>
                                        <p:tav tm="0">
                                          <p:val>
                                            <p:fltVal val="0"/>
                                          </p:val>
                                        </p:tav>
                                        <p:tav tm="100000">
                                          <p:val>
                                            <p:strVal val="#ppt_h"/>
                                          </p:val>
                                        </p:tav>
                                      </p:tavLst>
                                    </p:anim>
                                    <p:anim calcmode="lin" valueType="num">
                                      <p:cBhvr>
                                        <p:cTn id="58" dur="397" fill="hold"/>
                                        <p:tgtEl>
                                          <p:spTgt spid="8"/>
                                        </p:tgtEl>
                                        <p:attrNameLst>
                                          <p:attrName>ppt_x</p:attrName>
                                        </p:attrNameLst>
                                      </p:cBhvr>
                                      <p:tavLst>
                                        <p:tav tm="0">
                                          <p:val>
                                            <p:fltVal val="0.5"/>
                                          </p:val>
                                        </p:tav>
                                        <p:tav tm="100000">
                                          <p:val>
                                            <p:strVal val="#ppt_x"/>
                                          </p:val>
                                        </p:tav>
                                      </p:tavLst>
                                    </p:anim>
                                    <p:anim calcmode="lin" valueType="num">
                                      <p:cBhvr>
                                        <p:cTn id="59" dur="397" fill="hold"/>
                                        <p:tgtEl>
                                          <p:spTgt spid="8"/>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p:cTn id="62" dur="1000" fill="hold"/>
                                        <p:tgtEl>
                                          <p:spTgt spid="46"/>
                                        </p:tgtEl>
                                        <p:attrNameLst>
                                          <p:attrName>ppt_w</p:attrName>
                                        </p:attrNameLst>
                                      </p:cBhvr>
                                      <p:tavLst>
                                        <p:tav tm="0">
                                          <p:val>
                                            <p:fltVal val="0"/>
                                          </p:val>
                                        </p:tav>
                                        <p:tav tm="100000">
                                          <p:val>
                                            <p:strVal val="#ppt_w"/>
                                          </p:val>
                                        </p:tav>
                                      </p:tavLst>
                                    </p:anim>
                                    <p:anim calcmode="lin" valueType="num">
                                      <p:cBhvr>
                                        <p:cTn id="63" dur="1000" fill="hold"/>
                                        <p:tgtEl>
                                          <p:spTgt spid="46"/>
                                        </p:tgtEl>
                                        <p:attrNameLst>
                                          <p:attrName>ppt_h</p:attrName>
                                        </p:attrNameLst>
                                      </p:cBhvr>
                                      <p:tavLst>
                                        <p:tav tm="0">
                                          <p:val>
                                            <p:fltVal val="0"/>
                                          </p:val>
                                        </p:tav>
                                        <p:tav tm="100000">
                                          <p:val>
                                            <p:strVal val="#ppt_h"/>
                                          </p:val>
                                        </p:tav>
                                      </p:tavLst>
                                    </p:anim>
                                    <p:animEffect transition="in" filter="fade">
                                      <p:cBhvr>
                                        <p:cTn id="64" dur="1000"/>
                                        <p:tgtEl>
                                          <p:spTgt spid="46"/>
                                        </p:tgtEl>
                                      </p:cBhvr>
                                    </p:animEffect>
                                  </p:childTnLst>
                                </p:cTn>
                              </p:par>
                              <p:par>
                                <p:cTn id="65" presetID="53" presetClass="entr" presetSubtype="16"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1000" fill="hold"/>
                                        <p:tgtEl>
                                          <p:spTgt spid="47"/>
                                        </p:tgtEl>
                                        <p:attrNameLst>
                                          <p:attrName>ppt_w</p:attrName>
                                        </p:attrNameLst>
                                      </p:cBhvr>
                                      <p:tavLst>
                                        <p:tav tm="0">
                                          <p:val>
                                            <p:fltVal val="0"/>
                                          </p:val>
                                        </p:tav>
                                        <p:tav tm="100000">
                                          <p:val>
                                            <p:strVal val="#ppt_w"/>
                                          </p:val>
                                        </p:tav>
                                      </p:tavLst>
                                    </p:anim>
                                    <p:anim calcmode="lin" valueType="num">
                                      <p:cBhvr>
                                        <p:cTn id="68" dur="1000" fill="hold"/>
                                        <p:tgtEl>
                                          <p:spTgt spid="47"/>
                                        </p:tgtEl>
                                        <p:attrNameLst>
                                          <p:attrName>ppt_h</p:attrName>
                                        </p:attrNameLst>
                                      </p:cBhvr>
                                      <p:tavLst>
                                        <p:tav tm="0">
                                          <p:val>
                                            <p:fltVal val="0"/>
                                          </p:val>
                                        </p:tav>
                                        <p:tav tm="100000">
                                          <p:val>
                                            <p:strVal val="#ppt_h"/>
                                          </p:val>
                                        </p:tav>
                                      </p:tavLst>
                                    </p:anim>
                                    <p:animEffect transition="in" filter="fade">
                                      <p:cBhvr>
                                        <p:cTn id="69" dur="1000"/>
                                        <p:tgtEl>
                                          <p:spTgt spid="47"/>
                                        </p:tgtEl>
                                      </p:cBhvr>
                                    </p:animEffect>
                                  </p:childTnLst>
                                </p:cTn>
                              </p:par>
                              <p:par>
                                <p:cTn id="70" presetID="53" presetClass="entr" presetSubtype="16"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p:cTn id="72" dur="1000" fill="hold"/>
                                        <p:tgtEl>
                                          <p:spTgt spid="45"/>
                                        </p:tgtEl>
                                        <p:attrNameLst>
                                          <p:attrName>ppt_w</p:attrName>
                                        </p:attrNameLst>
                                      </p:cBhvr>
                                      <p:tavLst>
                                        <p:tav tm="0">
                                          <p:val>
                                            <p:fltVal val="0"/>
                                          </p:val>
                                        </p:tav>
                                        <p:tav tm="100000">
                                          <p:val>
                                            <p:strVal val="#ppt_w"/>
                                          </p:val>
                                        </p:tav>
                                      </p:tavLst>
                                    </p:anim>
                                    <p:anim calcmode="lin" valueType="num">
                                      <p:cBhvr>
                                        <p:cTn id="73" dur="1000" fill="hold"/>
                                        <p:tgtEl>
                                          <p:spTgt spid="45"/>
                                        </p:tgtEl>
                                        <p:attrNameLst>
                                          <p:attrName>ppt_h</p:attrName>
                                        </p:attrNameLst>
                                      </p:cBhvr>
                                      <p:tavLst>
                                        <p:tav tm="0">
                                          <p:val>
                                            <p:fltVal val="0"/>
                                          </p:val>
                                        </p:tav>
                                        <p:tav tm="100000">
                                          <p:val>
                                            <p:strVal val="#ppt_h"/>
                                          </p:val>
                                        </p:tav>
                                      </p:tavLst>
                                    </p:anim>
                                    <p:animEffect transition="in" filter="fade">
                                      <p:cBhvr>
                                        <p:cTn id="74"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599229" y="673444"/>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928941" y="3746918"/>
            <a:ext cx="520192" cy="520192"/>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3" name="椭圆 52"/>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824959" y="68072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6" name="椭圆 5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674745" y="901176"/>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9" name="椭圆 5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59"/>
          <p:cNvGrpSpPr/>
          <p:nvPr/>
        </p:nvGrpSpPr>
        <p:grpSpPr>
          <a:xfrm>
            <a:off x="344379" y="1065330"/>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2" name="椭圆 6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62"/>
          <p:cNvGrpSpPr/>
          <p:nvPr/>
        </p:nvGrpSpPr>
        <p:grpSpPr>
          <a:xfrm>
            <a:off x="725935" y="392818"/>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5" name="椭圆 6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65"/>
          <p:cNvGrpSpPr/>
          <p:nvPr/>
        </p:nvGrpSpPr>
        <p:grpSpPr>
          <a:xfrm>
            <a:off x="213750" y="427521"/>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8" name="椭圆 6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68"/>
          <p:cNvGrpSpPr/>
          <p:nvPr/>
        </p:nvGrpSpPr>
        <p:grpSpPr>
          <a:xfrm>
            <a:off x="855105" y="428903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71" name="椭圆 7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72" name="矩形 71"/>
          <p:cNvSpPr/>
          <p:nvPr/>
        </p:nvSpPr>
        <p:spPr>
          <a:xfrm>
            <a:off x="641261" y="1681470"/>
            <a:ext cx="492443" cy="1938992"/>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感</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恩</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节</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活</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动</a:t>
            </a:r>
            <a:endParaRPr lang="zh-CN" altLang="en-US" sz="2400" b="1" dirty="0">
              <a:latin typeface="微软雅黑" panose="020B0503020204020204" charset="-122"/>
              <a:ea typeface="微软雅黑" panose="020B0503020204020204" charset="-122"/>
            </a:endParaRPr>
          </a:p>
        </p:txBody>
      </p:sp>
      <p:pic>
        <p:nvPicPr>
          <p:cNvPr id="44" name="Picture 2" descr="I:\2016.5.23趣味运动会\后期\DSC_0226.JPG"/>
          <p:cNvPicPr>
            <a:picLocks noChangeAspect="1" noChangeArrowheads="1"/>
          </p:cNvPicPr>
          <p:nvPr/>
        </p:nvPicPr>
        <p:blipFill>
          <a:blip r:embed="rId1" cstate="print"/>
          <a:stretch>
            <a:fillRect/>
          </a:stretch>
        </p:blipFill>
        <p:spPr bwMode="auto">
          <a:xfrm>
            <a:off x="5412968" y="2674619"/>
            <a:ext cx="3147704" cy="2251627"/>
          </a:xfrm>
          <a:prstGeom prst="rect">
            <a:avLst/>
          </a:prstGeom>
          <a:ln>
            <a:noFill/>
          </a:ln>
          <a:effectLst>
            <a:outerShdw blurRad="190500" algn="tl" rotWithShape="0">
              <a:srgbClr val="000000">
                <a:alpha val="70000"/>
              </a:srgbClr>
            </a:outerShdw>
          </a:effectLst>
        </p:spPr>
      </p:pic>
      <p:pic>
        <p:nvPicPr>
          <p:cNvPr id="45" name="Picture 3" descr="I:\2016.5.23趣味运动会\后期\DSC_0217.JPG"/>
          <p:cNvPicPr>
            <a:picLocks noChangeAspect="1" noChangeArrowheads="1"/>
          </p:cNvPicPr>
          <p:nvPr/>
        </p:nvPicPr>
        <p:blipFill>
          <a:blip r:embed="rId2" cstate="print"/>
          <a:stretch>
            <a:fillRect/>
          </a:stretch>
        </p:blipFill>
        <p:spPr bwMode="auto">
          <a:xfrm>
            <a:off x="1841683" y="283369"/>
            <a:ext cx="3086754" cy="2208028"/>
          </a:xfrm>
          <a:prstGeom prst="rect">
            <a:avLst/>
          </a:prstGeom>
          <a:ln>
            <a:noFill/>
          </a:ln>
          <a:effectLst>
            <a:outerShdw blurRad="190500" algn="tl" rotWithShape="0">
              <a:srgbClr val="000000">
                <a:alpha val="70000"/>
              </a:srgbClr>
            </a:outerShdw>
          </a:effectLst>
        </p:spPr>
      </p:pic>
      <p:pic>
        <p:nvPicPr>
          <p:cNvPr id="46" name="Picture 4" descr="I:\2016.5.23趣味运动会\后期\DSC_0266.JPG"/>
          <p:cNvPicPr>
            <a:picLocks noChangeAspect="1" noChangeArrowheads="1"/>
          </p:cNvPicPr>
          <p:nvPr/>
        </p:nvPicPr>
        <p:blipFill>
          <a:blip r:embed="rId3" cstate="print"/>
          <a:srcRect l="1011"/>
          <a:stretch>
            <a:fillRect/>
          </a:stretch>
        </p:blipFill>
        <p:spPr bwMode="auto">
          <a:xfrm>
            <a:off x="1844566" y="2670448"/>
            <a:ext cx="3087229" cy="2242597"/>
          </a:xfrm>
          <a:prstGeom prst="rect">
            <a:avLst/>
          </a:prstGeom>
          <a:ln>
            <a:noFill/>
          </a:ln>
          <a:effectLst>
            <a:outerShdw blurRad="190500" algn="tl" rotWithShape="0">
              <a:srgbClr val="000000">
                <a:alpha val="70000"/>
              </a:srgbClr>
            </a:outerShdw>
          </a:effectLst>
        </p:spPr>
      </p:pic>
      <p:pic>
        <p:nvPicPr>
          <p:cNvPr id="47" name="Picture 5" descr="I:\2016.5.23趣味运动会\后期\DSC_0389-xiao.jpg"/>
          <p:cNvPicPr>
            <a:picLocks noChangeAspect="1" noChangeArrowheads="1"/>
          </p:cNvPicPr>
          <p:nvPr/>
        </p:nvPicPr>
        <p:blipFill>
          <a:blip r:embed="rId4" cstate="print"/>
          <a:srcRect t="2575"/>
          <a:stretch>
            <a:fillRect/>
          </a:stretch>
        </p:blipFill>
        <p:spPr bwMode="auto">
          <a:xfrm>
            <a:off x="5394469" y="283779"/>
            <a:ext cx="3145608" cy="2192184"/>
          </a:xfrm>
          <a:prstGeom prst="rect">
            <a:avLst/>
          </a:prstGeom>
          <a:ln>
            <a:noFill/>
          </a:ln>
          <a:effectLst>
            <a:outerShdw blurRad="190500" algn="tl" rotWithShape="0">
              <a:srgbClr val="000000">
                <a:alpha val="70000"/>
              </a:srgbClr>
            </a:outerShdw>
          </a:effec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97"/>
                                        <p:tgtEl>
                                          <p:spTgt spid="22"/>
                                        </p:tgtEl>
                                      </p:cBhvr>
                                    </p:animEffect>
                                  </p:childTnLst>
                                </p:cTn>
                              </p:par>
                            </p:childTnLst>
                          </p:cTn>
                        </p:par>
                        <p:par>
                          <p:cTn id="8" fill="hold">
                            <p:stCondLst>
                              <p:cond delay="659"/>
                            </p:stCondLst>
                            <p:childTnLst>
                              <p:par>
                                <p:cTn id="9" presetID="16" presetClass="entr" presetSubtype="37"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outVertical)">
                                      <p:cBhvr>
                                        <p:cTn id="11" dur="397"/>
                                        <p:tgtEl>
                                          <p:spTgt spid="72"/>
                                        </p:tgtEl>
                                      </p:cBhvr>
                                    </p:animEffect>
                                  </p:childTnLst>
                                </p:cTn>
                              </p:par>
                              <p:par>
                                <p:cTn id="12" presetID="23" presetClass="entr" presetSubtype="528" fill="hold" nodeType="withEffect">
                                  <p:stCondLst>
                                    <p:cond delay="238"/>
                                  </p:stCondLst>
                                  <p:childTnLst>
                                    <p:set>
                                      <p:cBhvr>
                                        <p:cTn id="13" dur="1" fill="hold">
                                          <p:stCondLst>
                                            <p:cond delay="0"/>
                                          </p:stCondLst>
                                        </p:cTn>
                                        <p:tgtEl>
                                          <p:spTgt spid="2"/>
                                        </p:tgtEl>
                                        <p:attrNameLst>
                                          <p:attrName>style.visibility</p:attrName>
                                        </p:attrNameLst>
                                      </p:cBhvr>
                                      <p:to>
                                        <p:strVal val="visible"/>
                                      </p:to>
                                    </p:set>
                                    <p:anim calcmode="lin" valueType="num">
                                      <p:cBhvr>
                                        <p:cTn id="14" dur="397" fill="hold"/>
                                        <p:tgtEl>
                                          <p:spTgt spid="2"/>
                                        </p:tgtEl>
                                        <p:attrNameLst>
                                          <p:attrName>ppt_w</p:attrName>
                                        </p:attrNameLst>
                                      </p:cBhvr>
                                      <p:tavLst>
                                        <p:tav tm="0">
                                          <p:val>
                                            <p:fltVal val="0"/>
                                          </p:val>
                                        </p:tav>
                                        <p:tav tm="100000">
                                          <p:val>
                                            <p:strVal val="#ppt_w"/>
                                          </p:val>
                                        </p:tav>
                                      </p:tavLst>
                                    </p:anim>
                                    <p:anim calcmode="lin" valueType="num">
                                      <p:cBhvr>
                                        <p:cTn id="15" dur="397" fill="hold"/>
                                        <p:tgtEl>
                                          <p:spTgt spid="2"/>
                                        </p:tgtEl>
                                        <p:attrNameLst>
                                          <p:attrName>ppt_h</p:attrName>
                                        </p:attrNameLst>
                                      </p:cBhvr>
                                      <p:tavLst>
                                        <p:tav tm="0">
                                          <p:val>
                                            <p:fltVal val="0"/>
                                          </p:val>
                                        </p:tav>
                                        <p:tav tm="100000">
                                          <p:val>
                                            <p:strVal val="#ppt_h"/>
                                          </p:val>
                                        </p:tav>
                                      </p:tavLst>
                                    </p:anim>
                                    <p:anim calcmode="lin" valueType="num">
                                      <p:cBhvr>
                                        <p:cTn id="16" dur="397" fill="hold"/>
                                        <p:tgtEl>
                                          <p:spTgt spid="2"/>
                                        </p:tgtEl>
                                        <p:attrNameLst>
                                          <p:attrName>ppt_x</p:attrName>
                                        </p:attrNameLst>
                                      </p:cBhvr>
                                      <p:tavLst>
                                        <p:tav tm="0">
                                          <p:val>
                                            <p:fltVal val="0.5"/>
                                          </p:val>
                                        </p:tav>
                                        <p:tav tm="100000">
                                          <p:val>
                                            <p:strVal val="#ppt_x"/>
                                          </p:val>
                                        </p:tav>
                                      </p:tavLst>
                                    </p:anim>
                                    <p:anim calcmode="lin" valueType="num">
                                      <p:cBhvr>
                                        <p:cTn id="17" dur="397" fill="hold"/>
                                        <p:tgtEl>
                                          <p:spTgt spid="2"/>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476"/>
                                  </p:stCondLst>
                                  <p:childTnLst>
                                    <p:set>
                                      <p:cBhvr>
                                        <p:cTn id="19" dur="1" fill="hold">
                                          <p:stCondLst>
                                            <p:cond delay="0"/>
                                          </p:stCondLst>
                                        </p:cTn>
                                        <p:tgtEl>
                                          <p:spTgt spid="3"/>
                                        </p:tgtEl>
                                        <p:attrNameLst>
                                          <p:attrName>style.visibility</p:attrName>
                                        </p:attrNameLst>
                                      </p:cBhvr>
                                      <p:to>
                                        <p:strVal val="visible"/>
                                      </p:to>
                                    </p:set>
                                    <p:anim calcmode="lin" valueType="num">
                                      <p:cBhvr>
                                        <p:cTn id="20" dur="397" fill="hold"/>
                                        <p:tgtEl>
                                          <p:spTgt spid="3"/>
                                        </p:tgtEl>
                                        <p:attrNameLst>
                                          <p:attrName>ppt_w</p:attrName>
                                        </p:attrNameLst>
                                      </p:cBhvr>
                                      <p:tavLst>
                                        <p:tav tm="0">
                                          <p:val>
                                            <p:fltVal val="0"/>
                                          </p:val>
                                        </p:tav>
                                        <p:tav tm="100000">
                                          <p:val>
                                            <p:strVal val="#ppt_w"/>
                                          </p:val>
                                        </p:tav>
                                      </p:tavLst>
                                    </p:anim>
                                    <p:anim calcmode="lin" valueType="num">
                                      <p:cBhvr>
                                        <p:cTn id="21" dur="397" fill="hold"/>
                                        <p:tgtEl>
                                          <p:spTgt spid="3"/>
                                        </p:tgtEl>
                                        <p:attrNameLst>
                                          <p:attrName>ppt_h</p:attrName>
                                        </p:attrNameLst>
                                      </p:cBhvr>
                                      <p:tavLst>
                                        <p:tav tm="0">
                                          <p:val>
                                            <p:fltVal val="0"/>
                                          </p:val>
                                        </p:tav>
                                        <p:tav tm="100000">
                                          <p:val>
                                            <p:strVal val="#ppt_h"/>
                                          </p:val>
                                        </p:tav>
                                      </p:tavLst>
                                    </p:anim>
                                    <p:anim calcmode="lin" valueType="num">
                                      <p:cBhvr>
                                        <p:cTn id="22" dur="397" fill="hold"/>
                                        <p:tgtEl>
                                          <p:spTgt spid="3"/>
                                        </p:tgtEl>
                                        <p:attrNameLst>
                                          <p:attrName>ppt_x</p:attrName>
                                        </p:attrNameLst>
                                      </p:cBhvr>
                                      <p:tavLst>
                                        <p:tav tm="0">
                                          <p:val>
                                            <p:fltVal val="0.5"/>
                                          </p:val>
                                        </p:tav>
                                        <p:tav tm="100000">
                                          <p:val>
                                            <p:strVal val="#ppt_x"/>
                                          </p:val>
                                        </p:tav>
                                      </p:tavLst>
                                    </p:anim>
                                    <p:anim calcmode="lin" valueType="num">
                                      <p:cBhvr>
                                        <p:cTn id="23" dur="397" fill="hold"/>
                                        <p:tgtEl>
                                          <p:spTgt spid="3"/>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476"/>
                                  </p:stCondLst>
                                  <p:childTnLst>
                                    <p:set>
                                      <p:cBhvr>
                                        <p:cTn id="25" dur="1" fill="hold">
                                          <p:stCondLst>
                                            <p:cond delay="0"/>
                                          </p:stCondLst>
                                        </p:cTn>
                                        <p:tgtEl>
                                          <p:spTgt spid="4"/>
                                        </p:tgtEl>
                                        <p:attrNameLst>
                                          <p:attrName>style.visibility</p:attrName>
                                        </p:attrNameLst>
                                      </p:cBhvr>
                                      <p:to>
                                        <p:strVal val="visible"/>
                                      </p:to>
                                    </p:set>
                                    <p:anim calcmode="lin" valueType="num">
                                      <p:cBhvr>
                                        <p:cTn id="26" dur="397" fill="hold"/>
                                        <p:tgtEl>
                                          <p:spTgt spid="4"/>
                                        </p:tgtEl>
                                        <p:attrNameLst>
                                          <p:attrName>ppt_w</p:attrName>
                                        </p:attrNameLst>
                                      </p:cBhvr>
                                      <p:tavLst>
                                        <p:tav tm="0">
                                          <p:val>
                                            <p:fltVal val="0"/>
                                          </p:val>
                                        </p:tav>
                                        <p:tav tm="100000">
                                          <p:val>
                                            <p:strVal val="#ppt_w"/>
                                          </p:val>
                                        </p:tav>
                                      </p:tavLst>
                                    </p:anim>
                                    <p:anim calcmode="lin" valueType="num">
                                      <p:cBhvr>
                                        <p:cTn id="27" dur="397" fill="hold"/>
                                        <p:tgtEl>
                                          <p:spTgt spid="4"/>
                                        </p:tgtEl>
                                        <p:attrNameLst>
                                          <p:attrName>ppt_h</p:attrName>
                                        </p:attrNameLst>
                                      </p:cBhvr>
                                      <p:tavLst>
                                        <p:tav tm="0">
                                          <p:val>
                                            <p:fltVal val="0"/>
                                          </p:val>
                                        </p:tav>
                                        <p:tav tm="100000">
                                          <p:val>
                                            <p:strVal val="#ppt_h"/>
                                          </p:val>
                                        </p:tav>
                                      </p:tavLst>
                                    </p:anim>
                                    <p:anim calcmode="lin" valueType="num">
                                      <p:cBhvr>
                                        <p:cTn id="28" dur="397" fill="hold"/>
                                        <p:tgtEl>
                                          <p:spTgt spid="4"/>
                                        </p:tgtEl>
                                        <p:attrNameLst>
                                          <p:attrName>ppt_x</p:attrName>
                                        </p:attrNameLst>
                                      </p:cBhvr>
                                      <p:tavLst>
                                        <p:tav tm="0">
                                          <p:val>
                                            <p:fltVal val="0.5"/>
                                          </p:val>
                                        </p:tav>
                                        <p:tav tm="100000">
                                          <p:val>
                                            <p:strVal val="#ppt_x"/>
                                          </p:val>
                                        </p:tav>
                                      </p:tavLst>
                                    </p:anim>
                                    <p:anim calcmode="lin" valueType="num">
                                      <p:cBhvr>
                                        <p:cTn id="29" dur="397" fill="hold"/>
                                        <p:tgtEl>
                                          <p:spTgt spid="4"/>
                                        </p:tgtEl>
                                        <p:attrNameLst>
                                          <p:attrName>ppt_y</p:attrName>
                                        </p:attrNameLst>
                                      </p:cBhvr>
                                      <p:tavLst>
                                        <p:tav tm="0">
                                          <p:val>
                                            <p:fltVal val="0.5"/>
                                          </p:val>
                                        </p:tav>
                                        <p:tav tm="100000">
                                          <p:val>
                                            <p:strVal val="#ppt_y"/>
                                          </p:val>
                                        </p:tav>
                                      </p:tavLst>
                                    </p:anim>
                                  </p:childTnLst>
                                </p:cTn>
                              </p:par>
                              <p:par>
                                <p:cTn id="30" presetID="26" presetClass="emph" presetSubtype="0" repeatCount="3000" fill="hold" nodeType="withEffect">
                                  <p:stCondLst>
                                    <p:cond delay="643"/>
                                  </p:stCondLst>
                                  <p:childTnLst>
                                    <p:animEffect transition="out" filter="fade">
                                      <p:cBhvr>
                                        <p:cTn id="31" dur="397" tmFilter="0, 0; .2, .5; .8, .5; 1, 0"/>
                                        <p:tgtEl>
                                          <p:spTgt spid="2"/>
                                        </p:tgtEl>
                                      </p:cBhvr>
                                    </p:animEffect>
                                    <p:animScale>
                                      <p:cBhvr>
                                        <p:cTn id="32" dur="198" autoRev="1" fill="hold"/>
                                        <p:tgtEl>
                                          <p:spTgt spid="2"/>
                                        </p:tgtEl>
                                      </p:cBhvr>
                                      <p:by x="105000" y="105000"/>
                                    </p:animScale>
                                  </p:childTnLst>
                                </p:cTn>
                              </p:par>
                              <p:par>
                                <p:cTn id="33" presetID="23" presetClass="entr" presetSubtype="528" fill="hold" nodeType="withEffect">
                                  <p:stCondLst>
                                    <p:cond delay="238"/>
                                  </p:stCondLst>
                                  <p:childTnLst>
                                    <p:set>
                                      <p:cBhvr>
                                        <p:cTn id="34" dur="1" fill="hold">
                                          <p:stCondLst>
                                            <p:cond delay="0"/>
                                          </p:stCondLst>
                                        </p:cTn>
                                        <p:tgtEl>
                                          <p:spTgt spid="5"/>
                                        </p:tgtEl>
                                        <p:attrNameLst>
                                          <p:attrName>style.visibility</p:attrName>
                                        </p:attrNameLst>
                                      </p:cBhvr>
                                      <p:to>
                                        <p:strVal val="visible"/>
                                      </p:to>
                                    </p:set>
                                    <p:anim calcmode="lin" valueType="num">
                                      <p:cBhvr>
                                        <p:cTn id="35" dur="397" fill="hold"/>
                                        <p:tgtEl>
                                          <p:spTgt spid="5"/>
                                        </p:tgtEl>
                                        <p:attrNameLst>
                                          <p:attrName>ppt_w</p:attrName>
                                        </p:attrNameLst>
                                      </p:cBhvr>
                                      <p:tavLst>
                                        <p:tav tm="0">
                                          <p:val>
                                            <p:fltVal val="0"/>
                                          </p:val>
                                        </p:tav>
                                        <p:tav tm="100000">
                                          <p:val>
                                            <p:strVal val="#ppt_w"/>
                                          </p:val>
                                        </p:tav>
                                      </p:tavLst>
                                    </p:anim>
                                    <p:anim calcmode="lin" valueType="num">
                                      <p:cBhvr>
                                        <p:cTn id="36" dur="397" fill="hold"/>
                                        <p:tgtEl>
                                          <p:spTgt spid="5"/>
                                        </p:tgtEl>
                                        <p:attrNameLst>
                                          <p:attrName>ppt_h</p:attrName>
                                        </p:attrNameLst>
                                      </p:cBhvr>
                                      <p:tavLst>
                                        <p:tav tm="0">
                                          <p:val>
                                            <p:fltVal val="0"/>
                                          </p:val>
                                        </p:tav>
                                        <p:tav tm="100000">
                                          <p:val>
                                            <p:strVal val="#ppt_h"/>
                                          </p:val>
                                        </p:tav>
                                      </p:tavLst>
                                    </p:anim>
                                    <p:anim calcmode="lin" valueType="num">
                                      <p:cBhvr>
                                        <p:cTn id="37" dur="397" fill="hold"/>
                                        <p:tgtEl>
                                          <p:spTgt spid="5"/>
                                        </p:tgtEl>
                                        <p:attrNameLst>
                                          <p:attrName>ppt_x</p:attrName>
                                        </p:attrNameLst>
                                      </p:cBhvr>
                                      <p:tavLst>
                                        <p:tav tm="0">
                                          <p:val>
                                            <p:fltVal val="0.5"/>
                                          </p:val>
                                        </p:tav>
                                        <p:tav tm="100000">
                                          <p:val>
                                            <p:strVal val="#ppt_x"/>
                                          </p:val>
                                        </p:tav>
                                      </p:tavLst>
                                    </p:anim>
                                    <p:anim calcmode="lin" valueType="num">
                                      <p:cBhvr>
                                        <p:cTn id="38" dur="397" fill="hold"/>
                                        <p:tgtEl>
                                          <p:spTgt spid="5"/>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5"/>
                                        </p:tgtEl>
                                      </p:cBhvr>
                                    </p:animEffect>
                                    <p:animScale>
                                      <p:cBhvr>
                                        <p:cTn id="41" dur="198" autoRev="1" fill="hold"/>
                                        <p:tgtEl>
                                          <p:spTgt spid="5"/>
                                        </p:tgtEl>
                                      </p:cBhvr>
                                      <p:by x="105000" y="105000"/>
                                    </p:animScale>
                                  </p:childTnLst>
                                </p:cTn>
                              </p:par>
                              <p:par>
                                <p:cTn id="42" presetID="23" presetClass="entr" presetSubtype="528" fill="hold" nodeType="withEffect">
                                  <p:stCondLst>
                                    <p:cond delay="476"/>
                                  </p:stCondLst>
                                  <p:childTnLst>
                                    <p:set>
                                      <p:cBhvr>
                                        <p:cTn id="43" dur="1" fill="hold">
                                          <p:stCondLst>
                                            <p:cond delay="0"/>
                                          </p:stCondLst>
                                        </p:cTn>
                                        <p:tgtEl>
                                          <p:spTgt spid="6"/>
                                        </p:tgtEl>
                                        <p:attrNameLst>
                                          <p:attrName>style.visibility</p:attrName>
                                        </p:attrNameLst>
                                      </p:cBhvr>
                                      <p:to>
                                        <p:strVal val="visible"/>
                                      </p:to>
                                    </p:set>
                                    <p:anim calcmode="lin" valueType="num">
                                      <p:cBhvr>
                                        <p:cTn id="44" dur="397" fill="hold"/>
                                        <p:tgtEl>
                                          <p:spTgt spid="6"/>
                                        </p:tgtEl>
                                        <p:attrNameLst>
                                          <p:attrName>ppt_w</p:attrName>
                                        </p:attrNameLst>
                                      </p:cBhvr>
                                      <p:tavLst>
                                        <p:tav tm="0">
                                          <p:val>
                                            <p:fltVal val="0"/>
                                          </p:val>
                                        </p:tav>
                                        <p:tav tm="100000">
                                          <p:val>
                                            <p:strVal val="#ppt_w"/>
                                          </p:val>
                                        </p:tav>
                                      </p:tavLst>
                                    </p:anim>
                                    <p:anim calcmode="lin" valueType="num">
                                      <p:cBhvr>
                                        <p:cTn id="45" dur="397" fill="hold"/>
                                        <p:tgtEl>
                                          <p:spTgt spid="6"/>
                                        </p:tgtEl>
                                        <p:attrNameLst>
                                          <p:attrName>ppt_h</p:attrName>
                                        </p:attrNameLst>
                                      </p:cBhvr>
                                      <p:tavLst>
                                        <p:tav tm="0">
                                          <p:val>
                                            <p:fltVal val="0"/>
                                          </p:val>
                                        </p:tav>
                                        <p:tav tm="100000">
                                          <p:val>
                                            <p:strVal val="#ppt_h"/>
                                          </p:val>
                                        </p:tav>
                                      </p:tavLst>
                                    </p:anim>
                                    <p:anim calcmode="lin" valueType="num">
                                      <p:cBhvr>
                                        <p:cTn id="46" dur="397" fill="hold"/>
                                        <p:tgtEl>
                                          <p:spTgt spid="6"/>
                                        </p:tgtEl>
                                        <p:attrNameLst>
                                          <p:attrName>ppt_x</p:attrName>
                                        </p:attrNameLst>
                                      </p:cBhvr>
                                      <p:tavLst>
                                        <p:tav tm="0">
                                          <p:val>
                                            <p:fltVal val="0.5"/>
                                          </p:val>
                                        </p:tav>
                                        <p:tav tm="100000">
                                          <p:val>
                                            <p:strVal val="#ppt_x"/>
                                          </p:val>
                                        </p:tav>
                                      </p:tavLst>
                                    </p:anim>
                                    <p:anim calcmode="lin" valueType="num">
                                      <p:cBhvr>
                                        <p:cTn id="47" dur="397" fill="hold"/>
                                        <p:tgtEl>
                                          <p:spTgt spid="6"/>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238"/>
                                  </p:stCondLst>
                                  <p:childTnLst>
                                    <p:set>
                                      <p:cBhvr>
                                        <p:cTn id="49" dur="1" fill="hold">
                                          <p:stCondLst>
                                            <p:cond delay="0"/>
                                          </p:stCondLst>
                                        </p:cTn>
                                        <p:tgtEl>
                                          <p:spTgt spid="7"/>
                                        </p:tgtEl>
                                        <p:attrNameLst>
                                          <p:attrName>style.visibility</p:attrName>
                                        </p:attrNameLst>
                                      </p:cBhvr>
                                      <p:to>
                                        <p:strVal val="visible"/>
                                      </p:to>
                                    </p:set>
                                    <p:anim calcmode="lin" valueType="num">
                                      <p:cBhvr>
                                        <p:cTn id="50" dur="397" fill="hold"/>
                                        <p:tgtEl>
                                          <p:spTgt spid="7"/>
                                        </p:tgtEl>
                                        <p:attrNameLst>
                                          <p:attrName>ppt_w</p:attrName>
                                        </p:attrNameLst>
                                      </p:cBhvr>
                                      <p:tavLst>
                                        <p:tav tm="0">
                                          <p:val>
                                            <p:fltVal val="0"/>
                                          </p:val>
                                        </p:tav>
                                        <p:tav tm="100000">
                                          <p:val>
                                            <p:strVal val="#ppt_w"/>
                                          </p:val>
                                        </p:tav>
                                      </p:tavLst>
                                    </p:anim>
                                    <p:anim calcmode="lin" valueType="num">
                                      <p:cBhvr>
                                        <p:cTn id="51" dur="397" fill="hold"/>
                                        <p:tgtEl>
                                          <p:spTgt spid="7"/>
                                        </p:tgtEl>
                                        <p:attrNameLst>
                                          <p:attrName>ppt_h</p:attrName>
                                        </p:attrNameLst>
                                      </p:cBhvr>
                                      <p:tavLst>
                                        <p:tav tm="0">
                                          <p:val>
                                            <p:fltVal val="0"/>
                                          </p:val>
                                        </p:tav>
                                        <p:tav tm="100000">
                                          <p:val>
                                            <p:strVal val="#ppt_h"/>
                                          </p:val>
                                        </p:tav>
                                      </p:tavLst>
                                    </p:anim>
                                    <p:anim calcmode="lin" valueType="num">
                                      <p:cBhvr>
                                        <p:cTn id="52" dur="397" fill="hold"/>
                                        <p:tgtEl>
                                          <p:spTgt spid="7"/>
                                        </p:tgtEl>
                                        <p:attrNameLst>
                                          <p:attrName>ppt_x</p:attrName>
                                        </p:attrNameLst>
                                      </p:cBhvr>
                                      <p:tavLst>
                                        <p:tav tm="0">
                                          <p:val>
                                            <p:fltVal val="0.5"/>
                                          </p:val>
                                        </p:tav>
                                        <p:tav tm="100000">
                                          <p:val>
                                            <p:strVal val="#ppt_x"/>
                                          </p:val>
                                        </p:tav>
                                      </p:tavLst>
                                    </p:anim>
                                    <p:anim calcmode="lin" valueType="num">
                                      <p:cBhvr>
                                        <p:cTn id="53" dur="397" fill="hold"/>
                                        <p:tgtEl>
                                          <p:spTgt spid="7"/>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476"/>
                                  </p:stCondLst>
                                  <p:childTnLst>
                                    <p:set>
                                      <p:cBhvr>
                                        <p:cTn id="55" dur="1" fill="hold">
                                          <p:stCondLst>
                                            <p:cond delay="0"/>
                                          </p:stCondLst>
                                        </p:cTn>
                                        <p:tgtEl>
                                          <p:spTgt spid="8"/>
                                        </p:tgtEl>
                                        <p:attrNameLst>
                                          <p:attrName>style.visibility</p:attrName>
                                        </p:attrNameLst>
                                      </p:cBhvr>
                                      <p:to>
                                        <p:strVal val="visible"/>
                                      </p:to>
                                    </p:set>
                                    <p:anim calcmode="lin" valueType="num">
                                      <p:cBhvr>
                                        <p:cTn id="56" dur="397" fill="hold"/>
                                        <p:tgtEl>
                                          <p:spTgt spid="8"/>
                                        </p:tgtEl>
                                        <p:attrNameLst>
                                          <p:attrName>ppt_w</p:attrName>
                                        </p:attrNameLst>
                                      </p:cBhvr>
                                      <p:tavLst>
                                        <p:tav tm="0">
                                          <p:val>
                                            <p:fltVal val="0"/>
                                          </p:val>
                                        </p:tav>
                                        <p:tav tm="100000">
                                          <p:val>
                                            <p:strVal val="#ppt_w"/>
                                          </p:val>
                                        </p:tav>
                                      </p:tavLst>
                                    </p:anim>
                                    <p:anim calcmode="lin" valueType="num">
                                      <p:cBhvr>
                                        <p:cTn id="57" dur="397" fill="hold"/>
                                        <p:tgtEl>
                                          <p:spTgt spid="8"/>
                                        </p:tgtEl>
                                        <p:attrNameLst>
                                          <p:attrName>ppt_h</p:attrName>
                                        </p:attrNameLst>
                                      </p:cBhvr>
                                      <p:tavLst>
                                        <p:tav tm="0">
                                          <p:val>
                                            <p:fltVal val="0"/>
                                          </p:val>
                                        </p:tav>
                                        <p:tav tm="100000">
                                          <p:val>
                                            <p:strVal val="#ppt_h"/>
                                          </p:val>
                                        </p:tav>
                                      </p:tavLst>
                                    </p:anim>
                                    <p:anim calcmode="lin" valueType="num">
                                      <p:cBhvr>
                                        <p:cTn id="58" dur="397" fill="hold"/>
                                        <p:tgtEl>
                                          <p:spTgt spid="8"/>
                                        </p:tgtEl>
                                        <p:attrNameLst>
                                          <p:attrName>ppt_x</p:attrName>
                                        </p:attrNameLst>
                                      </p:cBhvr>
                                      <p:tavLst>
                                        <p:tav tm="0">
                                          <p:val>
                                            <p:fltVal val="0.5"/>
                                          </p:val>
                                        </p:tav>
                                        <p:tav tm="100000">
                                          <p:val>
                                            <p:strVal val="#ppt_x"/>
                                          </p:val>
                                        </p:tav>
                                      </p:tavLst>
                                    </p:anim>
                                    <p:anim calcmode="lin" valueType="num">
                                      <p:cBhvr>
                                        <p:cTn id="59" dur="397" fill="hold"/>
                                        <p:tgtEl>
                                          <p:spTgt spid="8"/>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p:cTn id="62" dur="1000" fill="hold"/>
                                        <p:tgtEl>
                                          <p:spTgt spid="46"/>
                                        </p:tgtEl>
                                        <p:attrNameLst>
                                          <p:attrName>ppt_w</p:attrName>
                                        </p:attrNameLst>
                                      </p:cBhvr>
                                      <p:tavLst>
                                        <p:tav tm="0">
                                          <p:val>
                                            <p:fltVal val="0"/>
                                          </p:val>
                                        </p:tav>
                                        <p:tav tm="100000">
                                          <p:val>
                                            <p:strVal val="#ppt_w"/>
                                          </p:val>
                                        </p:tav>
                                      </p:tavLst>
                                    </p:anim>
                                    <p:anim calcmode="lin" valueType="num">
                                      <p:cBhvr>
                                        <p:cTn id="63" dur="1000" fill="hold"/>
                                        <p:tgtEl>
                                          <p:spTgt spid="46"/>
                                        </p:tgtEl>
                                        <p:attrNameLst>
                                          <p:attrName>ppt_h</p:attrName>
                                        </p:attrNameLst>
                                      </p:cBhvr>
                                      <p:tavLst>
                                        <p:tav tm="0">
                                          <p:val>
                                            <p:fltVal val="0"/>
                                          </p:val>
                                        </p:tav>
                                        <p:tav tm="100000">
                                          <p:val>
                                            <p:strVal val="#ppt_h"/>
                                          </p:val>
                                        </p:tav>
                                      </p:tavLst>
                                    </p:anim>
                                    <p:animEffect transition="in" filter="fade">
                                      <p:cBhvr>
                                        <p:cTn id="64" dur="1000"/>
                                        <p:tgtEl>
                                          <p:spTgt spid="46"/>
                                        </p:tgtEl>
                                      </p:cBhvr>
                                    </p:animEffect>
                                  </p:childTnLst>
                                </p:cTn>
                              </p:par>
                              <p:par>
                                <p:cTn id="65" presetID="53" presetClass="entr" presetSubtype="16"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1000" fill="hold"/>
                                        <p:tgtEl>
                                          <p:spTgt spid="47"/>
                                        </p:tgtEl>
                                        <p:attrNameLst>
                                          <p:attrName>ppt_w</p:attrName>
                                        </p:attrNameLst>
                                      </p:cBhvr>
                                      <p:tavLst>
                                        <p:tav tm="0">
                                          <p:val>
                                            <p:fltVal val="0"/>
                                          </p:val>
                                        </p:tav>
                                        <p:tav tm="100000">
                                          <p:val>
                                            <p:strVal val="#ppt_w"/>
                                          </p:val>
                                        </p:tav>
                                      </p:tavLst>
                                    </p:anim>
                                    <p:anim calcmode="lin" valueType="num">
                                      <p:cBhvr>
                                        <p:cTn id="68" dur="1000" fill="hold"/>
                                        <p:tgtEl>
                                          <p:spTgt spid="47"/>
                                        </p:tgtEl>
                                        <p:attrNameLst>
                                          <p:attrName>ppt_h</p:attrName>
                                        </p:attrNameLst>
                                      </p:cBhvr>
                                      <p:tavLst>
                                        <p:tav tm="0">
                                          <p:val>
                                            <p:fltVal val="0"/>
                                          </p:val>
                                        </p:tav>
                                        <p:tav tm="100000">
                                          <p:val>
                                            <p:strVal val="#ppt_h"/>
                                          </p:val>
                                        </p:tav>
                                      </p:tavLst>
                                    </p:anim>
                                    <p:animEffect transition="in" filter="fade">
                                      <p:cBhvr>
                                        <p:cTn id="69" dur="1000"/>
                                        <p:tgtEl>
                                          <p:spTgt spid="47"/>
                                        </p:tgtEl>
                                      </p:cBhvr>
                                    </p:animEffect>
                                  </p:childTnLst>
                                </p:cTn>
                              </p:par>
                              <p:par>
                                <p:cTn id="70" presetID="53" presetClass="entr" presetSubtype="16"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p:cTn id="72" dur="1000" fill="hold"/>
                                        <p:tgtEl>
                                          <p:spTgt spid="45"/>
                                        </p:tgtEl>
                                        <p:attrNameLst>
                                          <p:attrName>ppt_w</p:attrName>
                                        </p:attrNameLst>
                                      </p:cBhvr>
                                      <p:tavLst>
                                        <p:tav tm="0">
                                          <p:val>
                                            <p:fltVal val="0"/>
                                          </p:val>
                                        </p:tav>
                                        <p:tav tm="100000">
                                          <p:val>
                                            <p:strVal val="#ppt_w"/>
                                          </p:val>
                                        </p:tav>
                                      </p:tavLst>
                                    </p:anim>
                                    <p:anim calcmode="lin" valueType="num">
                                      <p:cBhvr>
                                        <p:cTn id="73" dur="1000" fill="hold"/>
                                        <p:tgtEl>
                                          <p:spTgt spid="45"/>
                                        </p:tgtEl>
                                        <p:attrNameLst>
                                          <p:attrName>ppt_h</p:attrName>
                                        </p:attrNameLst>
                                      </p:cBhvr>
                                      <p:tavLst>
                                        <p:tav tm="0">
                                          <p:val>
                                            <p:fltVal val="0"/>
                                          </p:val>
                                        </p:tav>
                                        <p:tav tm="100000">
                                          <p:val>
                                            <p:strVal val="#ppt_h"/>
                                          </p:val>
                                        </p:tav>
                                      </p:tavLst>
                                    </p:anim>
                                    <p:animEffect transition="in" filter="fade">
                                      <p:cBhvr>
                                        <p:cTn id="74" dur="1000"/>
                                        <p:tgtEl>
                                          <p:spTgt spid="45"/>
                                        </p:tgtEl>
                                      </p:cBhvr>
                                    </p:animEffect>
                                  </p:childTnLst>
                                </p:cTn>
                              </p:par>
                              <p:par>
                                <p:cTn id="75" presetID="53" presetClass="entr" presetSubtype="16"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p:cTn id="77" dur="1000" fill="hold"/>
                                        <p:tgtEl>
                                          <p:spTgt spid="44"/>
                                        </p:tgtEl>
                                        <p:attrNameLst>
                                          <p:attrName>ppt_w</p:attrName>
                                        </p:attrNameLst>
                                      </p:cBhvr>
                                      <p:tavLst>
                                        <p:tav tm="0">
                                          <p:val>
                                            <p:fltVal val="0"/>
                                          </p:val>
                                        </p:tav>
                                        <p:tav tm="100000">
                                          <p:val>
                                            <p:strVal val="#ppt_w"/>
                                          </p:val>
                                        </p:tav>
                                      </p:tavLst>
                                    </p:anim>
                                    <p:anim calcmode="lin" valueType="num">
                                      <p:cBhvr>
                                        <p:cTn id="78" dur="1000" fill="hold"/>
                                        <p:tgtEl>
                                          <p:spTgt spid="44"/>
                                        </p:tgtEl>
                                        <p:attrNameLst>
                                          <p:attrName>ppt_h</p:attrName>
                                        </p:attrNameLst>
                                      </p:cBhvr>
                                      <p:tavLst>
                                        <p:tav tm="0">
                                          <p:val>
                                            <p:fltVal val="0"/>
                                          </p:val>
                                        </p:tav>
                                        <p:tav tm="100000">
                                          <p:val>
                                            <p:strVal val="#ppt_h"/>
                                          </p:val>
                                        </p:tav>
                                      </p:tavLst>
                                    </p:anim>
                                    <p:animEffect transition="in" filter="fade">
                                      <p:cBhvr>
                                        <p:cTn id="7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rot="16200000">
            <a:off x="4237792" y="659239"/>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6317478" y="2045803"/>
            <a:ext cx="520192" cy="520192"/>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3" name="椭圆 52"/>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3028862" y="2085413"/>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6" name="椭圆 5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2279557" y="2163978"/>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9" name="椭圆 5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59"/>
          <p:cNvGrpSpPr/>
          <p:nvPr/>
        </p:nvGrpSpPr>
        <p:grpSpPr>
          <a:xfrm>
            <a:off x="1980722" y="2312366"/>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2" name="椭圆 6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62"/>
          <p:cNvGrpSpPr/>
          <p:nvPr/>
        </p:nvGrpSpPr>
        <p:grpSpPr>
          <a:xfrm>
            <a:off x="2851010" y="2680378"/>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5" name="椭圆 6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65"/>
          <p:cNvGrpSpPr/>
          <p:nvPr/>
        </p:nvGrpSpPr>
        <p:grpSpPr>
          <a:xfrm>
            <a:off x="2449184" y="2147524"/>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68" name="椭圆 6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68"/>
          <p:cNvGrpSpPr/>
          <p:nvPr/>
        </p:nvGrpSpPr>
        <p:grpSpPr>
          <a:xfrm>
            <a:off x="6732373" y="239479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71" name="椭圆 7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72" name="矩形 71"/>
          <p:cNvSpPr/>
          <p:nvPr/>
        </p:nvSpPr>
        <p:spPr>
          <a:xfrm>
            <a:off x="3491554" y="2250589"/>
            <a:ext cx="2339102" cy="461665"/>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暖心冬至小火锅</a:t>
            </a:r>
            <a:endParaRPr lang="zh-CN" altLang="en-US" sz="2400" b="1" dirty="0">
              <a:latin typeface="微软雅黑" panose="020B0503020204020204" charset="-122"/>
              <a:ea typeface="微软雅黑" panose="020B0503020204020204" charset="-122"/>
            </a:endParaRPr>
          </a:p>
        </p:txBody>
      </p:sp>
      <p:pic>
        <p:nvPicPr>
          <p:cNvPr id="30" name="Picture 12" descr="I:\人力资源部\3.31采茶活动\DSC_1413.JPG"/>
          <p:cNvPicPr>
            <a:picLocks noChangeAspect="1" noChangeArrowheads="1"/>
          </p:cNvPicPr>
          <p:nvPr/>
        </p:nvPicPr>
        <p:blipFill>
          <a:blip r:embed="rId1" cstate="print"/>
          <a:stretch>
            <a:fillRect/>
          </a:stretch>
        </p:blipFill>
        <p:spPr bwMode="auto">
          <a:xfrm>
            <a:off x="3048651" y="220"/>
            <a:ext cx="3048919" cy="2025028"/>
          </a:xfrm>
          <a:prstGeom prst="rect">
            <a:avLst/>
          </a:prstGeom>
          <a:noFill/>
          <a:ln w="9525">
            <a:noFill/>
            <a:miter lim="800000"/>
            <a:headEnd/>
            <a:tailEnd/>
          </a:ln>
        </p:spPr>
      </p:pic>
      <p:pic>
        <p:nvPicPr>
          <p:cNvPr id="32" name="Picture 10" descr="F:\活动\2013\2013年会\DSC_0040.JPG"/>
          <p:cNvPicPr>
            <a:picLocks noChangeAspect="1" noChangeArrowheads="1"/>
          </p:cNvPicPr>
          <p:nvPr/>
        </p:nvPicPr>
        <p:blipFill>
          <a:blip r:embed="rId2" cstate="print"/>
          <a:stretch>
            <a:fillRect/>
          </a:stretch>
        </p:blipFill>
        <p:spPr bwMode="auto">
          <a:xfrm>
            <a:off x="6095081" y="220"/>
            <a:ext cx="3048919" cy="2025028"/>
          </a:xfrm>
          <a:prstGeom prst="rect">
            <a:avLst/>
          </a:prstGeom>
          <a:noFill/>
          <a:ln w="9525">
            <a:noFill/>
            <a:miter lim="800000"/>
            <a:headEnd/>
            <a:tailEnd/>
          </a:ln>
        </p:spPr>
      </p:pic>
      <p:pic>
        <p:nvPicPr>
          <p:cNvPr id="33" name="Picture 9" descr="F:\活动\2013\201309实习生活动\实习生活动 001.jpg"/>
          <p:cNvPicPr>
            <a:picLocks noChangeAspect="1" noChangeArrowheads="1"/>
          </p:cNvPicPr>
          <p:nvPr/>
        </p:nvPicPr>
        <p:blipFill>
          <a:blip r:embed="rId3" cstate="print"/>
          <a:stretch>
            <a:fillRect/>
          </a:stretch>
        </p:blipFill>
        <p:spPr bwMode="auto">
          <a:xfrm>
            <a:off x="3184856" y="3027145"/>
            <a:ext cx="2821806" cy="2116355"/>
          </a:xfrm>
          <a:prstGeom prst="rect">
            <a:avLst/>
          </a:prstGeom>
          <a:noFill/>
          <a:ln w="9525">
            <a:noFill/>
            <a:miter lim="800000"/>
            <a:headEnd/>
            <a:tailEnd/>
          </a:ln>
        </p:spPr>
      </p:pic>
      <p:pic>
        <p:nvPicPr>
          <p:cNvPr id="34" name="Picture 9" descr="F:\实习生\宣讲\宣讲资料\DSC_0162.JPG"/>
          <p:cNvPicPr>
            <a:picLocks noChangeAspect="1" noChangeArrowheads="1"/>
          </p:cNvPicPr>
          <p:nvPr/>
        </p:nvPicPr>
        <p:blipFill>
          <a:blip r:embed="rId4" cstate="print"/>
          <a:stretch>
            <a:fillRect/>
          </a:stretch>
        </p:blipFill>
        <p:spPr bwMode="auto">
          <a:xfrm>
            <a:off x="3956" y="0"/>
            <a:ext cx="3050598" cy="2026144"/>
          </a:xfrm>
          <a:prstGeom prst="rect">
            <a:avLst/>
          </a:prstGeom>
          <a:noFill/>
          <a:ln w="9525">
            <a:noFill/>
            <a:miter lim="800000"/>
            <a:headEnd/>
            <a:tailEnd/>
          </a:ln>
        </p:spPr>
      </p:pic>
      <p:pic>
        <p:nvPicPr>
          <p:cNvPr id="31" name="Picture 12" descr="F:\实习生\宣讲\宣讲资料\IMG_3266.JPG"/>
          <p:cNvPicPr>
            <a:picLocks noChangeAspect="1" noChangeArrowheads="1"/>
          </p:cNvPicPr>
          <p:nvPr/>
        </p:nvPicPr>
        <p:blipFill>
          <a:blip r:embed="rId5" cstate="print"/>
          <a:stretch>
            <a:fillRect/>
          </a:stretch>
        </p:blipFill>
        <p:spPr bwMode="auto">
          <a:xfrm>
            <a:off x="168" y="3028554"/>
            <a:ext cx="3184299" cy="2114945"/>
          </a:xfrm>
          <a:prstGeom prst="rect">
            <a:avLst/>
          </a:prstGeom>
          <a:noFill/>
          <a:ln w="9525">
            <a:noFill/>
            <a:miter lim="800000"/>
            <a:headEnd/>
            <a:tailEnd/>
          </a:ln>
        </p:spPr>
      </p:pic>
      <p:pic>
        <p:nvPicPr>
          <p:cNvPr id="35" name="Picture 10" descr="F:\实习生\宣讲\宣讲资料\DSC_0842.JPG"/>
          <p:cNvPicPr>
            <a:picLocks noChangeAspect="1" noChangeArrowheads="1"/>
          </p:cNvPicPr>
          <p:nvPr/>
        </p:nvPicPr>
        <p:blipFill>
          <a:blip r:embed="rId6" cstate="print"/>
          <a:stretch>
            <a:fillRect/>
          </a:stretch>
        </p:blipFill>
        <p:spPr bwMode="auto">
          <a:xfrm>
            <a:off x="6006662" y="3027596"/>
            <a:ext cx="3137338" cy="2115904"/>
          </a:xfrm>
          <a:prstGeom prst="rect">
            <a:avLst/>
          </a:prstGeom>
          <a:noFill/>
          <a:ln w="9525">
            <a:noFill/>
            <a:miter lim="800000"/>
            <a:headEnd/>
            <a:tailEnd/>
          </a:ln>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97"/>
                                        <p:tgtEl>
                                          <p:spTgt spid="22"/>
                                        </p:tgtEl>
                                      </p:cBhvr>
                                    </p:animEffect>
                                  </p:childTnLst>
                                </p:cTn>
                              </p:par>
                            </p:childTnLst>
                          </p:cTn>
                        </p:par>
                        <p:par>
                          <p:cTn id="8" fill="hold">
                            <p:stCondLst>
                              <p:cond delay="659"/>
                            </p:stCondLst>
                            <p:childTnLst>
                              <p:par>
                                <p:cTn id="9" presetID="16" presetClass="entr" presetSubtype="37"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outVertical)">
                                      <p:cBhvr>
                                        <p:cTn id="11" dur="397"/>
                                        <p:tgtEl>
                                          <p:spTgt spid="72"/>
                                        </p:tgtEl>
                                      </p:cBhvr>
                                    </p:animEffect>
                                  </p:childTnLst>
                                </p:cTn>
                              </p:par>
                              <p:par>
                                <p:cTn id="12" presetID="23" presetClass="entr" presetSubtype="528" fill="hold" nodeType="withEffect">
                                  <p:stCondLst>
                                    <p:cond delay="238"/>
                                  </p:stCondLst>
                                  <p:childTnLst>
                                    <p:set>
                                      <p:cBhvr>
                                        <p:cTn id="13" dur="1" fill="hold">
                                          <p:stCondLst>
                                            <p:cond delay="0"/>
                                          </p:stCondLst>
                                        </p:cTn>
                                        <p:tgtEl>
                                          <p:spTgt spid="2"/>
                                        </p:tgtEl>
                                        <p:attrNameLst>
                                          <p:attrName>style.visibility</p:attrName>
                                        </p:attrNameLst>
                                      </p:cBhvr>
                                      <p:to>
                                        <p:strVal val="visible"/>
                                      </p:to>
                                    </p:set>
                                    <p:anim calcmode="lin" valueType="num">
                                      <p:cBhvr>
                                        <p:cTn id="14" dur="397" fill="hold"/>
                                        <p:tgtEl>
                                          <p:spTgt spid="2"/>
                                        </p:tgtEl>
                                        <p:attrNameLst>
                                          <p:attrName>ppt_w</p:attrName>
                                        </p:attrNameLst>
                                      </p:cBhvr>
                                      <p:tavLst>
                                        <p:tav tm="0">
                                          <p:val>
                                            <p:fltVal val="0"/>
                                          </p:val>
                                        </p:tav>
                                        <p:tav tm="100000">
                                          <p:val>
                                            <p:strVal val="#ppt_w"/>
                                          </p:val>
                                        </p:tav>
                                      </p:tavLst>
                                    </p:anim>
                                    <p:anim calcmode="lin" valueType="num">
                                      <p:cBhvr>
                                        <p:cTn id="15" dur="397" fill="hold"/>
                                        <p:tgtEl>
                                          <p:spTgt spid="2"/>
                                        </p:tgtEl>
                                        <p:attrNameLst>
                                          <p:attrName>ppt_h</p:attrName>
                                        </p:attrNameLst>
                                      </p:cBhvr>
                                      <p:tavLst>
                                        <p:tav tm="0">
                                          <p:val>
                                            <p:fltVal val="0"/>
                                          </p:val>
                                        </p:tav>
                                        <p:tav tm="100000">
                                          <p:val>
                                            <p:strVal val="#ppt_h"/>
                                          </p:val>
                                        </p:tav>
                                      </p:tavLst>
                                    </p:anim>
                                    <p:anim calcmode="lin" valueType="num">
                                      <p:cBhvr>
                                        <p:cTn id="16" dur="397" fill="hold"/>
                                        <p:tgtEl>
                                          <p:spTgt spid="2"/>
                                        </p:tgtEl>
                                        <p:attrNameLst>
                                          <p:attrName>ppt_x</p:attrName>
                                        </p:attrNameLst>
                                      </p:cBhvr>
                                      <p:tavLst>
                                        <p:tav tm="0">
                                          <p:val>
                                            <p:fltVal val="0.5"/>
                                          </p:val>
                                        </p:tav>
                                        <p:tav tm="100000">
                                          <p:val>
                                            <p:strVal val="#ppt_x"/>
                                          </p:val>
                                        </p:tav>
                                      </p:tavLst>
                                    </p:anim>
                                    <p:anim calcmode="lin" valueType="num">
                                      <p:cBhvr>
                                        <p:cTn id="17" dur="397" fill="hold"/>
                                        <p:tgtEl>
                                          <p:spTgt spid="2"/>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476"/>
                                  </p:stCondLst>
                                  <p:childTnLst>
                                    <p:set>
                                      <p:cBhvr>
                                        <p:cTn id="19" dur="1" fill="hold">
                                          <p:stCondLst>
                                            <p:cond delay="0"/>
                                          </p:stCondLst>
                                        </p:cTn>
                                        <p:tgtEl>
                                          <p:spTgt spid="3"/>
                                        </p:tgtEl>
                                        <p:attrNameLst>
                                          <p:attrName>style.visibility</p:attrName>
                                        </p:attrNameLst>
                                      </p:cBhvr>
                                      <p:to>
                                        <p:strVal val="visible"/>
                                      </p:to>
                                    </p:set>
                                    <p:anim calcmode="lin" valueType="num">
                                      <p:cBhvr>
                                        <p:cTn id="20" dur="397" fill="hold"/>
                                        <p:tgtEl>
                                          <p:spTgt spid="3"/>
                                        </p:tgtEl>
                                        <p:attrNameLst>
                                          <p:attrName>ppt_w</p:attrName>
                                        </p:attrNameLst>
                                      </p:cBhvr>
                                      <p:tavLst>
                                        <p:tav tm="0">
                                          <p:val>
                                            <p:fltVal val="0"/>
                                          </p:val>
                                        </p:tav>
                                        <p:tav tm="100000">
                                          <p:val>
                                            <p:strVal val="#ppt_w"/>
                                          </p:val>
                                        </p:tav>
                                      </p:tavLst>
                                    </p:anim>
                                    <p:anim calcmode="lin" valueType="num">
                                      <p:cBhvr>
                                        <p:cTn id="21" dur="397" fill="hold"/>
                                        <p:tgtEl>
                                          <p:spTgt spid="3"/>
                                        </p:tgtEl>
                                        <p:attrNameLst>
                                          <p:attrName>ppt_h</p:attrName>
                                        </p:attrNameLst>
                                      </p:cBhvr>
                                      <p:tavLst>
                                        <p:tav tm="0">
                                          <p:val>
                                            <p:fltVal val="0"/>
                                          </p:val>
                                        </p:tav>
                                        <p:tav tm="100000">
                                          <p:val>
                                            <p:strVal val="#ppt_h"/>
                                          </p:val>
                                        </p:tav>
                                      </p:tavLst>
                                    </p:anim>
                                    <p:anim calcmode="lin" valueType="num">
                                      <p:cBhvr>
                                        <p:cTn id="22" dur="397" fill="hold"/>
                                        <p:tgtEl>
                                          <p:spTgt spid="3"/>
                                        </p:tgtEl>
                                        <p:attrNameLst>
                                          <p:attrName>ppt_x</p:attrName>
                                        </p:attrNameLst>
                                      </p:cBhvr>
                                      <p:tavLst>
                                        <p:tav tm="0">
                                          <p:val>
                                            <p:fltVal val="0.5"/>
                                          </p:val>
                                        </p:tav>
                                        <p:tav tm="100000">
                                          <p:val>
                                            <p:strVal val="#ppt_x"/>
                                          </p:val>
                                        </p:tav>
                                      </p:tavLst>
                                    </p:anim>
                                    <p:anim calcmode="lin" valueType="num">
                                      <p:cBhvr>
                                        <p:cTn id="23" dur="397" fill="hold"/>
                                        <p:tgtEl>
                                          <p:spTgt spid="3"/>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476"/>
                                  </p:stCondLst>
                                  <p:childTnLst>
                                    <p:set>
                                      <p:cBhvr>
                                        <p:cTn id="25" dur="1" fill="hold">
                                          <p:stCondLst>
                                            <p:cond delay="0"/>
                                          </p:stCondLst>
                                        </p:cTn>
                                        <p:tgtEl>
                                          <p:spTgt spid="4"/>
                                        </p:tgtEl>
                                        <p:attrNameLst>
                                          <p:attrName>style.visibility</p:attrName>
                                        </p:attrNameLst>
                                      </p:cBhvr>
                                      <p:to>
                                        <p:strVal val="visible"/>
                                      </p:to>
                                    </p:set>
                                    <p:anim calcmode="lin" valueType="num">
                                      <p:cBhvr>
                                        <p:cTn id="26" dur="397" fill="hold"/>
                                        <p:tgtEl>
                                          <p:spTgt spid="4"/>
                                        </p:tgtEl>
                                        <p:attrNameLst>
                                          <p:attrName>ppt_w</p:attrName>
                                        </p:attrNameLst>
                                      </p:cBhvr>
                                      <p:tavLst>
                                        <p:tav tm="0">
                                          <p:val>
                                            <p:fltVal val="0"/>
                                          </p:val>
                                        </p:tav>
                                        <p:tav tm="100000">
                                          <p:val>
                                            <p:strVal val="#ppt_w"/>
                                          </p:val>
                                        </p:tav>
                                      </p:tavLst>
                                    </p:anim>
                                    <p:anim calcmode="lin" valueType="num">
                                      <p:cBhvr>
                                        <p:cTn id="27" dur="397" fill="hold"/>
                                        <p:tgtEl>
                                          <p:spTgt spid="4"/>
                                        </p:tgtEl>
                                        <p:attrNameLst>
                                          <p:attrName>ppt_h</p:attrName>
                                        </p:attrNameLst>
                                      </p:cBhvr>
                                      <p:tavLst>
                                        <p:tav tm="0">
                                          <p:val>
                                            <p:fltVal val="0"/>
                                          </p:val>
                                        </p:tav>
                                        <p:tav tm="100000">
                                          <p:val>
                                            <p:strVal val="#ppt_h"/>
                                          </p:val>
                                        </p:tav>
                                      </p:tavLst>
                                    </p:anim>
                                    <p:anim calcmode="lin" valueType="num">
                                      <p:cBhvr>
                                        <p:cTn id="28" dur="397" fill="hold"/>
                                        <p:tgtEl>
                                          <p:spTgt spid="4"/>
                                        </p:tgtEl>
                                        <p:attrNameLst>
                                          <p:attrName>ppt_x</p:attrName>
                                        </p:attrNameLst>
                                      </p:cBhvr>
                                      <p:tavLst>
                                        <p:tav tm="0">
                                          <p:val>
                                            <p:fltVal val="0.5"/>
                                          </p:val>
                                        </p:tav>
                                        <p:tav tm="100000">
                                          <p:val>
                                            <p:strVal val="#ppt_x"/>
                                          </p:val>
                                        </p:tav>
                                      </p:tavLst>
                                    </p:anim>
                                    <p:anim calcmode="lin" valueType="num">
                                      <p:cBhvr>
                                        <p:cTn id="29" dur="397" fill="hold"/>
                                        <p:tgtEl>
                                          <p:spTgt spid="4"/>
                                        </p:tgtEl>
                                        <p:attrNameLst>
                                          <p:attrName>ppt_y</p:attrName>
                                        </p:attrNameLst>
                                      </p:cBhvr>
                                      <p:tavLst>
                                        <p:tav tm="0">
                                          <p:val>
                                            <p:fltVal val="0.5"/>
                                          </p:val>
                                        </p:tav>
                                        <p:tav tm="100000">
                                          <p:val>
                                            <p:strVal val="#ppt_y"/>
                                          </p:val>
                                        </p:tav>
                                      </p:tavLst>
                                    </p:anim>
                                  </p:childTnLst>
                                </p:cTn>
                              </p:par>
                              <p:par>
                                <p:cTn id="30" presetID="26" presetClass="emph" presetSubtype="0" repeatCount="3000" fill="hold" nodeType="withEffect">
                                  <p:stCondLst>
                                    <p:cond delay="643"/>
                                  </p:stCondLst>
                                  <p:childTnLst>
                                    <p:animEffect transition="out" filter="fade">
                                      <p:cBhvr>
                                        <p:cTn id="31" dur="397" tmFilter="0, 0; .2, .5; .8, .5; 1, 0"/>
                                        <p:tgtEl>
                                          <p:spTgt spid="2"/>
                                        </p:tgtEl>
                                      </p:cBhvr>
                                    </p:animEffect>
                                    <p:animScale>
                                      <p:cBhvr>
                                        <p:cTn id="32" dur="198" autoRev="1" fill="hold"/>
                                        <p:tgtEl>
                                          <p:spTgt spid="2"/>
                                        </p:tgtEl>
                                      </p:cBhvr>
                                      <p:by x="105000" y="105000"/>
                                    </p:animScale>
                                  </p:childTnLst>
                                </p:cTn>
                              </p:par>
                              <p:par>
                                <p:cTn id="33" presetID="23" presetClass="entr" presetSubtype="528" fill="hold" nodeType="withEffect">
                                  <p:stCondLst>
                                    <p:cond delay="238"/>
                                  </p:stCondLst>
                                  <p:childTnLst>
                                    <p:set>
                                      <p:cBhvr>
                                        <p:cTn id="34" dur="1" fill="hold">
                                          <p:stCondLst>
                                            <p:cond delay="0"/>
                                          </p:stCondLst>
                                        </p:cTn>
                                        <p:tgtEl>
                                          <p:spTgt spid="5"/>
                                        </p:tgtEl>
                                        <p:attrNameLst>
                                          <p:attrName>style.visibility</p:attrName>
                                        </p:attrNameLst>
                                      </p:cBhvr>
                                      <p:to>
                                        <p:strVal val="visible"/>
                                      </p:to>
                                    </p:set>
                                    <p:anim calcmode="lin" valueType="num">
                                      <p:cBhvr>
                                        <p:cTn id="35" dur="397" fill="hold"/>
                                        <p:tgtEl>
                                          <p:spTgt spid="5"/>
                                        </p:tgtEl>
                                        <p:attrNameLst>
                                          <p:attrName>ppt_w</p:attrName>
                                        </p:attrNameLst>
                                      </p:cBhvr>
                                      <p:tavLst>
                                        <p:tav tm="0">
                                          <p:val>
                                            <p:fltVal val="0"/>
                                          </p:val>
                                        </p:tav>
                                        <p:tav tm="100000">
                                          <p:val>
                                            <p:strVal val="#ppt_w"/>
                                          </p:val>
                                        </p:tav>
                                      </p:tavLst>
                                    </p:anim>
                                    <p:anim calcmode="lin" valueType="num">
                                      <p:cBhvr>
                                        <p:cTn id="36" dur="397" fill="hold"/>
                                        <p:tgtEl>
                                          <p:spTgt spid="5"/>
                                        </p:tgtEl>
                                        <p:attrNameLst>
                                          <p:attrName>ppt_h</p:attrName>
                                        </p:attrNameLst>
                                      </p:cBhvr>
                                      <p:tavLst>
                                        <p:tav tm="0">
                                          <p:val>
                                            <p:fltVal val="0"/>
                                          </p:val>
                                        </p:tav>
                                        <p:tav tm="100000">
                                          <p:val>
                                            <p:strVal val="#ppt_h"/>
                                          </p:val>
                                        </p:tav>
                                      </p:tavLst>
                                    </p:anim>
                                    <p:anim calcmode="lin" valueType="num">
                                      <p:cBhvr>
                                        <p:cTn id="37" dur="397" fill="hold"/>
                                        <p:tgtEl>
                                          <p:spTgt spid="5"/>
                                        </p:tgtEl>
                                        <p:attrNameLst>
                                          <p:attrName>ppt_x</p:attrName>
                                        </p:attrNameLst>
                                      </p:cBhvr>
                                      <p:tavLst>
                                        <p:tav tm="0">
                                          <p:val>
                                            <p:fltVal val="0.5"/>
                                          </p:val>
                                        </p:tav>
                                        <p:tav tm="100000">
                                          <p:val>
                                            <p:strVal val="#ppt_x"/>
                                          </p:val>
                                        </p:tav>
                                      </p:tavLst>
                                    </p:anim>
                                    <p:anim calcmode="lin" valueType="num">
                                      <p:cBhvr>
                                        <p:cTn id="38" dur="397" fill="hold"/>
                                        <p:tgtEl>
                                          <p:spTgt spid="5"/>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5"/>
                                        </p:tgtEl>
                                      </p:cBhvr>
                                    </p:animEffect>
                                    <p:animScale>
                                      <p:cBhvr>
                                        <p:cTn id="41" dur="198" autoRev="1" fill="hold"/>
                                        <p:tgtEl>
                                          <p:spTgt spid="5"/>
                                        </p:tgtEl>
                                      </p:cBhvr>
                                      <p:by x="105000" y="105000"/>
                                    </p:animScale>
                                  </p:childTnLst>
                                </p:cTn>
                              </p:par>
                              <p:par>
                                <p:cTn id="42" presetID="23" presetClass="entr" presetSubtype="528" fill="hold" nodeType="withEffect">
                                  <p:stCondLst>
                                    <p:cond delay="476"/>
                                  </p:stCondLst>
                                  <p:childTnLst>
                                    <p:set>
                                      <p:cBhvr>
                                        <p:cTn id="43" dur="1" fill="hold">
                                          <p:stCondLst>
                                            <p:cond delay="0"/>
                                          </p:stCondLst>
                                        </p:cTn>
                                        <p:tgtEl>
                                          <p:spTgt spid="6"/>
                                        </p:tgtEl>
                                        <p:attrNameLst>
                                          <p:attrName>style.visibility</p:attrName>
                                        </p:attrNameLst>
                                      </p:cBhvr>
                                      <p:to>
                                        <p:strVal val="visible"/>
                                      </p:to>
                                    </p:set>
                                    <p:anim calcmode="lin" valueType="num">
                                      <p:cBhvr>
                                        <p:cTn id="44" dur="397" fill="hold"/>
                                        <p:tgtEl>
                                          <p:spTgt spid="6"/>
                                        </p:tgtEl>
                                        <p:attrNameLst>
                                          <p:attrName>ppt_w</p:attrName>
                                        </p:attrNameLst>
                                      </p:cBhvr>
                                      <p:tavLst>
                                        <p:tav tm="0">
                                          <p:val>
                                            <p:fltVal val="0"/>
                                          </p:val>
                                        </p:tav>
                                        <p:tav tm="100000">
                                          <p:val>
                                            <p:strVal val="#ppt_w"/>
                                          </p:val>
                                        </p:tav>
                                      </p:tavLst>
                                    </p:anim>
                                    <p:anim calcmode="lin" valueType="num">
                                      <p:cBhvr>
                                        <p:cTn id="45" dur="397" fill="hold"/>
                                        <p:tgtEl>
                                          <p:spTgt spid="6"/>
                                        </p:tgtEl>
                                        <p:attrNameLst>
                                          <p:attrName>ppt_h</p:attrName>
                                        </p:attrNameLst>
                                      </p:cBhvr>
                                      <p:tavLst>
                                        <p:tav tm="0">
                                          <p:val>
                                            <p:fltVal val="0"/>
                                          </p:val>
                                        </p:tav>
                                        <p:tav tm="100000">
                                          <p:val>
                                            <p:strVal val="#ppt_h"/>
                                          </p:val>
                                        </p:tav>
                                      </p:tavLst>
                                    </p:anim>
                                    <p:anim calcmode="lin" valueType="num">
                                      <p:cBhvr>
                                        <p:cTn id="46" dur="397" fill="hold"/>
                                        <p:tgtEl>
                                          <p:spTgt spid="6"/>
                                        </p:tgtEl>
                                        <p:attrNameLst>
                                          <p:attrName>ppt_x</p:attrName>
                                        </p:attrNameLst>
                                      </p:cBhvr>
                                      <p:tavLst>
                                        <p:tav tm="0">
                                          <p:val>
                                            <p:fltVal val="0.5"/>
                                          </p:val>
                                        </p:tav>
                                        <p:tav tm="100000">
                                          <p:val>
                                            <p:strVal val="#ppt_x"/>
                                          </p:val>
                                        </p:tav>
                                      </p:tavLst>
                                    </p:anim>
                                    <p:anim calcmode="lin" valueType="num">
                                      <p:cBhvr>
                                        <p:cTn id="47" dur="397" fill="hold"/>
                                        <p:tgtEl>
                                          <p:spTgt spid="6"/>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238"/>
                                  </p:stCondLst>
                                  <p:childTnLst>
                                    <p:set>
                                      <p:cBhvr>
                                        <p:cTn id="49" dur="1" fill="hold">
                                          <p:stCondLst>
                                            <p:cond delay="0"/>
                                          </p:stCondLst>
                                        </p:cTn>
                                        <p:tgtEl>
                                          <p:spTgt spid="7"/>
                                        </p:tgtEl>
                                        <p:attrNameLst>
                                          <p:attrName>style.visibility</p:attrName>
                                        </p:attrNameLst>
                                      </p:cBhvr>
                                      <p:to>
                                        <p:strVal val="visible"/>
                                      </p:to>
                                    </p:set>
                                    <p:anim calcmode="lin" valueType="num">
                                      <p:cBhvr>
                                        <p:cTn id="50" dur="397" fill="hold"/>
                                        <p:tgtEl>
                                          <p:spTgt spid="7"/>
                                        </p:tgtEl>
                                        <p:attrNameLst>
                                          <p:attrName>ppt_w</p:attrName>
                                        </p:attrNameLst>
                                      </p:cBhvr>
                                      <p:tavLst>
                                        <p:tav tm="0">
                                          <p:val>
                                            <p:fltVal val="0"/>
                                          </p:val>
                                        </p:tav>
                                        <p:tav tm="100000">
                                          <p:val>
                                            <p:strVal val="#ppt_w"/>
                                          </p:val>
                                        </p:tav>
                                      </p:tavLst>
                                    </p:anim>
                                    <p:anim calcmode="lin" valueType="num">
                                      <p:cBhvr>
                                        <p:cTn id="51" dur="397" fill="hold"/>
                                        <p:tgtEl>
                                          <p:spTgt spid="7"/>
                                        </p:tgtEl>
                                        <p:attrNameLst>
                                          <p:attrName>ppt_h</p:attrName>
                                        </p:attrNameLst>
                                      </p:cBhvr>
                                      <p:tavLst>
                                        <p:tav tm="0">
                                          <p:val>
                                            <p:fltVal val="0"/>
                                          </p:val>
                                        </p:tav>
                                        <p:tav tm="100000">
                                          <p:val>
                                            <p:strVal val="#ppt_h"/>
                                          </p:val>
                                        </p:tav>
                                      </p:tavLst>
                                    </p:anim>
                                    <p:anim calcmode="lin" valueType="num">
                                      <p:cBhvr>
                                        <p:cTn id="52" dur="397" fill="hold"/>
                                        <p:tgtEl>
                                          <p:spTgt spid="7"/>
                                        </p:tgtEl>
                                        <p:attrNameLst>
                                          <p:attrName>ppt_x</p:attrName>
                                        </p:attrNameLst>
                                      </p:cBhvr>
                                      <p:tavLst>
                                        <p:tav tm="0">
                                          <p:val>
                                            <p:fltVal val="0.5"/>
                                          </p:val>
                                        </p:tav>
                                        <p:tav tm="100000">
                                          <p:val>
                                            <p:strVal val="#ppt_x"/>
                                          </p:val>
                                        </p:tav>
                                      </p:tavLst>
                                    </p:anim>
                                    <p:anim calcmode="lin" valueType="num">
                                      <p:cBhvr>
                                        <p:cTn id="53" dur="397" fill="hold"/>
                                        <p:tgtEl>
                                          <p:spTgt spid="7"/>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476"/>
                                  </p:stCondLst>
                                  <p:childTnLst>
                                    <p:set>
                                      <p:cBhvr>
                                        <p:cTn id="55" dur="1" fill="hold">
                                          <p:stCondLst>
                                            <p:cond delay="0"/>
                                          </p:stCondLst>
                                        </p:cTn>
                                        <p:tgtEl>
                                          <p:spTgt spid="8"/>
                                        </p:tgtEl>
                                        <p:attrNameLst>
                                          <p:attrName>style.visibility</p:attrName>
                                        </p:attrNameLst>
                                      </p:cBhvr>
                                      <p:to>
                                        <p:strVal val="visible"/>
                                      </p:to>
                                    </p:set>
                                    <p:anim calcmode="lin" valueType="num">
                                      <p:cBhvr>
                                        <p:cTn id="56" dur="397" fill="hold"/>
                                        <p:tgtEl>
                                          <p:spTgt spid="8"/>
                                        </p:tgtEl>
                                        <p:attrNameLst>
                                          <p:attrName>ppt_w</p:attrName>
                                        </p:attrNameLst>
                                      </p:cBhvr>
                                      <p:tavLst>
                                        <p:tav tm="0">
                                          <p:val>
                                            <p:fltVal val="0"/>
                                          </p:val>
                                        </p:tav>
                                        <p:tav tm="100000">
                                          <p:val>
                                            <p:strVal val="#ppt_w"/>
                                          </p:val>
                                        </p:tav>
                                      </p:tavLst>
                                    </p:anim>
                                    <p:anim calcmode="lin" valueType="num">
                                      <p:cBhvr>
                                        <p:cTn id="57" dur="397" fill="hold"/>
                                        <p:tgtEl>
                                          <p:spTgt spid="8"/>
                                        </p:tgtEl>
                                        <p:attrNameLst>
                                          <p:attrName>ppt_h</p:attrName>
                                        </p:attrNameLst>
                                      </p:cBhvr>
                                      <p:tavLst>
                                        <p:tav tm="0">
                                          <p:val>
                                            <p:fltVal val="0"/>
                                          </p:val>
                                        </p:tav>
                                        <p:tav tm="100000">
                                          <p:val>
                                            <p:strVal val="#ppt_h"/>
                                          </p:val>
                                        </p:tav>
                                      </p:tavLst>
                                    </p:anim>
                                    <p:anim calcmode="lin" valueType="num">
                                      <p:cBhvr>
                                        <p:cTn id="58" dur="397" fill="hold"/>
                                        <p:tgtEl>
                                          <p:spTgt spid="8"/>
                                        </p:tgtEl>
                                        <p:attrNameLst>
                                          <p:attrName>ppt_x</p:attrName>
                                        </p:attrNameLst>
                                      </p:cBhvr>
                                      <p:tavLst>
                                        <p:tav tm="0">
                                          <p:val>
                                            <p:fltVal val="0.5"/>
                                          </p:val>
                                        </p:tav>
                                        <p:tav tm="100000">
                                          <p:val>
                                            <p:strVal val="#ppt_x"/>
                                          </p:val>
                                        </p:tav>
                                      </p:tavLst>
                                    </p:anim>
                                    <p:anim calcmode="lin" valueType="num">
                                      <p:cBhvr>
                                        <p:cTn id="59" dur="397" fill="hold"/>
                                        <p:tgtEl>
                                          <p:spTgt spid="8"/>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par>
                                <p:cTn id="70" presetID="53" presetClass="entr" presetSubtype="16"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p:cTn id="72" dur="500" fill="hold"/>
                                        <p:tgtEl>
                                          <p:spTgt spid="32"/>
                                        </p:tgtEl>
                                        <p:attrNameLst>
                                          <p:attrName>ppt_w</p:attrName>
                                        </p:attrNameLst>
                                      </p:cBhvr>
                                      <p:tavLst>
                                        <p:tav tm="0">
                                          <p:val>
                                            <p:fltVal val="0"/>
                                          </p:val>
                                        </p:tav>
                                        <p:tav tm="100000">
                                          <p:val>
                                            <p:strVal val="#ppt_w"/>
                                          </p:val>
                                        </p:tav>
                                      </p:tavLst>
                                    </p:anim>
                                    <p:anim calcmode="lin" valueType="num">
                                      <p:cBhvr>
                                        <p:cTn id="73" dur="500" fill="hold"/>
                                        <p:tgtEl>
                                          <p:spTgt spid="32"/>
                                        </p:tgtEl>
                                        <p:attrNameLst>
                                          <p:attrName>ppt_h</p:attrName>
                                        </p:attrNameLst>
                                      </p:cBhvr>
                                      <p:tavLst>
                                        <p:tav tm="0">
                                          <p:val>
                                            <p:fltVal val="0"/>
                                          </p:val>
                                        </p:tav>
                                        <p:tav tm="100000">
                                          <p:val>
                                            <p:strVal val="#ppt_h"/>
                                          </p:val>
                                        </p:tav>
                                      </p:tavLst>
                                    </p:anim>
                                    <p:animEffect transition="in" filter="fade">
                                      <p:cBhvr>
                                        <p:cTn id="74" dur="500"/>
                                        <p:tgtEl>
                                          <p:spTgt spid="32"/>
                                        </p:tgtEl>
                                      </p:cBhvr>
                                    </p:animEffect>
                                  </p:childTnLst>
                                </p:cTn>
                              </p:par>
                              <p:par>
                                <p:cTn id="75" presetID="53" presetClass="entr" presetSubtype="16"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p:cTn id="77" dur="500" fill="hold"/>
                                        <p:tgtEl>
                                          <p:spTgt spid="31"/>
                                        </p:tgtEl>
                                        <p:attrNameLst>
                                          <p:attrName>ppt_w</p:attrName>
                                        </p:attrNameLst>
                                      </p:cBhvr>
                                      <p:tavLst>
                                        <p:tav tm="0">
                                          <p:val>
                                            <p:fltVal val="0"/>
                                          </p:val>
                                        </p:tav>
                                        <p:tav tm="100000">
                                          <p:val>
                                            <p:strVal val="#ppt_w"/>
                                          </p:val>
                                        </p:tav>
                                      </p:tavLst>
                                    </p:anim>
                                    <p:anim calcmode="lin" valueType="num">
                                      <p:cBhvr>
                                        <p:cTn id="78" dur="500" fill="hold"/>
                                        <p:tgtEl>
                                          <p:spTgt spid="31"/>
                                        </p:tgtEl>
                                        <p:attrNameLst>
                                          <p:attrName>ppt_h</p:attrName>
                                        </p:attrNameLst>
                                      </p:cBhvr>
                                      <p:tavLst>
                                        <p:tav tm="0">
                                          <p:val>
                                            <p:fltVal val="0"/>
                                          </p:val>
                                        </p:tav>
                                        <p:tav tm="100000">
                                          <p:val>
                                            <p:strVal val="#ppt_h"/>
                                          </p:val>
                                        </p:tav>
                                      </p:tavLst>
                                    </p:anim>
                                    <p:animEffect transition="in" filter="fade">
                                      <p:cBhvr>
                                        <p:cTn id="79" dur="500"/>
                                        <p:tgtEl>
                                          <p:spTgt spid="31"/>
                                        </p:tgtEl>
                                      </p:cBhvr>
                                    </p:animEffect>
                                  </p:childTnLst>
                                </p:cTn>
                              </p:par>
                              <p:par>
                                <p:cTn id="80" presetID="53" presetClass="entr" presetSubtype="16"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p:cTn id="82" dur="500" fill="hold"/>
                                        <p:tgtEl>
                                          <p:spTgt spid="33"/>
                                        </p:tgtEl>
                                        <p:attrNameLst>
                                          <p:attrName>ppt_w</p:attrName>
                                        </p:attrNameLst>
                                      </p:cBhvr>
                                      <p:tavLst>
                                        <p:tav tm="0">
                                          <p:val>
                                            <p:fltVal val="0"/>
                                          </p:val>
                                        </p:tav>
                                        <p:tav tm="100000">
                                          <p:val>
                                            <p:strVal val="#ppt_w"/>
                                          </p:val>
                                        </p:tav>
                                      </p:tavLst>
                                    </p:anim>
                                    <p:anim calcmode="lin" valueType="num">
                                      <p:cBhvr>
                                        <p:cTn id="83" dur="500" fill="hold"/>
                                        <p:tgtEl>
                                          <p:spTgt spid="33"/>
                                        </p:tgtEl>
                                        <p:attrNameLst>
                                          <p:attrName>ppt_h</p:attrName>
                                        </p:attrNameLst>
                                      </p:cBhvr>
                                      <p:tavLst>
                                        <p:tav tm="0">
                                          <p:val>
                                            <p:fltVal val="0"/>
                                          </p:val>
                                        </p:tav>
                                        <p:tav tm="100000">
                                          <p:val>
                                            <p:strVal val="#ppt_h"/>
                                          </p:val>
                                        </p:tav>
                                      </p:tavLst>
                                    </p:anim>
                                    <p:animEffect transition="in" filter="fade">
                                      <p:cBhvr>
                                        <p:cTn id="84" dur="500"/>
                                        <p:tgtEl>
                                          <p:spTgt spid="33"/>
                                        </p:tgtEl>
                                      </p:cBhvr>
                                    </p:animEffect>
                                  </p:childTnLst>
                                </p:cTn>
                              </p:par>
                              <p:par>
                                <p:cTn id="85" presetID="53" presetClass="entr" presetSubtype="16"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p:cTn id="87" dur="500" fill="hold"/>
                                        <p:tgtEl>
                                          <p:spTgt spid="35"/>
                                        </p:tgtEl>
                                        <p:attrNameLst>
                                          <p:attrName>ppt_w</p:attrName>
                                        </p:attrNameLst>
                                      </p:cBhvr>
                                      <p:tavLst>
                                        <p:tav tm="0">
                                          <p:val>
                                            <p:fltVal val="0"/>
                                          </p:val>
                                        </p:tav>
                                        <p:tav tm="100000">
                                          <p:val>
                                            <p:strVal val="#ppt_w"/>
                                          </p:val>
                                        </p:tav>
                                      </p:tavLst>
                                    </p:anim>
                                    <p:anim calcmode="lin" valueType="num">
                                      <p:cBhvr>
                                        <p:cTn id="88" dur="500" fill="hold"/>
                                        <p:tgtEl>
                                          <p:spTgt spid="35"/>
                                        </p:tgtEl>
                                        <p:attrNameLst>
                                          <p:attrName>ppt_h</p:attrName>
                                        </p:attrNameLst>
                                      </p:cBhvr>
                                      <p:tavLst>
                                        <p:tav tm="0">
                                          <p:val>
                                            <p:fltVal val="0"/>
                                          </p:val>
                                        </p:tav>
                                        <p:tav tm="100000">
                                          <p:val>
                                            <p:strVal val="#ppt_h"/>
                                          </p:val>
                                        </p:tav>
                                      </p:tavLst>
                                    </p:anim>
                                    <p:animEffect transition="in" filter="fade">
                                      <p:cBhvr>
                                        <p:cTn id="8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DSC_2930.jpg"/>
          <p:cNvPicPr>
            <a:picLocks noChangeAspect="1"/>
          </p:cNvPicPr>
          <p:nvPr/>
        </p:nvPicPr>
        <p:blipFill>
          <a:blip r:embed="rId1" cstate="print"/>
          <a:stretch>
            <a:fillRect/>
          </a:stretch>
        </p:blipFill>
        <p:spPr>
          <a:xfrm>
            <a:off x="5675628" y="1199404"/>
            <a:ext cx="2659925" cy="3763121"/>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7" name="图片 36" descr="DSC_3049.jpg"/>
          <p:cNvPicPr>
            <a:picLocks noChangeAspect="1"/>
          </p:cNvPicPr>
          <p:nvPr/>
        </p:nvPicPr>
        <p:blipFill>
          <a:blip r:embed="rId2" cstate="print"/>
          <a:stretch>
            <a:fillRect/>
          </a:stretch>
        </p:blipFill>
        <p:spPr>
          <a:xfrm>
            <a:off x="784780" y="1209674"/>
            <a:ext cx="4244420" cy="374151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圆角矩形 5"/>
          <p:cNvSpPr/>
          <p:nvPr/>
        </p:nvSpPr>
        <p:spPr>
          <a:xfrm rot="16200000">
            <a:off x="2466142" y="-1386564"/>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4545828" y="0"/>
            <a:ext cx="520192" cy="520192"/>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9" name="椭圆 8"/>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1257212" y="39610"/>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2" name="椭圆 1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507907" y="118175"/>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5" name="椭圆 1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59"/>
          <p:cNvGrpSpPr/>
          <p:nvPr/>
        </p:nvGrpSpPr>
        <p:grpSpPr>
          <a:xfrm>
            <a:off x="209072" y="266563"/>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8" name="椭圆 1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62"/>
          <p:cNvGrpSpPr/>
          <p:nvPr/>
        </p:nvGrpSpPr>
        <p:grpSpPr>
          <a:xfrm>
            <a:off x="1079360" y="634575"/>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1" name="椭圆 2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65"/>
          <p:cNvGrpSpPr/>
          <p:nvPr/>
        </p:nvGrpSpPr>
        <p:grpSpPr>
          <a:xfrm>
            <a:off x="677534" y="101721"/>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5" name="椭圆 2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3" name="组合 68"/>
          <p:cNvGrpSpPr/>
          <p:nvPr/>
        </p:nvGrpSpPr>
        <p:grpSpPr>
          <a:xfrm>
            <a:off x="4960723" y="348989"/>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8" name="椭圆 2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29" name="矩形 28"/>
          <p:cNvSpPr/>
          <p:nvPr/>
        </p:nvSpPr>
        <p:spPr>
          <a:xfrm>
            <a:off x="1777054" y="204786"/>
            <a:ext cx="2031325" cy="461665"/>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实习生活点滴</a:t>
            </a:r>
            <a:endParaRPr lang="zh-CN" altLang="en-US" sz="2400" b="1" dirty="0">
              <a:latin typeface="微软雅黑" panose="020B0503020204020204" charset="-122"/>
              <a:ea typeface="微软雅黑" panose="020B0503020204020204" charset="-122"/>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97"/>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397"/>
                                        <p:tgtEl>
                                          <p:spTgt spid="29"/>
                                        </p:tgtEl>
                                      </p:cBhvr>
                                    </p:animEffect>
                                  </p:childTnLst>
                                </p:cTn>
                              </p:par>
                              <p:par>
                                <p:cTn id="11" presetID="54" presetClass="entr" presetSubtype="0" accel="10000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1000" fill="hold"/>
                                        <p:tgtEl>
                                          <p:spTgt spid="37"/>
                                        </p:tgtEl>
                                        <p:attrNameLst>
                                          <p:attrName>ppt_w</p:attrName>
                                        </p:attrNameLst>
                                      </p:cBhvr>
                                      <p:tavLst>
                                        <p:tav tm="0">
                                          <p:val>
                                            <p:strVal val="#ppt_w*0.05"/>
                                          </p:val>
                                        </p:tav>
                                        <p:tav tm="100000">
                                          <p:val>
                                            <p:strVal val="#ppt_w"/>
                                          </p:val>
                                        </p:tav>
                                      </p:tavLst>
                                    </p:anim>
                                    <p:anim calcmode="lin" valueType="num">
                                      <p:cBhvr>
                                        <p:cTn id="14" dur="1000" fill="hold"/>
                                        <p:tgtEl>
                                          <p:spTgt spid="37"/>
                                        </p:tgtEl>
                                        <p:attrNameLst>
                                          <p:attrName>ppt_h</p:attrName>
                                        </p:attrNameLst>
                                      </p:cBhvr>
                                      <p:tavLst>
                                        <p:tav tm="0">
                                          <p:val>
                                            <p:strVal val="#ppt_h"/>
                                          </p:val>
                                        </p:tav>
                                        <p:tav tm="100000">
                                          <p:val>
                                            <p:strVal val="#ppt_h"/>
                                          </p:val>
                                        </p:tav>
                                      </p:tavLst>
                                    </p:anim>
                                    <p:anim calcmode="lin" valueType="num">
                                      <p:cBhvr>
                                        <p:cTn id="15" dur="1000" fill="hold"/>
                                        <p:tgtEl>
                                          <p:spTgt spid="37"/>
                                        </p:tgtEl>
                                        <p:attrNameLst>
                                          <p:attrName>ppt_x</p:attrName>
                                        </p:attrNameLst>
                                      </p:cBhvr>
                                      <p:tavLst>
                                        <p:tav tm="0">
                                          <p:val>
                                            <p:strVal val="#ppt_x-.2"/>
                                          </p:val>
                                        </p:tav>
                                        <p:tav tm="100000">
                                          <p:val>
                                            <p:strVal val="#ppt_x"/>
                                          </p:val>
                                        </p:tav>
                                      </p:tavLst>
                                    </p:anim>
                                    <p:anim calcmode="lin" valueType="num">
                                      <p:cBhvr>
                                        <p:cTn id="16" dur="1000" fill="hold"/>
                                        <p:tgtEl>
                                          <p:spTgt spid="37"/>
                                        </p:tgtEl>
                                        <p:attrNameLst>
                                          <p:attrName>ppt_y</p:attrName>
                                        </p:attrNameLst>
                                      </p:cBhvr>
                                      <p:tavLst>
                                        <p:tav tm="0">
                                          <p:val>
                                            <p:strVal val="#ppt_y"/>
                                          </p:val>
                                        </p:tav>
                                        <p:tav tm="100000">
                                          <p:val>
                                            <p:strVal val="#ppt_y"/>
                                          </p:val>
                                        </p:tav>
                                      </p:tavLst>
                                    </p:anim>
                                    <p:animEffect transition="in" filter="fade">
                                      <p:cBhvr>
                                        <p:cTn id="17" dur="1000"/>
                                        <p:tgtEl>
                                          <p:spTgt spid="37"/>
                                        </p:tgtEl>
                                      </p:cBhvr>
                                    </p:animEffect>
                                  </p:childTnLst>
                                </p:cTn>
                              </p:par>
                              <p:par>
                                <p:cTn id="18" presetID="54" presetClass="entr" presetSubtype="0" accel="10000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1000" fill="hold"/>
                                        <p:tgtEl>
                                          <p:spTgt spid="36"/>
                                        </p:tgtEl>
                                        <p:attrNameLst>
                                          <p:attrName>ppt_w</p:attrName>
                                        </p:attrNameLst>
                                      </p:cBhvr>
                                      <p:tavLst>
                                        <p:tav tm="0">
                                          <p:val>
                                            <p:strVal val="#ppt_w*0.05"/>
                                          </p:val>
                                        </p:tav>
                                        <p:tav tm="100000">
                                          <p:val>
                                            <p:strVal val="#ppt_w"/>
                                          </p:val>
                                        </p:tav>
                                      </p:tavLst>
                                    </p:anim>
                                    <p:anim calcmode="lin" valueType="num">
                                      <p:cBhvr>
                                        <p:cTn id="21" dur="1000" fill="hold"/>
                                        <p:tgtEl>
                                          <p:spTgt spid="36"/>
                                        </p:tgtEl>
                                        <p:attrNameLst>
                                          <p:attrName>ppt_h</p:attrName>
                                        </p:attrNameLst>
                                      </p:cBhvr>
                                      <p:tavLst>
                                        <p:tav tm="0">
                                          <p:val>
                                            <p:strVal val="#ppt_h"/>
                                          </p:val>
                                        </p:tav>
                                        <p:tav tm="100000">
                                          <p:val>
                                            <p:strVal val="#ppt_h"/>
                                          </p:val>
                                        </p:tav>
                                      </p:tavLst>
                                    </p:anim>
                                    <p:anim calcmode="lin" valueType="num">
                                      <p:cBhvr>
                                        <p:cTn id="22" dur="1000" fill="hold"/>
                                        <p:tgtEl>
                                          <p:spTgt spid="36"/>
                                        </p:tgtEl>
                                        <p:attrNameLst>
                                          <p:attrName>ppt_x</p:attrName>
                                        </p:attrNameLst>
                                      </p:cBhvr>
                                      <p:tavLst>
                                        <p:tav tm="0">
                                          <p:val>
                                            <p:strVal val="#ppt_x-.2"/>
                                          </p:val>
                                        </p:tav>
                                        <p:tav tm="100000">
                                          <p:val>
                                            <p:strVal val="#ppt_x"/>
                                          </p:val>
                                        </p:tav>
                                      </p:tavLst>
                                    </p:anim>
                                    <p:anim calcmode="lin" valueType="num">
                                      <p:cBhvr>
                                        <p:cTn id="23" dur="1000" fill="hold"/>
                                        <p:tgtEl>
                                          <p:spTgt spid="36"/>
                                        </p:tgtEl>
                                        <p:attrNameLst>
                                          <p:attrName>ppt_y</p:attrName>
                                        </p:attrNameLst>
                                      </p:cBhvr>
                                      <p:tavLst>
                                        <p:tav tm="0">
                                          <p:val>
                                            <p:strVal val="#ppt_y"/>
                                          </p:val>
                                        </p:tav>
                                        <p:tav tm="100000">
                                          <p:val>
                                            <p:strVal val="#ppt_y"/>
                                          </p:val>
                                        </p:tav>
                                      </p:tavLst>
                                    </p:anim>
                                    <p:animEffect transition="in" filter="fade">
                                      <p:cBhvr>
                                        <p:cTn id="24" dur="1000"/>
                                        <p:tgtEl>
                                          <p:spTgt spid="36"/>
                                        </p:tgtEl>
                                      </p:cBhvr>
                                    </p:animEffect>
                                  </p:childTnLst>
                                </p:cTn>
                              </p:par>
                              <p:par>
                                <p:cTn id="25" presetID="23" presetClass="entr" presetSubtype="528" fill="hold" nodeType="withEffect">
                                  <p:stCondLst>
                                    <p:cond delay="238"/>
                                  </p:stCondLst>
                                  <p:childTnLst>
                                    <p:set>
                                      <p:cBhvr>
                                        <p:cTn id="26" dur="1" fill="hold">
                                          <p:stCondLst>
                                            <p:cond delay="0"/>
                                          </p:stCondLst>
                                        </p:cTn>
                                        <p:tgtEl>
                                          <p:spTgt spid="2"/>
                                        </p:tgtEl>
                                        <p:attrNameLst>
                                          <p:attrName>style.visibility</p:attrName>
                                        </p:attrNameLst>
                                      </p:cBhvr>
                                      <p:to>
                                        <p:strVal val="visible"/>
                                      </p:to>
                                    </p:set>
                                    <p:anim calcmode="lin" valueType="num">
                                      <p:cBhvr>
                                        <p:cTn id="27" dur="397" fill="hold"/>
                                        <p:tgtEl>
                                          <p:spTgt spid="2"/>
                                        </p:tgtEl>
                                        <p:attrNameLst>
                                          <p:attrName>ppt_w</p:attrName>
                                        </p:attrNameLst>
                                      </p:cBhvr>
                                      <p:tavLst>
                                        <p:tav tm="0">
                                          <p:val>
                                            <p:fltVal val="0"/>
                                          </p:val>
                                        </p:tav>
                                        <p:tav tm="100000">
                                          <p:val>
                                            <p:strVal val="#ppt_w"/>
                                          </p:val>
                                        </p:tav>
                                      </p:tavLst>
                                    </p:anim>
                                    <p:anim calcmode="lin" valueType="num">
                                      <p:cBhvr>
                                        <p:cTn id="28" dur="397" fill="hold"/>
                                        <p:tgtEl>
                                          <p:spTgt spid="2"/>
                                        </p:tgtEl>
                                        <p:attrNameLst>
                                          <p:attrName>ppt_h</p:attrName>
                                        </p:attrNameLst>
                                      </p:cBhvr>
                                      <p:tavLst>
                                        <p:tav tm="0">
                                          <p:val>
                                            <p:fltVal val="0"/>
                                          </p:val>
                                        </p:tav>
                                        <p:tav tm="100000">
                                          <p:val>
                                            <p:strVal val="#ppt_h"/>
                                          </p:val>
                                        </p:tav>
                                      </p:tavLst>
                                    </p:anim>
                                    <p:anim calcmode="lin" valueType="num">
                                      <p:cBhvr>
                                        <p:cTn id="29" dur="397" fill="hold"/>
                                        <p:tgtEl>
                                          <p:spTgt spid="2"/>
                                        </p:tgtEl>
                                        <p:attrNameLst>
                                          <p:attrName>ppt_x</p:attrName>
                                        </p:attrNameLst>
                                      </p:cBhvr>
                                      <p:tavLst>
                                        <p:tav tm="0">
                                          <p:val>
                                            <p:fltVal val="0.5"/>
                                          </p:val>
                                        </p:tav>
                                        <p:tav tm="100000">
                                          <p:val>
                                            <p:strVal val="#ppt_x"/>
                                          </p:val>
                                        </p:tav>
                                      </p:tavLst>
                                    </p:anim>
                                    <p:anim calcmode="lin" valueType="num">
                                      <p:cBhvr>
                                        <p:cTn id="30" dur="397" fill="hold"/>
                                        <p:tgtEl>
                                          <p:spTgt spid="2"/>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476"/>
                                  </p:stCondLst>
                                  <p:childTnLst>
                                    <p:set>
                                      <p:cBhvr>
                                        <p:cTn id="32" dur="1" fill="hold">
                                          <p:stCondLst>
                                            <p:cond delay="0"/>
                                          </p:stCondLst>
                                        </p:cTn>
                                        <p:tgtEl>
                                          <p:spTgt spid="3"/>
                                        </p:tgtEl>
                                        <p:attrNameLst>
                                          <p:attrName>style.visibility</p:attrName>
                                        </p:attrNameLst>
                                      </p:cBhvr>
                                      <p:to>
                                        <p:strVal val="visible"/>
                                      </p:to>
                                    </p:set>
                                    <p:anim calcmode="lin" valueType="num">
                                      <p:cBhvr>
                                        <p:cTn id="33" dur="397" fill="hold"/>
                                        <p:tgtEl>
                                          <p:spTgt spid="3"/>
                                        </p:tgtEl>
                                        <p:attrNameLst>
                                          <p:attrName>ppt_w</p:attrName>
                                        </p:attrNameLst>
                                      </p:cBhvr>
                                      <p:tavLst>
                                        <p:tav tm="0">
                                          <p:val>
                                            <p:fltVal val="0"/>
                                          </p:val>
                                        </p:tav>
                                        <p:tav tm="100000">
                                          <p:val>
                                            <p:strVal val="#ppt_w"/>
                                          </p:val>
                                        </p:tav>
                                      </p:tavLst>
                                    </p:anim>
                                    <p:anim calcmode="lin" valueType="num">
                                      <p:cBhvr>
                                        <p:cTn id="34" dur="397" fill="hold"/>
                                        <p:tgtEl>
                                          <p:spTgt spid="3"/>
                                        </p:tgtEl>
                                        <p:attrNameLst>
                                          <p:attrName>ppt_h</p:attrName>
                                        </p:attrNameLst>
                                      </p:cBhvr>
                                      <p:tavLst>
                                        <p:tav tm="0">
                                          <p:val>
                                            <p:fltVal val="0"/>
                                          </p:val>
                                        </p:tav>
                                        <p:tav tm="100000">
                                          <p:val>
                                            <p:strVal val="#ppt_h"/>
                                          </p:val>
                                        </p:tav>
                                      </p:tavLst>
                                    </p:anim>
                                    <p:anim calcmode="lin" valueType="num">
                                      <p:cBhvr>
                                        <p:cTn id="35" dur="397" fill="hold"/>
                                        <p:tgtEl>
                                          <p:spTgt spid="3"/>
                                        </p:tgtEl>
                                        <p:attrNameLst>
                                          <p:attrName>ppt_x</p:attrName>
                                        </p:attrNameLst>
                                      </p:cBhvr>
                                      <p:tavLst>
                                        <p:tav tm="0">
                                          <p:val>
                                            <p:fltVal val="0.5"/>
                                          </p:val>
                                        </p:tav>
                                        <p:tav tm="100000">
                                          <p:val>
                                            <p:strVal val="#ppt_x"/>
                                          </p:val>
                                        </p:tav>
                                      </p:tavLst>
                                    </p:anim>
                                    <p:anim calcmode="lin" valueType="num">
                                      <p:cBhvr>
                                        <p:cTn id="36" dur="397" fill="hold"/>
                                        <p:tgtEl>
                                          <p:spTgt spid="3"/>
                                        </p:tgtEl>
                                        <p:attrNameLst>
                                          <p:attrName>ppt_y</p:attrName>
                                        </p:attrNameLst>
                                      </p:cBhvr>
                                      <p:tavLst>
                                        <p:tav tm="0">
                                          <p:val>
                                            <p:fltVal val="0.5"/>
                                          </p:val>
                                        </p:tav>
                                        <p:tav tm="100000">
                                          <p:val>
                                            <p:strVal val="#ppt_y"/>
                                          </p:val>
                                        </p:tav>
                                      </p:tavLst>
                                    </p:anim>
                                  </p:childTnLst>
                                </p:cTn>
                              </p:par>
                              <p:par>
                                <p:cTn id="37" presetID="23" presetClass="entr" presetSubtype="528" fill="hold" nodeType="withEffect">
                                  <p:stCondLst>
                                    <p:cond delay="476"/>
                                  </p:stCondLst>
                                  <p:childTnLst>
                                    <p:set>
                                      <p:cBhvr>
                                        <p:cTn id="38" dur="1" fill="hold">
                                          <p:stCondLst>
                                            <p:cond delay="0"/>
                                          </p:stCondLst>
                                        </p:cTn>
                                        <p:tgtEl>
                                          <p:spTgt spid="4"/>
                                        </p:tgtEl>
                                        <p:attrNameLst>
                                          <p:attrName>style.visibility</p:attrName>
                                        </p:attrNameLst>
                                      </p:cBhvr>
                                      <p:to>
                                        <p:strVal val="visible"/>
                                      </p:to>
                                    </p:set>
                                    <p:anim calcmode="lin" valueType="num">
                                      <p:cBhvr>
                                        <p:cTn id="39" dur="397" fill="hold"/>
                                        <p:tgtEl>
                                          <p:spTgt spid="4"/>
                                        </p:tgtEl>
                                        <p:attrNameLst>
                                          <p:attrName>ppt_w</p:attrName>
                                        </p:attrNameLst>
                                      </p:cBhvr>
                                      <p:tavLst>
                                        <p:tav tm="0">
                                          <p:val>
                                            <p:fltVal val="0"/>
                                          </p:val>
                                        </p:tav>
                                        <p:tav tm="100000">
                                          <p:val>
                                            <p:strVal val="#ppt_w"/>
                                          </p:val>
                                        </p:tav>
                                      </p:tavLst>
                                    </p:anim>
                                    <p:anim calcmode="lin" valueType="num">
                                      <p:cBhvr>
                                        <p:cTn id="40" dur="397" fill="hold"/>
                                        <p:tgtEl>
                                          <p:spTgt spid="4"/>
                                        </p:tgtEl>
                                        <p:attrNameLst>
                                          <p:attrName>ppt_h</p:attrName>
                                        </p:attrNameLst>
                                      </p:cBhvr>
                                      <p:tavLst>
                                        <p:tav tm="0">
                                          <p:val>
                                            <p:fltVal val="0"/>
                                          </p:val>
                                        </p:tav>
                                        <p:tav tm="100000">
                                          <p:val>
                                            <p:strVal val="#ppt_h"/>
                                          </p:val>
                                        </p:tav>
                                      </p:tavLst>
                                    </p:anim>
                                    <p:anim calcmode="lin" valueType="num">
                                      <p:cBhvr>
                                        <p:cTn id="41" dur="397" fill="hold"/>
                                        <p:tgtEl>
                                          <p:spTgt spid="4"/>
                                        </p:tgtEl>
                                        <p:attrNameLst>
                                          <p:attrName>ppt_x</p:attrName>
                                        </p:attrNameLst>
                                      </p:cBhvr>
                                      <p:tavLst>
                                        <p:tav tm="0">
                                          <p:val>
                                            <p:fltVal val="0.5"/>
                                          </p:val>
                                        </p:tav>
                                        <p:tav tm="100000">
                                          <p:val>
                                            <p:strVal val="#ppt_x"/>
                                          </p:val>
                                        </p:tav>
                                      </p:tavLst>
                                    </p:anim>
                                    <p:anim calcmode="lin" valueType="num">
                                      <p:cBhvr>
                                        <p:cTn id="42" dur="397" fill="hold"/>
                                        <p:tgtEl>
                                          <p:spTgt spid="4"/>
                                        </p:tgtEl>
                                        <p:attrNameLst>
                                          <p:attrName>ppt_y</p:attrName>
                                        </p:attrNameLst>
                                      </p:cBhvr>
                                      <p:tavLst>
                                        <p:tav tm="0">
                                          <p:val>
                                            <p:fltVal val="0.5"/>
                                          </p:val>
                                        </p:tav>
                                        <p:tav tm="100000">
                                          <p:val>
                                            <p:strVal val="#ppt_y"/>
                                          </p:val>
                                        </p:tav>
                                      </p:tavLst>
                                    </p:anim>
                                  </p:childTnLst>
                                </p:cTn>
                              </p:par>
                              <p:par>
                                <p:cTn id="43" presetID="26" presetClass="emph" presetSubtype="0" repeatCount="3000" fill="hold" nodeType="withEffect">
                                  <p:stCondLst>
                                    <p:cond delay="643"/>
                                  </p:stCondLst>
                                  <p:childTnLst>
                                    <p:animEffect transition="out" filter="fade">
                                      <p:cBhvr>
                                        <p:cTn id="44" dur="397" tmFilter="0, 0; .2, .5; .8, .5; 1, 0"/>
                                        <p:tgtEl>
                                          <p:spTgt spid="2"/>
                                        </p:tgtEl>
                                      </p:cBhvr>
                                    </p:animEffect>
                                    <p:animScale>
                                      <p:cBhvr>
                                        <p:cTn id="45" dur="198" autoRev="1" fill="hold"/>
                                        <p:tgtEl>
                                          <p:spTgt spid="2"/>
                                        </p:tgtEl>
                                      </p:cBhvr>
                                      <p:by x="105000" y="105000"/>
                                    </p:animScale>
                                  </p:childTnLst>
                                </p:cTn>
                              </p:par>
                              <p:par>
                                <p:cTn id="46" presetID="23" presetClass="entr" presetSubtype="528" fill="hold" nodeType="withEffect">
                                  <p:stCondLst>
                                    <p:cond delay="238"/>
                                  </p:stCondLst>
                                  <p:childTnLst>
                                    <p:set>
                                      <p:cBhvr>
                                        <p:cTn id="47" dur="1" fill="hold">
                                          <p:stCondLst>
                                            <p:cond delay="0"/>
                                          </p:stCondLst>
                                        </p:cTn>
                                        <p:tgtEl>
                                          <p:spTgt spid="5"/>
                                        </p:tgtEl>
                                        <p:attrNameLst>
                                          <p:attrName>style.visibility</p:attrName>
                                        </p:attrNameLst>
                                      </p:cBhvr>
                                      <p:to>
                                        <p:strVal val="visible"/>
                                      </p:to>
                                    </p:set>
                                    <p:anim calcmode="lin" valueType="num">
                                      <p:cBhvr>
                                        <p:cTn id="48" dur="397" fill="hold"/>
                                        <p:tgtEl>
                                          <p:spTgt spid="5"/>
                                        </p:tgtEl>
                                        <p:attrNameLst>
                                          <p:attrName>ppt_w</p:attrName>
                                        </p:attrNameLst>
                                      </p:cBhvr>
                                      <p:tavLst>
                                        <p:tav tm="0">
                                          <p:val>
                                            <p:fltVal val="0"/>
                                          </p:val>
                                        </p:tav>
                                        <p:tav tm="100000">
                                          <p:val>
                                            <p:strVal val="#ppt_w"/>
                                          </p:val>
                                        </p:tav>
                                      </p:tavLst>
                                    </p:anim>
                                    <p:anim calcmode="lin" valueType="num">
                                      <p:cBhvr>
                                        <p:cTn id="49" dur="397" fill="hold"/>
                                        <p:tgtEl>
                                          <p:spTgt spid="5"/>
                                        </p:tgtEl>
                                        <p:attrNameLst>
                                          <p:attrName>ppt_h</p:attrName>
                                        </p:attrNameLst>
                                      </p:cBhvr>
                                      <p:tavLst>
                                        <p:tav tm="0">
                                          <p:val>
                                            <p:fltVal val="0"/>
                                          </p:val>
                                        </p:tav>
                                        <p:tav tm="100000">
                                          <p:val>
                                            <p:strVal val="#ppt_h"/>
                                          </p:val>
                                        </p:tav>
                                      </p:tavLst>
                                    </p:anim>
                                    <p:anim calcmode="lin" valueType="num">
                                      <p:cBhvr>
                                        <p:cTn id="50" dur="397" fill="hold"/>
                                        <p:tgtEl>
                                          <p:spTgt spid="5"/>
                                        </p:tgtEl>
                                        <p:attrNameLst>
                                          <p:attrName>ppt_x</p:attrName>
                                        </p:attrNameLst>
                                      </p:cBhvr>
                                      <p:tavLst>
                                        <p:tav tm="0">
                                          <p:val>
                                            <p:fltVal val="0.5"/>
                                          </p:val>
                                        </p:tav>
                                        <p:tav tm="100000">
                                          <p:val>
                                            <p:strVal val="#ppt_x"/>
                                          </p:val>
                                        </p:tav>
                                      </p:tavLst>
                                    </p:anim>
                                    <p:anim calcmode="lin" valueType="num">
                                      <p:cBhvr>
                                        <p:cTn id="51" dur="397" fill="hold"/>
                                        <p:tgtEl>
                                          <p:spTgt spid="5"/>
                                        </p:tgtEl>
                                        <p:attrNameLst>
                                          <p:attrName>ppt_y</p:attrName>
                                        </p:attrNameLst>
                                      </p:cBhvr>
                                      <p:tavLst>
                                        <p:tav tm="0">
                                          <p:val>
                                            <p:fltVal val="0.5"/>
                                          </p:val>
                                        </p:tav>
                                        <p:tav tm="100000">
                                          <p:val>
                                            <p:strVal val="#ppt_y"/>
                                          </p:val>
                                        </p:tav>
                                      </p:tavLst>
                                    </p:anim>
                                  </p:childTnLst>
                                </p:cTn>
                              </p:par>
                              <p:par>
                                <p:cTn id="52" presetID="26" presetClass="emph" presetSubtype="0" repeatCount="3000" fill="hold" nodeType="withEffect">
                                  <p:stCondLst>
                                    <p:cond delay="643"/>
                                  </p:stCondLst>
                                  <p:childTnLst>
                                    <p:animEffect transition="out" filter="fade">
                                      <p:cBhvr>
                                        <p:cTn id="53" dur="397" tmFilter="0, 0; .2, .5; .8, .5; 1, 0"/>
                                        <p:tgtEl>
                                          <p:spTgt spid="5"/>
                                        </p:tgtEl>
                                      </p:cBhvr>
                                    </p:animEffect>
                                    <p:animScale>
                                      <p:cBhvr>
                                        <p:cTn id="54" dur="198" autoRev="1" fill="hold"/>
                                        <p:tgtEl>
                                          <p:spTgt spid="5"/>
                                        </p:tgtEl>
                                      </p:cBhvr>
                                      <p:by x="105000" y="105000"/>
                                    </p:animScale>
                                  </p:childTnLst>
                                </p:cTn>
                              </p:par>
                              <p:par>
                                <p:cTn id="55" presetID="23" presetClass="entr" presetSubtype="528" fill="hold" nodeType="withEffect">
                                  <p:stCondLst>
                                    <p:cond delay="476"/>
                                  </p:stCondLst>
                                  <p:childTnLst>
                                    <p:set>
                                      <p:cBhvr>
                                        <p:cTn id="56" dur="1" fill="hold">
                                          <p:stCondLst>
                                            <p:cond delay="0"/>
                                          </p:stCondLst>
                                        </p:cTn>
                                        <p:tgtEl>
                                          <p:spTgt spid="7"/>
                                        </p:tgtEl>
                                        <p:attrNameLst>
                                          <p:attrName>style.visibility</p:attrName>
                                        </p:attrNameLst>
                                      </p:cBhvr>
                                      <p:to>
                                        <p:strVal val="visible"/>
                                      </p:to>
                                    </p:set>
                                    <p:anim calcmode="lin" valueType="num">
                                      <p:cBhvr>
                                        <p:cTn id="57" dur="397" fill="hold"/>
                                        <p:tgtEl>
                                          <p:spTgt spid="7"/>
                                        </p:tgtEl>
                                        <p:attrNameLst>
                                          <p:attrName>ppt_w</p:attrName>
                                        </p:attrNameLst>
                                      </p:cBhvr>
                                      <p:tavLst>
                                        <p:tav tm="0">
                                          <p:val>
                                            <p:fltVal val="0"/>
                                          </p:val>
                                        </p:tav>
                                        <p:tav tm="100000">
                                          <p:val>
                                            <p:strVal val="#ppt_w"/>
                                          </p:val>
                                        </p:tav>
                                      </p:tavLst>
                                    </p:anim>
                                    <p:anim calcmode="lin" valueType="num">
                                      <p:cBhvr>
                                        <p:cTn id="58" dur="397" fill="hold"/>
                                        <p:tgtEl>
                                          <p:spTgt spid="7"/>
                                        </p:tgtEl>
                                        <p:attrNameLst>
                                          <p:attrName>ppt_h</p:attrName>
                                        </p:attrNameLst>
                                      </p:cBhvr>
                                      <p:tavLst>
                                        <p:tav tm="0">
                                          <p:val>
                                            <p:fltVal val="0"/>
                                          </p:val>
                                        </p:tav>
                                        <p:tav tm="100000">
                                          <p:val>
                                            <p:strVal val="#ppt_h"/>
                                          </p:val>
                                        </p:tav>
                                      </p:tavLst>
                                    </p:anim>
                                    <p:anim calcmode="lin" valueType="num">
                                      <p:cBhvr>
                                        <p:cTn id="59" dur="397" fill="hold"/>
                                        <p:tgtEl>
                                          <p:spTgt spid="7"/>
                                        </p:tgtEl>
                                        <p:attrNameLst>
                                          <p:attrName>ppt_x</p:attrName>
                                        </p:attrNameLst>
                                      </p:cBhvr>
                                      <p:tavLst>
                                        <p:tav tm="0">
                                          <p:val>
                                            <p:fltVal val="0.5"/>
                                          </p:val>
                                        </p:tav>
                                        <p:tav tm="100000">
                                          <p:val>
                                            <p:strVal val="#ppt_x"/>
                                          </p:val>
                                        </p:tav>
                                      </p:tavLst>
                                    </p:anim>
                                    <p:anim calcmode="lin" valueType="num">
                                      <p:cBhvr>
                                        <p:cTn id="60" dur="397" fill="hold"/>
                                        <p:tgtEl>
                                          <p:spTgt spid="7"/>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238"/>
                                  </p:stCondLst>
                                  <p:childTnLst>
                                    <p:set>
                                      <p:cBhvr>
                                        <p:cTn id="62" dur="1" fill="hold">
                                          <p:stCondLst>
                                            <p:cond delay="0"/>
                                          </p:stCondLst>
                                        </p:cTn>
                                        <p:tgtEl>
                                          <p:spTgt spid="10"/>
                                        </p:tgtEl>
                                        <p:attrNameLst>
                                          <p:attrName>style.visibility</p:attrName>
                                        </p:attrNameLst>
                                      </p:cBhvr>
                                      <p:to>
                                        <p:strVal val="visible"/>
                                      </p:to>
                                    </p:set>
                                    <p:anim calcmode="lin" valueType="num">
                                      <p:cBhvr>
                                        <p:cTn id="63" dur="397" fill="hold"/>
                                        <p:tgtEl>
                                          <p:spTgt spid="10"/>
                                        </p:tgtEl>
                                        <p:attrNameLst>
                                          <p:attrName>ppt_w</p:attrName>
                                        </p:attrNameLst>
                                      </p:cBhvr>
                                      <p:tavLst>
                                        <p:tav tm="0">
                                          <p:val>
                                            <p:fltVal val="0"/>
                                          </p:val>
                                        </p:tav>
                                        <p:tav tm="100000">
                                          <p:val>
                                            <p:strVal val="#ppt_w"/>
                                          </p:val>
                                        </p:tav>
                                      </p:tavLst>
                                    </p:anim>
                                    <p:anim calcmode="lin" valueType="num">
                                      <p:cBhvr>
                                        <p:cTn id="64" dur="397" fill="hold"/>
                                        <p:tgtEl>
                                          <p:spTgt spid="10"/>
                                        </p:tgtEl>
                                        <p:attrNameLst>
                                          <p:attrName>ppt_h</p:attrName>
                                        </p:attrNameLst>
                                      </p:cBhvr>
                                      <p:tavLst>
                                        <p:tav tm="0">
                                          <p:val>
                                            <p:fltVal val="0"/>
                                          </p:val>
                                        </p:tav>
                                        <p:tav tm="100000">
                                          <p:val>
                                            <p:strVal val="#ppt_h"/>
                                          </p:val>
                                        </p:tav>
                                      </p:tavLst>
                                    </p:anim>
                                    <p:anim calcmode="lin" valueType="num">
                                      <p:cBhvr>
                                        <p:cTn id="65" dur="397" fill="hold"/>
                                        <p:tgtEl>
                                          <p:spTgt spid="10"/>
                                        </p:tgtEl>
                                        <p:attrNameLst>
                                          <p:attrName>ppt_x</p:attrName>
                                        </p:attrNameLst>
                                      </p:cBhvr>
                                      <p:tavLst>
                                        <p:tav tm="0">
                                          <p:val>
                                            <p:fltVal val="0.5"/>
                                          </p:val>
                                        </p:tav>
                                        <p:tav tm="100000">
                                          <p:val>
                                            <p:strVal val="#ppt_x"/>
                                          </p:val>
                                        </p:tav>
                                      </p:tavLst>
                                    </p:anim>
                                    <p:anim calcmode="lin" valueType="num">
                                      <p:cBhvr>
                                        <p:cTn id="66" dur="397" fill="hold"/>
                                        <p:tgtEl>
                                          <p:spTgt spid="10"/>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476"/>
                                  </p:stCondLst>
                                  <p:childTnLst>
                                    <p:set>
                                      <p:cBhvr>
                                        <p:cTn id="68" dur="1" fill="hold">
                                          <p:stCondLst>
                                            <p:cond delay="0"/>
                                          </p:stCondLst>
                                        </p:cTn>
                                        <p:tgtEl>
                                          <p:spTgt spid="13"/>
                                        </p:tgtEl>
                                        <p:attrNameLst>
                                          <p:attrName>style.visibility</p:attrName>
                                        </p:attrNameLst>
                                      </p:cBhvr>
                                      <p:to>
                                        <p:strVal val="visible"/>
                                      </p:to>
                                    </p:set>
                                    <p:anim calcmode="lin" valueType="num">
                                      <p:cBhvr>
                                        <p:cTn id="69" dur="397" fill="hold"/>
                                        <p:tgtEl>
                                          <p:spTgt spid="13"/>
                                        </p:tgtEl>
                                        <p:attrNameLst>
                                          <p:attrName>ppt_w</p:attrName>
                                        </p:attrNameLst>
                                      </p:cBhvr>
                                      <p:tavLst>
                                        <p:tav tm="0">
                                          <p:val>
                                            <p:fltVal val="0"/>
                                          </p:val>
                                        </p:tav>
                                        <p:tav tm="100000">
                                          <p:val>
                                            <p:strVal val="#ppt_w"/>
                                          </p:val>
                                        </p:tav>
                                      </p:tavLst>
                                    </p:anim>
                                    <p:anim calcmode="lin" valueType="num">
                                      <p:cBhvr>
                                        <p:cTn id="70" dur="397" fill="hold"/>
                                        <p:tgtEl>
                                          <p:spTgt spid="13"/>
                                        </p:tgtEl>
                                        <p:attrNameLst>
                                          <p:attrName>ppt_h</p:attrName>
                                        </p:attrNameLst>
                                      </p:cBhvr>
                                      <p:tavLst>
                                        <p:tav tm="0">
                                          <p:val>
                                            <p:fltVal val="0"/>
                                          </p:val>
                                        </p:tav>
                                        <p:tav tm="100000">
                                          <p:val>
                                            <p:strVal val="#ppt_h"/>
                                          </p:val>
                                        </p:tav>
                                      </p:tavLst>
                                    </p:anim>
                                    <p:anim calcmode="lin" valueType="num">
                                      <p:cBhvr>
                                        <p:cTn id="71" dur="397" fill="hold"/>
                                        <p:tgtEl>
                                          <p:spTgt spid="13"/>
                                        </p:tgtEl>
                                        <p:attrNameLst>
                                          <p:attrName>ppt_x</p:attrName>
                                        </p:attrNameLst>
                                      </p:cBhvr>
                                      <p:tavLst>
                                        <p:tav tm="0">
                                          <p:val>
                                            <p:fltVal val="0.5"/>
                                          </p:val>
                                        </p:tav>
                                        <p:tav tm="100000">
                                          <p:val>
                                            <p:strVal val="#ppt_x"/>
                                          </p:val>
                                        </p:tav>
                                      </p:tavLst>
                                    </p:anim>
                                    <p:anim calcmode="lin" valueType="num">
                                      <p:cBhvr>
                                        <p:cTn id="72" dur="397"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0"/>
          <p:cNvGrpSpPr/>
          <p:nvPr/>
        </p:nvGrpSpPr>
        <p:grpSpPr>
          <a:xfrm>
            <a:off x="117164" y="4702315"/>
            <a:ext cx="158438" cy="158438"/>
            <a:chOff x="304800" y="673100"/>
            <a:chExt cx="4000500" cy="4000500"/>
          </a:xfrm>
          <a:effectLst>
            <a:outerShdw blurRad="444500" dist="254000" dir="8100000" algn="tr" rotWithShape="0">
              <a:prstClr val="black">
                <a:alpha val="50000"/>
              </a:prstClr>
            </a:outerShdw>
          </a:effectLst>
        </p:grpSpPr>
        <p:sp>
          <p:nvSpPr>
            <p:cNvPr id="102" name="同心圆 10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03" name="椭圆 10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pic>
        <p:nvPicPr>
          <p:cNvPr id="1027" name="Picture 3" descr="E:\酒店\酒店各类照片及周边\宣传照片-无锡君来世尊酒店\酒店正大门.jpg"/>
          <p:cNvPicPr>
            <a:picLocks noChangeAspect="1" noChangeArrowheads="1"/>
          </p:cNvPicPr>
          <p:nvPr/>
        </p:nvPicPr>
        <p:blipFill>
          <a:blip r:embed="rId1" cstate="print"/>
          <a:srcRect/>
          <a:stretch>
            <a:fillRect/>
          </a:stretch>
        </p:blipFill>
        <p:spPr bwMode="auto">
          <a:xfrm>
            <a:off x="-1" y="-2"/>
            <a:ext cx="9144001" cy="5143502"/>
          </a:xfrm>
          <a:prstGeom prst="rect">
            <a:avLst/>
          </a:prstGeom>
          <a:noFill/>
        </p:spPr>
      </p:pic>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476"/>
                                  </p:stCondLst>
                                  <p:childTnLst>
                                    <p:set>
                                      <p:cBhvr>
                                        <p:cTn id="6" dur="1" fill="hold">
                                          <p:stCondLst>
                                            <p:cond delay="0"/>
                                          </p:stCondLst>
                                        </p:cTn>
                                        <p:tgtEl>
                                          <p:spTgt spid="2"/>
                                        </p:tgtEl>
                                        <p:attrNameLst>
                                          <p:attrName>style.visibility</p:attrName>
                                        </p:attrNameLst>
                                      </p:cBhvr>
                                      <p:to>
                                        <p:strVal val="visible"/>
                                      </p:to>
                                    </p:set>
                                    <p:anim calcmode="lin" valueType="num">
                                      <p:cBhvr>
                                        <p:cTn id="7" dur="397" fill="hold"/>
                                        <p:tgtEl>
                                          <p:spTgt spid="2"/>
                                        </p:tgtEl>
                                        <p:attrNameLst>
                                          <p:attrName>ppt_w</p:attrName>
                                        </p:attrNameLst>
                                      </p:cBhvr>
                                      <p:tavLst>
                                        <p:tav tm="0">
                                          <p:val>
                                            <p:fltVal val="0"/>
                                          </p:val>
                                        </p:tav>
                                        <p:tav tm="100000">
                                          <p:val>
                                            <p:strVal val="#ppt_w"/>
                                          </p:val>
                                        </p:tav>
                                      </p:tavLst>
                                    </p:anim>
                                    <p:anim calcmode="lin" valueType="num">
                                      <p:cBhvr>
                                        <p:cTn id="8" dur="397" fill="hold"/>
                                        <p:tgtEl>
                                          <p:spTgt spid="2"/>
                                        </p:tgtEl>
                                        <p:attrNameLst>
                                          <p:attrName>ppt_h</p:attrName>
                                        </p:attrNameLst>
                                      </p:cBhvr>
                                      <p:tavLst>
                                        <p:tav tm="0">
                                          <p:val>
                                            <p:fltVal val="0"/>
                                          </p:val>
                                        </p:tav>
                                        <p:tav tm="100000">
                                          <p:val>
                                            <p:strVal val="#ppt_h"/>
                                          </p:val>
                                        </p:tav>
                                      </p:tavLst>
                                    </p:anim>
                                    <p:anim calcmode="lin" valueType="num">
                                      <p:cBhvr>
                                        <p:cTn id="9" dur="397" fill="hold"/>
                                        <p:tgtEl>
                                          <p:spTgt spid="2"/>
                                        </p:tgtEl>
                                        <p:attrNameLst>
                                          <p:attrName>ppt_x</p:attrName>
                                        </p:attrNameLst>
                                      </p:cBhvr>
                                      <p:tavLst>
                                        <p:tav tm="0">
                                          <p:val>
                                            <p:fltVal val="0.5"/>
                                          </p:val>
                                        </p:tav>
                                        <p:tav tm="100000">
                                          <p:val>
                                            <p:strVal val="#ppt_x"/>
                                          </p:val>
                                        </p:tav>
                                      </p:tavLst>
                                    </p:anim>
                                    <p:anim calcmode="lin" valueType="num">
                                      <p:cBhvr>
                                        <p:cTn id="10" dur="397"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F:\实习生\宣讲\宣讲资料\DSC_0842.JPG"/>
          <p:cNvPicPr>
            <a:picLocks noChangeAspect="1" noChangeArrowheads="1"/>
          </p:cNvPicPr>
          <p:nvPr/>
        </p:nvPicPr>
        <p:blipFill>
          <a:blip r:embed="rId1" cstate="print"/>
          <a:srcRect t="4593"/>
          <a:stretch>
            <a:fillRect/>
          </a:stretch>
        </p:blipFill>
        <p:spPr bwMode="auto">
          <a:xfrm>
            <a:off x="1754243" y="419099"/>
            <a:ext cx="5911543" cy="4230000"/>
          </a:xfrm>
          <a:prstGeom prst="round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圆角矩形 5"/>
          <p:cNvSpPr/>
          <p:nvPr/>
        </p:nvSpPr>
        <p:spPr>
          <a:xfrm>
            <a:off x="699804" y="749767"/>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1195771" y="3846992"/>
            <a:ext cx="520192" cy="520192"/>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9" name="椭圆 8"/>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925534" y="75704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2" name="椭圆 1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775320" y="977499"/>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5" name="椭圆 1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59"/>
          <p:cNvGrpSpPr/>
          <p:nvPr/>
        </p:nvGrpSpPr>
        <p:grpSpPr>
          <a:xfrm>
            <a:off x="444954" y="1141653"/>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8" name="椭圆 1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62"/>
          <p:cNvGrpSpPr/>
          <p:nvPr/>
        </p:nvGrpSpPr>
        <p:grpSpPr>
          <a:xfrm>
            <a:off x="826510" y="469141"/>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1" name="椭圆 2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3" name="组合 65"/>
          <p:cNvGrpSpPr/>
          <p:nvPr/>
        </p:nvGrpSpPr>
        <p:grpSpPr>
          <a:xfrm>
            <a:off x="314325" y="503844"/>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5" name="椭圆 2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6" name="组合 68"/>
          <p:cNvGrpSpPr/>
          <p:nvPr/>
        </p:nvGrpSpPr>
        <p:grpSpPr>
          <a:xfrm>
            <a:off x="979431" y="432973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8" name="椭圆 2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29" name="矩形 28"/>
          <p:cNvSpPr/>
          <p:nvPr/>
        </p:nvSpPr>
        <p:spPr>
          <a:xfrm>
            <a:off x="757602" y="1537069"/>
            <a:ext cx="492443" cy="2308324"/>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实</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习</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生</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活</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点</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滴</a:t>
            </a:r>
            <a:endParaRPr lang="en-US" altLang="zh-CN" sz="2400" b="1" dirty="0" smtClean="0">
              <a:latin typeface="微软雅黑" panose="020B0503020204020204" charset="-122"/>
              <a:ea typeface="微软雅黑" panose="020B0503020204020204" charset="-122"/>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97"/>
                                        <p:tgtEl>
                                          <p:spTgt spid="6"/>
                                        </p:tgtEl>
                                      </p:cBhvr>
                                    </p:animEffect>
                                  </p:childTnLst>
                                </p:cTn>
                              </p:par>
                              <p:par>
                                <p:cTn id="8" presetID="16" presetClass="entr" presetSubtype="37" fill="hold" grpId="0" nodeType="withEffect">
                                  <p:stCondLst>
                                    <p:cond delay="159"/>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397"/>
                                        <p:tgtEl>
                                          <p:spTgt spid="29"/>
                                        </p:tgtEl>
                                      </p:cBhvr>
                                    </p:animEffect>
                                  </p:childTnLst>
                                </p:cTn>
                              </p:par>
                              <p:par>
                                <p:cTn id="11" presetID="23" presetClass="entr" presetSubtype="528" fill="hold" nodeType="withEffect">
                                  <p:stCondLst>
                                    <p:cond delay="238"/>
                                  </p:stCondLst>
                                  <p:childTnLst>
                                    <p:set>
                                      <p:cBhvr>
                                        <p:cTn id="12" dur="1" fill="hold">
                                          <p:stCondLst>
                                            <p:cond delay="0"/>
                                          </p:stCondLst>
                                        </p:cTn>
                                        <p:tgtEl>
                                          <p:spTgt spid="2"/>
                                        </p:tgtEl>
                                        <p:attrNameLst>
                                          <p:attrName>style.visibility</p:attrName>
                                        </p:attrNameLst>
                                      </p:cBhvr>
                                      <p:to>
                                        <p:strVal val="visible"/>
                                      </p:to>
                                    </p:set>
                                    <p:anim calcmode="lin" valueType="num">
                                      <p:cBhvr>
                                        <p:cTn id="13" dur="397" fill="hold"/>
                                        <p:tgtEl>
                                          <p:spTgt spid="2"/>
                                        </p:tgtEl>
                                        <p:attrNameLst>
                                          <p:attrName>ppt_w</p:attrName>
                                        </p:attrNameLst>
                                      </p:cBhvr>
                                      <p:tavLst>
                                        <p:tav tm="0">
                                          <p:val>
                                            <p:fltVal val="0"/>
                                          </p:val>
                                        </p:tav>
                                        <p:tav tm="100000">
                                          <p:val>
                                            <p:strVal val="#ppt_w"/>
                                          </p:val>
                                        </p:tav>
                                      </p:tavLst>
                                    </p:anim>
                                    <p:anim calcmode="lin" valueType="num">
                                      <p:cBhvr>
                                        <p:cTn id="14" dur="397" fill="hold"/>
                                        <p:tgtEl>
                                          <p:spTgt spid="2"/>
                                        </p:tgtEl>
                                        <p:attrNameLst>
                                          <p:attrName>ppt_h</p:attrName>
                                        </p:attrNameLst>
                                      </p:cBhvr>
                                      <p:tavLst>
                                        <p:tav tm="0">
                                          <p:val>
                                            <p:fltVal val="0"/>
                                          </p:val>
                                        </p:tav>
                                        <p:tav tm="100000">
                                          <p:val>
                                            <p:strVal val="#ppt_h"/>
                                          </p:val>
                                        </p:tav>
                                      </p:tavLst>
                                    </p:anim>
                                    <p:anim calcmode="lin" valueType="num">
                                      <p:cBhvr>
                                        <p:cTn id="15" dur="397" fill="hold"/>
                                        <p:tgtEl>
                                          <p:spTgt spid="2"/>
                                        </p:tgtEl>
                                        <p:attrNameLst>
                                          <p:attrName>ppt_x</p:attrName>
                                        </p:attrNameLst>
                                      </p:cBhvr>
                                      <p:tavLst>
                                        <p:tav tm="0">
                                          <p:val>
                                            <p:fltVal val="0.5"/>
                                          </p:val>
                                        </p:tav>
                                        <p:tav tm="100000">
                                          <p:val>
                                            <p:strVal val="#ppt_x"/>
                                          </p:val>
                                        </p:tav>
                                      </p:tavLst>
                                    </p:anim>
                                    <p:anim calcmode="lin" valueType="num">
                                      <p:cBhvr>
                                        <p:cTn id="16" dur="397" fill="hold"/>
                                        <p:tgtEl>
                                          <p:spTgt spid="2"/>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476"/>
                                  </p:stCondLst>
                                  <p:childTnLst>
                                    <p:set>
                                      <p:cBhvr>
                                        <p:cTn id="18" dur="1" fill="hold">
                                          <p:stCondLst>
                                            <p:cond delay="0"/>
                                          </p:stCondLst>
                                        </p:cTn>
                                        <p:tgtEl>
                                          <p:spTgt spid="3"/>
                                        </p:tgtEl>
                                        <p:attrNameLst>
                                          <p:attrName>style.visibility</p:attrName>
                                        </p:attrNameLst>
                                      </p:cBhvr>
                                      <p:to>
                                        <p:strVal val="visible"/>
                                      </p:to>
                                    </p:set>
                                    <p:anim calcmode="lin" valueType="num">
                                      <p:cBhvr>
                                        <p:cTn id="19" dur="397" fill="hold"/>
                                        <p:tgtEl>
                                          <p:spTgt spid="3"/>
                                        </p:tgtEl>
                                        <p:attrNameLst>
                                          <p:attrName>ppt_w</p:attrName>
                                        </p:attrNameLst>
                                      </p:cBhvr>
                                      <p:tavLst>
                                        <p:tav tm="0">
                                          <p:val>
                                            <p:fltVal val="0"/>
                                          </p:val>
                                        </p:tav>
                                        <p:tav tm="100000">
                                          <p:val>
                                            <p:strVal val="#ppt_w"/>
                                          </p:val>
                                        </p:tav>
                                      </p:tavLst>
                                    </p:anim>
                                    <p:anim calcmode="lin" valueType="num">
                                      <p:cBhvr>
                                        <p:cTn id="20" dur="397" fill="hold"/>
                                        <p:tgtEl>
                                          <p:spTgt spid="3"/>
                                        </p:tgtEl>
                                        <p:attrNameLst>
                                          <p:attrName>ppt_h</p:attrName>
                                        </p:attrNameLst>
                                      </p:cBhvr>
                                      <p:tavLst>
                                        <p:tav tm="0">
                                          <p:val>
                                            <p:fltVal val="0"/>
                                          </p:val>
                                        </p:tav>
                                        <p:tav tm="100000">
                                          <p:val>
                                            <p:strVal val="#ppt_h"/>
                                          </p:val>
                                        </p:tav>
                                      </p:tavLst>
                                    </p:anim>
                                    <p:anim calcmode="lin" valueType="num">
                                      <p:cBhvr>
                                        <p:cTn id="21" dur="397" fill="hold"/>
                                        <p:tgtEl>
                                          <p:spTgt spid="3"/>
                                        </p:tgtEl>
                                        <p:attrNameLst>
                                          <p:attrName>ppt_x</p:attrName>
                                        </p:attrNameLst>
                                      </p:cBhvr>
                                      <p:tavLst>
                                        <p:tav tm="0">
                                          <p:val>
                                            <p:fltVal val="0.5"/>
                                          </p:val>
                                        </p:tav>
                                        <p:tav tm="100000">
                                          <p:val>
                                            <p:strVal val="#ppt_x"/>
                                          </p:val>
                                        </p:tav>
                                      </p:tavLst>
                                    </p:anim>
                                    <p:anim calcmode="lin" valueType="num">
                                      <p:cBhvr>
                                        <p:cTn id="22" dur="397" fill="hold"/>
                                        <p:tgtEl>
                                          <p:spTgt spid="3"/>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476"/>
                                  </p:stCondLst>
                                  <p:childTnLst>
                                    <p:set>
                                      <p:cBhvr>
                                        <p:cTn id="24" dur="1" fill="hold">
                                          <p:stCondLst>
                                            <p:cond delay="0"/>
                                          </p:stCondLst>
                                        </p:cTn>
                                        <p:tgtEl>
                                          <p:spTgt spid="4"/>
                                        </p:tgtEl>
                                        <p:attrNameLst>
                                          <p:attrName>style.visibility</p:attrName>
                                        </p:attrNameLst>
                                      </p:cBhvr>
                                      <p:to>
                                        <p:strVal val="visible"/>
                                      </p:to>
                                    </p:set>
                                    <p:anim calcmode="lin" valueType="num">
                                      <p:cBhvr>
                                        <p:cTn id="25" dur="397" fill="hold"/>
                                        <p:tgtEl>
                                          <p:spTgt spid="4"/>
                                        </p:tgtEl>
                                        <p:attrNameLst>
                                          <p:attrName>ppt_w</p:attrName>
                                        </p:attrNameLst>
                                      </p:cBhvr>
                                      <p:tavLst>
                                        <p:tav tm="0">
                                          <p:val>
                                            <p:fltVal val="0"/>
                                          </p:val>
                                        </p:tav>
                                        <p:tav tm="100000">
                                          <p:val>
                                            <p:strVal val="#ppt_w"/>
                                          </p:val>
                                        </p:tav>
                                      </p:tavLst>
                                    </p:anim>
                                    <p:anim calcmode="lin" valueType="num">
                                      <p:cBhvr>
                                        <p:cTn id="26" dur="397" fill="hold"/>
                                        <p:tgtEl>
                                          <p:spTgt spid="4"/>
                                        </p:tgtEl>
                                        <p:attrNameLst>
                                          <p:attrName>ppt_h</p:attrName>
                                        </p:attrNameLst>
                                      </p:cBhvr>
                                      <p:tavLst>
                                        <p:tav tm="0">
                                          <p:val>
                                            <p:fltVal val="0"/>
                                          </p:val>
                                        </p:tav>
                                        <p:tav tm="100000">
                                          <p:val>
                                            <p:strVal val="#ppt_h"/>
                                          </p:val>
                                        </p:tav>
                                      </p:tavLst>
                                    </p:anim>
                                    <p:anim calcmode="lin" valueType="num">
                                      <p:cBhvr>
                                        <p:cTn id="27" dur="397" fill="hold"/>
                                        <p:tgtEl>
                                          <p:spTgt spid="4"/>
                                        </p:tgtEl>
                                        <p:attrNameLst>
                                          <p:attrName>ppt_x</p:attrName>
                                        </p:attrNameLst>
                                      </p:cBhvr>
                                      <p:tavLst>
                                        <p:tav tm="0">
                                          <p:val>
                                            <p:fltVal val="0.5"/>
                                          </p:val>
                                        </p:tav>
                                        <p:tav tm="100000">
                                          <p:val>
                                            <p:strVal val="#ppt_x"/>
                                          </p:val>
                                        </p:tav>
                                      </p:tavLst>
                                    </p:anim>
                                    <p:anim calcmode="lin" valueType="num">
                                      <p:cBhvr>
                                        <p:cTn id="28" dur="397" fill="hold"/>
                                        <p:tgtEl>
                                          <p:spTgt spid="4"/>
                                        </p:tgtEl>
                                        <p:attrNameLst>
                                          <p:attrName>ppt_y</p:attrName>
                                        </p:attrNameLst>
                                      </p:cBhvr>
                                      <p:tavLst>
                                        <p:tav tm="0">
                                          <p:val>
                                            <p:fltVal val="0.5"/>
                                          </p:val>
                                        </p:tav>
                                        <p:tav tm="100000">
                                          <p:val>
                                            <p:strVal val="#ppt_y"/>
                                          </p:val>
                                        </p:tav>
                                      </p:tavLst>
                                    </p:anim>
                                  </p:childTnLst>
                                </p:cTn>
                              </p:par>
                              <p:par>
                                <p:cTn id="29" presetID="26" presetClass="emph" presetSubtype="0" repeatCount="3000" fill="hold" nodeType="withEffect">
                                  <p:stCondLst>
                                    <p:cond delay="643"/>
                                  </p:stCondLst>
                                  <p:childTnLst>
                                    <p:animEffect transition="out" filter="fade">
                                      <p:cBhvr>
                                        <p:cTn id="30" dur="397" tmFilter="0, 0; .2, .5; .8, .5; 1, 0"/>
                                        <p:tgtEl>
                                          <p:spTgt spid="2"/>
                                        </p:tgtEl>
                                      </p:cBhvr>
                                    </p:animEffect>
                                    <p:animScale>
                                      <p:cBhvr>
                                        <p:cTn id="31" dur="198" autoRev="1" fill="hold"/>
                                        <p:tgtEl>
                                          <p:spTgt spid="2"/>
                                        </p:tgtEl>
                                      </p:cBhvr>
                                      <p:by x="105000" y="105000"/>
                                    </p:animScale>
                                  </p:childTnLst>
                                </p:cTn>
                              </p:par>
                              <p:par>
                                <p:cTn id="32" presetID="23" presetClass="entr" presetSubtype="528" fill="hold" nodeType="withEffect">
                                  <p:stCondLst>
                                    <p:cond delay="238"/>
                                  </p:stCondLst>
                                  <p:childTnLst>
                                    <p:set>
                                      <p:cBhvr>
                                        <p:cTn id="33" dur="1" fill="hold">
                                          <p:stCondLst>
                                            <p:cond delay="0"/>
                                          </p:stCondLst>
                                        </p:cTn>
                                        <p:tgtEl>
                                          <p:spTgt spid="7"/>
                                        </p:tgtEl>
                                        <p:attrNameLst>
                                          <p:attrName>style.visibility</p:attrName>
                                        </p:attrNameLst>
                                      </p:cBhvr>
                                      <p:to>
                                        <p:strVal val="visible"/>
                                      </p:to>
                                    </p:set>
                                    <p:anim calcmode="lin" valueType="num">
                                      <p:cBhvr>
                                        <p:cTn id="34" dur="397" fill="hold"/>
                                        <p:tgtEl>
                                          <p:spTgt spid="7"/>
                                        </p:tgtEl>
                                        <p:attrNameLst>
                                          <p:attrName>ppt_w</p:attrName>
                                        </p:attrNameLst>
                                      </p:cBhvr>
                                      <p:tavLst>
                                        <p:tav tm="0">
                                          <p:val>
                                            <p:fltVal val="0"/>
                                          </p:val>
                                        </p:tav>
                                        <p:tav tm="100000">
                                          <p:val>
                                            <p:strVal val="#ppt_w"/>
                                          </p:val>
                                        </p:tav>
                                      </p:tavLst>
                                    </p:anim>
                                    <p:anim calcmode="lin" valueType="num">
                                      <p:cBhvr>
                                        <p:cTn id="35" dur="397" fill="hold"/>
                                        <p:tgtEl>
                                          <p:spTgt spid="7"/>
                                        </p:tgtEl>
                                        <p:attrNameLst>
                                          <p:attrName>ppt_h</p:attrName>
                                        </p:attrNameLst>
                                      </p:cBhvr>
                                      <p:tavLst>
                                        <p:tav tm="0">
                                          <p:val>
                                            <p:fltVal val="0"/>
                                          </p:val>
                                        </p:tav>
                                        <p:tav tm="100000">
                                          <p:val>
                                            <p:strVal val="#ppt_h"/>
                                          </p:val>
                                        </p:tav>
                                      </p:tavLst>
                                    </p:anim>
                                    <p:anim calcmode="lin" valueType="num">
                                      <p:cBhvr>
                                        <p:cTn id="36" dur="397" fill="hold"/>
                                        <p:tgtEl>
                                          <p:spTgt spid="7"/>
                                        </p:tgtEl>
                                        <p:attrNameLst>
                                          <p:attrName>ppt_x</p:attrName>
                                        </p:attrNameLst>
                                      </p:cBhvr>
                                      <p:tavLst>
                                        <p:tav tm="0">
                                          <p:val>
                                            <p:fltVal val="0.5"/>
                                          </p:val>
                                        </p:tav>
                                        <p:tav tm="100000">
                                          <p:val>
                                            <p:strVal val="#ppt_x"/>
                                          </p:val>
                                        </p:tav>
                                      </p:tavLst>
                                    </p:anim>
                                    <p:anim calcmode="lin" valueType="num">
                                      <p:cBhvr>
                                        <p:cTn id="37" dur="397" fill="hold"/>
                                        <p:tgtEl>
                                          <p:spTgt spid="7"/>
                                        </p:tgtEl>
                                        <p:attrNameLst>
                                          <p:attrName>ppt_y</p:attrName>
                                        </p:attrNameLst>
                                      </p:cBhvr>
                                      <p:tavLst>
                                        <p:tav tm="0">
                                          <p:val>
                                            <p:fltVal val="0.5"/>
                                          </p:val>
                                        </p:tav>
                                        <p:tav tm="100000">
                                          <p:val>
                                            <p:strVal val="#ppt_y"/>
                                          </p:val>
                                        </p:tav>
                                      </p:tavLst>
                                    </p:anim>
                                  </p:childTnLst>
                                </p:cTn>
                              </p:par>
                              <p:par>
                                <p:cTn id="38" presetID="26" presetClass="emph" presetSubtype="0" repeatCount="3000" fill="hold" nodeType="withEffect">
                                  <p:stCondLst>
                                    <p:cond delay="643"/>
                                  </p:stCondLst>
                                  <p:childTnLst>
                                    <p:animEffect transition="out" filter="fade">
                                      <p:cBhvr>
                                        <p:cTn id="39" dur="397" tmFilter="0, 0; .2, .5; .8, .5; 1, 0"/>
                                        <p:tgtEl>
                                          <p:spTgt spid="7"/>
                                        </p:tgtEl>
                                      </p:cBhvr>
                                    </p:animEffect>
                                    <p:animScale>
                                      <p:cBhvr>
                                        <p:cTn id="40" dur="198" autoRev="1" fill="hold"/>
                                        <p:tgtEl>
                                          <p:spTgt spid="7"/>
                                        </p:tgtEl>
                                      </p:cBhvr>
                                      <p:by x="105000" y="105000"/>
                                    </p:animScale>
                                  </p:childTnLst>
                                </p:cTn>
                              </p:par>
                              <p:par>
                                <p:cTn id="41" presetID="31" presetClass="entr" presetSubtype="0" fill="hold" nodeType="withEffect">
                                  <p:stCondLst>
                                    <p:cond delay="643"/>
                                  </p:stCondLst>
                                  <p:iterate type="lt">
                                    <p:tmPct val="5000"/>
                                  </p:iterate>
                                  <p:childTnLst>
                                    <p:set>
                                      <p:cBhvr>
                                        <p:cTn id="42" dur="1" fill="hold">
                                          <p:stCondLst>
                                            <p:cond delay="0"/>
                                          </p:stCondLst>
                                        </p:cTn>
                                        <p:tgtEl>
                                          <p:spTgt spid="5"/>
                                        </p:tgtEl>
                                        <p:attrNameLst>
                                          <p:attrName>style.visibility</p:attrName>
                                        </p:attrNameLst>
                                      </p:cBhvr>
                                      <p:to>
                                        <p:strVal val="visible"/>
                                      </p:to>
                                    </p:set>
                                    <p:anim calcmode="lin" valueType="num">
                                      <p:cBhvr>
                                        <p:cTn id="43" dur="1000" fill="hold"/>
                                        <p:tgtEl>
                                          <p:spTgt spid="5"/>
                                        </p:tgtEl>
                                        <p:attrNameLst>
                                          <p:attrName>ppt_w</p:attrName>
                                        </p:attrNameLst>
                                      </p:cBhvr>
                                      <p:tavLst>
                                        <p:tav tm="0">
                                          <p:val>
                                            <p:fltVal val="0"/>
                                          </p:val>
                                        </p:tav>
                                        <p:tav tm="100000">
                                          <p:val>
                                            <p:strVal val="#ppt_w"/>
                                          </p:val>
                                        </p:tav>
                                      </p:tavLst>
                                    </p:anim>
                                    <p:anim calcmode="lin" valueType="num">
                                      <p:cBhvr>
                                        <p:cTn id="44" dur="1000" fill="hold"/>
                                        <p:tgtEl>
                                          <p:spTgt spid="5"/>
                                        </p:tgtEl>
                                        <p:attrNameLst>
                                          <p:attrName>ppt_h</p:attrName>
                                        </p:attrNameLst>
                                      </p:cBhvr>
                                      <p:tavLst>
                                        <p:tav tm="0">
                                          <p:val>
                                            <p:fltVal val="0"/>
                                          </p:val>
                                        </p:tav>
                                        <p:tav tm="100000">
                                          <p:val>
                                            <p:strVal val="#ppt_h"/>
                                          </p:val>
                                        </p:tav>
                                      </p:tavLst>
                                    </p:anim>
                                    <p:anim calcmode="lin" valueType="num">
                                      <p:cBhvr>
                                        <p:cTn id="45" dur="1000" fill="hold"/>
                                        <p:tgtEl>
                                          <p:spTgt spid="5"/>
                                        </p:tgtEl>
                                        <p:attrNameLst>
                                          <p:attrName>style.rotation</p:attrName>
                                        </p:attrNameLst>
                                      </p:cBhvr>
                                      <p:tavLst>
                                        <p:tav tm="0">
                                          <p:val>
                                            <p:fltVal val="90"/>
                                          </p:val>
                                        </p:tav>
                                        <p:tav tm="100000">
                                          <p:val>
                                            <p:fltVal val="0"/>
                                          </p:val>
                                        </p:tav>
                                      </p:tavLst>
                                    </p:anim>
                                    <p:animEffect transition="in" filter="fade">
                                      <p:cBhvr>
                                        <p:cTn id="46" dur="1000"/>
                                        <p:tgtEl>
                                          <p:spTgt spid="5"/>
                                        </p:tgtEl>
                                      </p:cBhvr>
                                    </p:animEffect>
                                  </p:childTnLst>
                                </p:cTn>
                              </p:par>
                              <p:par>
                                <p:cTn id="47" presetID="23" presetClass="entr" presetSubtype="528" fill="hold" nodeType="withEffect">
                                  <p:stCondLst>
                                    <p:cond delay="476"/>
                                  </p:stCondLst>
                                  <p:childTnLst>
                                    <p:set>
                                      <p:cBhvr>
                                        <p:cTn id="48" dur="1" fill="hold">
                                          <p:stCondLst>
                                            <p:cond delay="0"/>
                                          </p:stCondLst>
                                        </p:cTn>
                                        <p:tgtEl>
                                          <p:spTgt spid="10"/>
                                        </p:tgtEl>
                                        <p:attrNameLst>
                                          <p:attrName>style.visibility</p:attrName>
                                        </p:attrNameLst>
                                      </p:cBhvr>
                                      <p:to>
                                        <p:strVal val="visible"/>
                                      </p:to>
                                    </p:set>
                                    <p:anim calcmode="lin" valueType="num">
                                      <p:cBhvr>
                                        <p:cTn id="49" dur="397" fill="hold"/>
                                        <p:tgtEl>
                                          <p:spTgt spid="10"/>
                                        </p:tgtEl>
                                        <p:attrNameLst>
                                          <p:attrName>ppt_w</p:attrName>
                                        </p:attrNameLst>
                                      </p:cBhvr>
                                      <p:tavLst>
                                        <p:tav tm="0">
                                          <p:val>
                                            <p:fltVal val="0"/>
                                          </p:val>
                                        </p:tav>
                                        <p:tav tm="100000">
                                          <p:val>
                                            <p:strVal val="#ppt_w"/>
                                          </p:val>
                                        </p:tav>
                                      </p:tavLst>
                                    </p:anim>
                                    <p:anim calcmode="lin" valueType="num">
                                      <p:cBhvr>
                                        <p:cTn id="50" dur="397" fill="hold"/>
                                        <p:tgtEl>
                                          <p:spTgt spid="10"/>
                                        </p:tgtEl>
                                        <p:attrNameLst>
                                          <p:attrName>ppt_h</p:attrName>
                                        </p:attrNameLst>
                                      </p:cBhvr>
                                      <p:tavLst>
                                        <p:tav tm="0">
                                          <p:val>
                                            <p:fltVal val="0"/>
                                          </p:val>
                                        </p:tav>
                                        <p:tav tm="100000">
                                          <p:val>
                                            <p:strVal val="#ppt_h"/>
                                          </p:val>
                                        </p:tav>
                                      </p:tavLst>
                                    </p:anim>
                                    <p:anim calcmode="lin" valueType="num">
                                      <p:cBhvr>
                                        <p:cTn id="51" dur="397" fill="hold"/>
                                        <p:tgtEl>
                                          <p:spTgt spid="10"/>
                                        </p:tgtEl>
                                        <p:attrNameLst>
                                          <p:attrName>ppt_x</p:attrName>
                                        </p:attrNameLst>
                                      </p:cBhvr>
                                      <p:tavLst>
                                        <p:tav tm="0">
                                          <p:val>
                                            <p:fltVal val="0.5"/>
                                          </p:val>
                                        </p:tav>
                                        <p:tav tm="100000">
                                          <p:val>
                                            <p:strVal val="#ppt_x"/>
                                          </p:val>
                                        </p:tav>
                                      </p:tavLst>
                                    </p:anim>
                                    <p:anim calcmode="lin" valueType="num">
                                      <p:cBhvr>
                                        <p:cTn id="52" dur="397" fill="hold"/>
                                        <p:tgtEl>
                                          <p:spTgt spid="10"/>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238"/>
                                  </p:stCondLst>
                                  <p:childTnLst>
                                    <p:set>
                                      <p:cBhvr>
                                        <p:cTn id="54" dur="1" fill="hold">
                                          <p:stCondLst>
                                            <p:cond delay="0"/>
                                          </p:stCondLst>
                                        </p:cTn>
                                        <p:tgtEl>
                                          <p:spTgt spid="13"/>
                                        </p:tgtEl>
                                        <p:attrNameLst>
                                          <p:attrName>style.visibility</p:attrName>
                                        </p:attrNameLst>
                                      </p:cBhvr>
                                      <p:to>
                                        <p:strVal val="visible"/>
                                      </p:to>
                                    </p:set>
                                    <p:anim calcmode="lin" valueType="num">
                                      <p:cBhvr>
                                        <p:cTn id="55" dur="397" fill="hold"/>
                                        <p:tgtEl>
                                          <p:spTgt spid="13"/>
                                        </p:tgtEl>
                                        <p:attrNameLst>
                                          <p:attrName>ppt_w</p:attrName>
                                        </p:attrNameLst>
                                      </p:cBhvr>
                                      <p:tavLst>
                                        <p:tav tm="0">
                                          <p:val>
                                            <p:fltVal val="0"/>
                                          </p:val>
                                        </p:tav>
                                        <p:tav tm="100000">
                                          <p:val>
                                            <p:strVal val="#ppt_w"/>
                                          </p:val>
                                        </p:tav>
                                      </p:tavLst>
                                    </p:anim>
                                    <p:anim calcmode="lin" valueType="num">
                                      <p:cBhvr>
                                        <p:cTn id="56" dur="397" fill="hold"/>
                                        <p:tgtEl>
                                          <p:spTgt spid="13"/>
                                        </p:tgtEl>
                                        <p:attrNameLst>
                                          <p:attrName>ppt_h</p:attrName>
                                        </p:attrNameLst>
                                      </p:cBhvr>
                                      <p:tavLst>
                                        <p:tav tm="0">
                                          <p:val>
                                            <p:fltVal val="0"/>
                                          </p:val>
                                        </p:tav>
                                        <p:tav tm="100000">
                                          <p:val>
                                            <p:strVal val="#ppt_h"/>
                                          </p:val>
                                        </p:tav>
                                      </p:tavLst>
                                    </p:anim>
                                    <p:anim calcmode="lin" valueType="num">
                                      <p:cBhvr>
                                        <p:cTn id="57" dur="397" fill="hold"/>
                                        <p:tgtEl>
                                          <p:spTgt spid="13"/>
                                        </p:tgtEl>
                                        <p:attrNameLst>
                                          <p:attrName>ppt_x</p:attrName>
                                        </p:attrNameLst>
                                      </p:cBhvr>
                                      <p:tavLst>
                                        <p:tav tm="0">
                                          <p:val>
                                            <p:fltVal val="0.5"/>
                                          </p:val>
                                        </p:tav>
                                        <p:tav tm="100000">
                                          <p:val>
                                            <p:strVal val="#ppt_x"/>
                                          </p:val>
                                        </p:tav>
                                      </p:tavLst>
                                    </p:anim>
                                    <p:anim calcmode="lin" valueType="num">
                                      <p:cBhvr>
                                        <p:cTn id="58" dur="397" fill="hold"/>
                                        <p:tgtEl>
                                          <p:spTgt spid="13"/>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476"/>
                                  </p:stCondLst>
                                  <p:childTnLst>
                                    <p:set>
                                      <p:cBhvr>
                                        <p:cTn id="60" dur="1" fill="hold">
                                          <p:stCondLst>
                                            <p:cond delay="0"/>
                                          </p:stCondLst>
                                        </p:cTn>
                                        <p:tgtEl>
                                          <p:spTgt spid="16"/>
                                        </p:tgtEl>
                                        <p:attrNameLst>
                                          <p:attrName>style.visibility</p:attrName>
                                        </p:attrNameLst>
                                      </p:cBhvr>
                                      <p:to>
                                        <p:strVal val="visible"/>
                                      </p:to>
                                    </p:set>
                                    <p:anim calcmode="lin" valueType="num">
                                      <p:cBhvr>
                                        <p:cTn id="61" dur="397" fill="hold"/>
                                        <p:tgtEl>
                                          <p:spTgt spid="16"/>
                                        </p:tgtEl>
                                        <p:attrNameLst>
                                          <p:attrName>ppt_w</p:attrName>
                                        </p:attrNameLst>
                                      </p:cBhvr>
                                      <p:tavLst>
                                        <p:tav tm="0">
                                          <p:val>
                                            <p:fltVal val="0"/>
                                          </p:val>
                                        </p:tav>
                                        <p:tav tm="100000">
                                          <p:val>
                                            <p:strVal val="#ppt_w"/>
                                          </p:val>
                                        </p:tav>
                                      </p:tavLst>
                                    </p:anim>
                                    <p:anim calcmode="lin" valueType="num">
                                      <p:cBhvr>
                                        <p:cTn id="62" dur="397" fill="hold"/>
                                        <p:tgtEl>
                                          <p:spTgt spid="16"/>
                                        </p:tgtEl>
                                        <p:attrNameLst>
                                          <p:attrName>ppt_h</p:attrName>
                                        </p:attrNameLst>
                                      </p:cBhvr>
                                      <p:tavLst>
                                        <p:tav tm="0">
                                          <p:val>
                                            <p:fltVal val="0"/>
                                          </p:val>
                                        </p:tav>
                                        <p:tav tm="100000">
                                          <p:val>
                                            <p:strVal val="#ppt_h"/>
                                          </p:val>
                                        </p:tav>
                                      </p:tavLst>
                                    </p:anim>
                                    <p:anim calcmode="lin" valueType="num">
                                      <p:cBhvr>
                                        <p:cTn id="63" dur="397" fill="hold"/>
                                        <p:tgtEl>
                                          <p:spTgt spid="16"/>
                                        </p:tgtEl>
                                        <p:attrNameLst>
                                          <p:attrName>ppt_x</p:attrName>
                                        </p:attrNameLst>
                                      </p:cBhvr>
                                      <p:tavLst>
                                        <p:tav tm="0">
                                          <p:val>
                                            <p:fltVal val="0.5"/>
                                          </p:val>
                                        </p:tav>
                                        <p:tav tm="100000">
                                          <p:val>
                                            <p:strVal val="#ppt_x"/>
                                          </p:val>
                                        </p:tav>
                                      </p:tavLst>
                                    </p:anim>
                                    <p:anim calcmode="lin" valueType="num">
                                      <p:cBhvr>
                                        <p:cTn id="64" dur="397"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9" descr="F:\实习生\宣讲\宣讲资料\DSC_0162.JPG"/>
          <p:cNvPicPr>
            <a:picLocks noChangeAspect="1" noChangeArrowheads="1"/>
          </p:cNvPicPr>
          <p:nvPr/>
        </p:nvPicPr>
        <p:blipFill>
          <a:blip r:embed="rId1" cstate="print"/>
          <a:srcRect l="6593" t="3416" b="8782"/>
          <a:stretch>
            <a:fillRect/>
          </a:stretch>
        </p:blipFill>
        <p:spPr bwMode="auto">
          <a:xfrm>
            <a:off x="1428749" y="421780"/>
            <a:ext cx="6486526" cy="4297071"/>
          </a:xfrm>
          <a:prstGeom prst="round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7" name="圆角矩形 26"/>
          <p:cNvSpPr/>
          <p:nvPr/>
        </p:nvSpPr>
        <p:spPr>
          <a:xfrm>
            <a:off x="385479" y="825967"/>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881446" y="3923192"/>
            <a:ext cx="520192" cy="520192"/>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0" name="椭圆 29"/>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611209" y="83324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3" name="椭圆 32"/>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460995" y="1053699"/>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7" name="椭圆 36"/>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59"/>
          <p:cNvGrpSpPr/>
          <p:nvPr/>
        </p:nvGrpSpPr>
        <p:grpSpPr>
          <a:xfrm>
            <a:off x="130629" y="1217853"/>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0" name="椭圆 39"/>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62"/>
          <p:cNvGrpSpPr/>
          <p:nvPr/>
        </p:nvGrpSpPr>
        <p:grpSpPr>
          <a:xfrm>
            <a:off x="512185" y="545341"/>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3" name="椭圆 42"/>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65"/>
          <p:cNvGrpSpPr/>
          <p:nvPr/>
        </p:nvGrpSpPr>
        <p:grpSpPr>
          <a:xfrm>
            <a:off x="0" y="580044"/>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6" name="椭圆 4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68"/>
          <p:cNvGrpSpPr/>
          <p:nvPr/>
        </p:nvGrpSpPr>
        <p:grpSpPr>
          <a:xfrm>
            <a:off x="665106" y="440593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9" name="椭圆 4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50" name="矩形 49"/>
          <p:cNvSpPr/>
          <p:nvPr/>
        </p:nvSpPr>
        <p:spPr>
          <a:xfrm>
            <a:off x="443277" y="1613269"/>
            <a:ext cx="492443" cy="2308324"/>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实</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习</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生</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活</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点</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滴</a:t>
            </a:r>
            <a:endParaRPr lang="en-US" altLang="zh-CN" sz="2400" b="1" dirty="0" smtClean="0">
              <a:latin typeface="微软雅黑" panose="020B0503020204020204" charset="-122"/>
              <a:ea typeface="微软雅黑" panose="020B0503020204020204" charset="-122"/>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397"/>
                                        <p:tgtEl>
                                          <p:spTgt spid="27"/>
                                        </p:tgtEl>
                                      </p:cBhvr>
                                    </p:animEffect>
                                  </p:childTnLst>
                                </p:cTn>
                              </p:par>
                              <p:par>
                                <p:cTn id="8" presetID="16" presetClass="entr" presetSubtype="37" fill="hold" grpId="0" nodeType="withEffect">
                                  <p:stCondLst>
                                    <p:cond delay="159"/>
                                  </p:stCondLst>
                                  <p:childTnLst>
                                    <p:set>
                                      <p:cBhvr>
                                        <p:cTn id="9" dur="1" fill="hold">
                                          <p:stCondLst>
                                            <p:cond delay="0"/>
                                          </p:stCondLst>
                                        </p:cTn>
                                        <p:tgtEl>
                                          <p:spTgt spid="50"/>
                                        </p:tgtEl>
                                        <p:attrNameLst>
                                          <p:attrName>style.visibility</p:attrName>
                                        </p:attrNameLst>
                                      </p:cBhvr>
                                      <p:to>
                                        <p:strVal val="visible"/>
                                      </p:to>
                                    </p:set>
                                    <p:animEffect transition="in" filter="barn(outVertical)">
                                      <p:cBhvr>
                                        <p:cTn id="10" dur="397"/>
                                        <p:tgtEl>
                                          <p:spTgt spid="50"/>
                                        </p:tgtEl>
                                      </p:cBhvr>
                                    </p:animEffect>
                                  </p:childTnLst>
                                </p:cTn>
                              </p:par>
                              <p:par>
                                <p:cTn id="11" presetID="23" presetClass="entr" presetSubtype="528" fill="hold" nodeType="withEffect">
                                  <p:stCondLst>
                                    <p:cond delay="238"/>
                                  </p:stCondLst>
                                  <p:childTnLst>
                                    <p:set>
                                      <p:cBhvr>
                                        <p:cTn id="12" dur="1" fill="hold">
                                          <p:stCondLst>
                                            <p:cond delay="0"/>
                                          </p:stCondLst>
                                        </p:cTn>
                                        <p:tgtEl>
                                          <p:spTgt spid="2"/>
                                        </p:tgtEl>
                                        <p:attrNameLst>
                                          <p:attrName>style.visibility</p:attrName>
                                        </p:attrNameLst>
                                      </p:cBhvr>
                                      <p:to>
                                        <p:strVal val="visible"/>
                                      </p:to>
                                    </p:set>
                                    <p:anim calcmode="lin" valueType="num">
                                      <p:cBhvr>
                                        <p:cTn id="13" dur="397" fill="hold"/>
                                        <p:tgtEl>
                                          <p:spTgt spid="2"/>
                                        </p:tgtEl>
                                        <p:attrNameLst>
                                          <p:attrName>ppt_w</p:attrName>
                                        </p:attrNameLst>
                                      </p:cBhvr>
                                      <p:tavLst>
                                        <p:tav tm="0">
                                          <p:val>
                                            <p:fltVal val="0"/>
                                          </p:val>
                                        </p:tav>
                                        <p:tav tm="100000">
                                          <p:val>
                                            <p:strVal val="#ppt_w"/>
                                          </p:val>
                                        </p:tav>
                                      </p:tavLst>
                                    </p:anim>
                                    <p:anim calcmode="lin" valueType="num">
                                      <p:cBhvr>
                                        <p:cTn id="14" dur="397" fill="hold"/>
                                        <p:tgtEl>
                                          <p:spTgt spid="2"/>
                                        </p:tgtEl>
                                        <p:attrNameLst>
                                          <p:attrName>ppt_h</p:attrName>
                                        </p:attrNameLst>
                                      </p:cBhvr>
                                      <p:tavLst>
                                        <p:tav tm="0">
                                          <p:val>
                                            <p:fltVal val="0"/>
                                          </p:val>
                                        </p:tav>
                                        <p:tav tm="100000">
                                          <p:val>
                                            <p:strVal val="#ppt_h"/>
                                          </p:val>
                                        </p:tav>
                                      </p:tavLst>
                                    </p:anim>
                                    <p:anim calcmode="lin" valueType="num">
                                      <p:cBhvr>
                                        <p:cTn id="15" dur="397" fill="hold"/>
                                        <p:tgtEl>
                                          <p:spTgt spid="2"/>
                                        </p:tgtEl>
                                        <p:attrNameLst>
                                          <p:attrName>ppt_x</p:attrName>
                                        </p:attrNameLst>
                                      </p:cBhvr>
                                      <p:tavLst>
                                        <p:tav tm="0">
                                          <p:val>
                                            <p:fltVal val="0.5"/>
                                          </p:val>
                                        </p:tav>
                                        <p:tav tm="100000">
                                          <p:val>
                                            <p:strVal val="#ppt_x"/>
                                          </p:val>
                                        </p:tav>
                                      </p:tavLst>
                                    </p:anim>
                                    <p:anim calcmode="lin" valueType="num">
                                      <p:cBhvr>
                                        <p:cTn id="16" dur="397" fill="hold"/>
                                        <p:tgtEl>
                                          <p:spTgt spid="2"/>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476"/>
                                  </p:stCondLst>
                                  <p:childTnLst>
                                    <p:set>
                                      <p:cBhvr>
                                        <p:cTn id="18" dur="1" fill="hold">
                                          <p:stCondLst>
                                            <p:cond delay="0"/>
                                          </p:stCondLst>
                                        </p:cTn>
                                        <p:tgtEl>
                                          <p:spTgt spid="3"/>
                                        </p:tgtEl>
                                        <p:attrNameLst>
                                          <p:attrName>style.visibility</p:attrName>
                                        </p:attrNameLst>
                                      </p:cBhvr>
                                      <p:to>
                                        <p:strVal val="visible"/>
                                      </p:to>
                                    </p:set>
                                    <p:anim calcmode="lin" valueType="num">
                                      <p:cBhvr>
                                        <p:cTn id="19" dur="397" fill="hold"/>
                                        <p:tgtEl>
                                          <p:spTgt spid="3"/>
                                        </p:tgtEl>
                                        <p:attrNameLst>
                                          <p:attrName>ppt_w</p:attrName>
                                        </p:attrNameLst>
                                      </p:cBhvr>
                                      <p:tavLst>
                                        <p:tav tm="0">
                                          <p:val>
                                            <p:fltVal val="0"/>
                                          </p:val>
                                        </p:tav>
                                        <p:tav tm="100000">
                                          <p:val>
                                            <p:strVal val="#ppt_w"/>
                                          </p:val>
                                        </p:tav>
                                      </p:tavLst>
                                    </p:anim>
                                    <p:anim calcmode="lin" valueType="num">
                                      <p:cBhvr>
                                        <p:cTn id="20" dur="397" fill="hold"/>
                                        <p:tgtEl>
                                          <p:spTgt spid="3"/>
                                        </p:tgtEl>
                                        <p:attrNameLst>
                                          <p:attrName>ppt_h</p:attrName>
                                        </p:attrNameLst>
                                      </p:cBhvr>
                                      <p:tavLst>
                                        <p:tav tm="0">
                                          <p:val>
                                            <p:fltVal val="0"/>
                                          </p:val>
                                        </p:tav>
                                        <p:tav tm="100000">
                                          <p:val>
                                            <p:strVal val="#ppt_h"/>
                                          </p:val>
                                        </p:tav>
                                      </p:tavLst>
                                    </p:anim>
                                    <p:anim calcmode="lin" valueType="num">
                                      <p:cBhvr>
                                        <p:cTn id="21" dur="397" fill="hold"/>
                                        <p:tgtEl>
                                          <p:spTgt spid="3"/>
                                        </p:tgtEl>
                                        <p:attrNameLst>
                                          <p:attrName>ppt_x</p:attrName>
                                        </p:attrNameLst>
                                      </p:cBhvr>
                                      <p:tavLst>
                                        <p:tav tm="0">
                                          <p:val>
                                            <p:fltVal val="0.5"/>
                                          </p:val>
                                        </p:tav>
                                        <p:tav tm="100000">
                                          <p:val>
                                            <p:strVal val="#ppt_x"/>
                                          </p:val>
                                        </p:tav>
                                      </p:tavLst>
                                    </p:anim>
                                    <p:anim calcmode="lin" valueType="num">
                                      <p:cBhvr>
                                        <p:cTn id="22" dur="397" fill="hold"/>
                                        <p:tgtEl>
                                          <p:spTgt spid="3"/>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476"/>
                                  </p:stCondLst>
                                  <p:childTnLst>
                                    <p:set>
                                      <p:cBhvr>
                                        <p:cTn id="24" dur="1" fill="hold">
                                          <p:stCondLst>
                                            <p:cond delay="0"/>
                                          </p:stCondLst>
                                        </p:cTn>
                                        <p:tgtEl>
                                          <p:spTgt spid="4"/>
                                        </p:tgtEl>
                                        <p:attrNameLst>
                                          <p:attrName>style.visibility</p:attrName>
                                        </p:attrNameLst>
                                      </p:cBhvr>
                                      <p:to>
                                        <p:strVal val="visible"/>
                                      </p:to>
                                    </p:set>
                                    <p:anim calcmode="lin" valueType="num">
                                      <p:cBhvr>
                                        <p:cTn id="25" dur="397" fill="hold"/>
                                        <p:tgtEl>
                                          <p:spTgt spid="4"/>
                                        </p:tgtEl>
                                        <p:attrNameLst>
                                          <p:attrName>ppt_w</p:attrName>
                                        </p:attrNameLst>
                                      </p:cBhvr>
                                      <p:tavLst>
                                        <p:tav tm="0">
                                          <p:val>
                                            <p:fltVal val="0"/>
                                          </p:val>
                                        </p:tav>
                                        <p:tav tm="100000">
                                          <p:val>
                                            <p:strVal val="#ppt_w"/>
                                          </p:val>
                                        </p:tav>
                                      </p:tavLst>
                                    </p:anim>
                                    <p:anim calcmode="lin" valueType="num">
                                      <p:cBhvr>
                                        <p:cTn id="26" dur="397" fill="hold"/>
                                        <p:tgtEl>
                                          <p:spTgt spid="4"/>
                                        </p:tgtEl>
                                        <p:attrNameLst>
                                          <p:attrName>ppt_h</p:attrName>
                                        </p:attrNameLst>
                                      </p:cBhvr>
                                      <p:tavLst>
                                        <p:tav tm="0">
                                          <p:val>
                                            <p:fltVal val="0"/>
                                          </p:val>
                                        </p:tav>
                                        <p:tav tm="100000">
                                          <p:val>
                                            <p:strVal val="#ppt_h"/>
                                          </p:val>
                                        </p:tav>
                                      </p:tavLst>
                                    </p:anim>
                                    <p:anim calcmode="lin" valueType="num">
                                      <p:cBhvr>
                                        <p:cTn id="27" dur="397" fill="hold"/>
                                        <p:tgtEl>
                                          <p:spTgt spid="4"/>
                                        </p:tgtEl>
                                        <p:attrNameLst>
                                          <p:attrName>ppt_x</p:attrName>
                                        </p:attrNameLst>
                                      </p:cBhvr>
                                      <p:tavLst>
                                        <p:tav tm="0">
                                          <p:val>
                                            <p:fltVal val="0.5"/>
                                          </p:val>
                                        </p:tav>
                                        <p:tav tm="100000">
                                          <p:val>
                                            <p:strVal val="#ppt_x"/>
                                          </p:val>
                                        </p:tav>
                                      </p:tavLst>
                                    </p:anim>
                                    <p:anim calcmode="lin" valueType="num">
                                      <p:cBhvr>
                                        <p:cTn id="28" dur="397" fill="hold"/>
                                        <p:tgtEl>
                                          <p:spTgt spid="4"/>
                                        </p:tgtEl>
                                        <p:attrNameLst>
                                          <p:attrName>ppt_y</p:attrName>
                                        </p:attrNameLst>
                                      </p:cBhvr>
                                      <p:tavLst>
                                        <p:tav tm="0">
                                          <p:val>
                                            <p:fltVal val="0.5"/>
                                          </p:val>
                                        </p:tav>
                                        <p:tav tm="100000">
                                          <p:val>
                                            <p:strVal val="#ppt_y"/>
                                          </p:val>
                                        </p:tav>
                                      </p:tavLst>
                                    </p:anim>
                                  </p:childTnLst>
                                </p:cTn>
                              </p:par>
                              <p:par>
                                <p:cTn id="29" presetID="26" presetClass="emph" presetSubtype="0" repeatCount="3000" fill="hold" nodeType="withEffect">
                                  <p:stCondLst>
                                    <p:cond delay="643"/>
                                  </p:stCondLst>
                                  <p:childTnLst>
                                    <p:animEffect transition="out" filter="fade">
                                      <p:cBhvr>
                                        <p:cTn id="30" dur="397" tmFilter="0, 0; .2, .5; .8, .5; 1, 0"/>
                                        <p:tgtEl>
                                          <p:spTgt spid="2"/>
                                        </p:tgtEl>
                                      </p:cBhvr>
                                    </p:animEffect>
                                    <p:animScale>
                                      <p:cBhvr>
                                        <p:cTn id="31" dur="198" autoRev="1" fill="hold"/>
                                        <p:tgtEl>
                                          <p:spTgt spid="2"/>
                                        </p:tgtEl>
                                      </p:cBhvr>
                                      <p:by x="105000" y="105000"/>
                                    </p:animScale>
                                  </p:childTnLst>
                                </p:cTn>
                              </p:par>
                              <p:par>
                                <p:cTn id="32" presetID="23" presetClass="entr" presetSubtype="528" fill="hold" nodeType="withEffect">
                                  <p:stCondLst>
                                    <p:cond delay="238"/>
                                  </p:stCondLst>
                                  <p:childTnLst>
                                    <p:set>
                                      <p:cBhvr>
                                        <p:cTn id="33" dur="1" fill="hold">
                                          <p:stCondLst>
                                            <p:cond delay="0"/>
                                          </p:stCondLst>
                                        </p:cTn>
                                        <p:tgtEl>
                                          <p:spTgt spid="5"/>
                                        </p:tgtEl>
                                        <p:attrNameLst>
                                          <p:attrName>style.visibility</p:attrName>
                                        </p:attrNameLst>
                                      </p:cBhvr>
                                      <p:to>
                                        <p:strVal val="visible"/>
                                      </p:to>
                                    </p:set>
                                    <p:anim calcmode="lin" valueType="num">
                                      <p:cBhvr>
                                        <p:cTn id="34" dur="397" fill="hold"/>
                                        <p:tgtEl>
                                          <p:spTgt spid="5"/>
                                        </p:tgtEl>
                                        <p:attrNameLst>
                                          <p:attrName>ppt_w</p:attrName>
                                        </p:attrNameLst>
                                      </p:cBhvr>
                                      <p:tavLst>
                                        <p:tav tm="0">
                                          <p:val>
                                            <p:fltVal val="0"/>
                                          </p:val>
                                        </p:tav>
                                        <p:tav tm="100000">
                                          <p:val>
                                            <p:strVal val="#ppt_w"/>
                                          </p:val>
                                        </p:tav>
                                      </p:tavLst>
                                    </p:anim>
                                    <p:anim calcmode="lin" valueType="num">
                                      <p:cBhvr>
                                        <p:cTn id="35" dur="397" fill="hold"/>
                                        <p:tgtEl>
                                          <p:spTgt spid="5"/>
                                        </p:tgtEl>
                                        <p:attrNameLst>
                                          <p:attrName>ppt_h</p:attrName>
                                        </p:attrNameLst>
                                      </p:cBhvr>
                                      <p:tavLst>
                                        <p:tav tm="0">
                                          <p:val>
                                            <p:fltVal val="0"/>
                                          </p:val>
                                        </p:tav>
                                        <p:tav tm="100000">
                                          <p:val>
                                            <p:strVal val="#ppt_h"/>
                                          </p:val>
                                        </p:tav>
                                      </p:tavLst>
                                    </p:anim>
                                    <p:anim calcmode="lin" valueType="num">
                                      <p:cBhvr>
                                        <p:cTn id="36" dur="397" fill="hold"/>
                                        <p:tgtEl>
                                          <p:spTgt spid="5"/>
                                        </p:tgtEl>
                                        <p:attrNameLst>
                                          <p:attrName>ppt_x</p:attrName>
                                        </p:attrNameLst>
                                      </p:cBhvr>
                                      <p:tavLst>
                                        <p:tav tm="0">
                                          <p:val>
                                            <p:fltVal val="0.5"/>
                                          </p:val>
                                        </p:tav>
                                        <p:tav tm="100000">
                                          <p:val>
                                            <p:strVal val="#ppt_x"/>
                                          </p:val>
                                        </p:tav>
                                      </p:tavLst>
                                    </p:anim>
                                    <p:anim calcmode="lin" valueType="num">
                                      <p:cBhvr>
                                        <p:cTn id="37" dur="397" fill="hold"/>
                                        <p:tgtEl>
                                          <p:spTgt spid="5"/>
                                        </p:tgtEl>
                                        <p:attrNameLst>
                                          <p:attrName>ppt_y</p:attrName>
                                        </p:attrNameLst>
                                      </p:cBhvr>
                                      <p:tavLst>
                                        <p:tav tm="0">
                                          <p:val>
                                            <p:fltVal val="0.5"/>
                                          </p:val>
                                        </p:tav>
                                        <p:tav tm="100000">
                                          <p:val>
                                            <p:strVal val="#ppt_y"/>
                                          </p:val>
                                        </p:tav>
                                      </p:tavLst>
                                    </p:anim>
                                  </p:childTnLst>
                                </p:cTn>
                              </p:par>
                              <p:par>
                                <p:cTn id="38" presetID="26" presetClass="emph" presetSubtype="0" repeatCount="3000" fill="hold" nodeType="withEffect">
                                  <p:stCondLst>
                                    <p:cond delay="643"/>
                                  </p:stCondLst>
                                  <p:childTnLst>
                                    <p:animEffect transition="out" filter="fade">
                                      <p:cBhvr>
                                        <p:cTn id="39" dur="397" tmFilter="0, 0; .2, .5; .8, .5; 1, 0"/>
                                        <p:tgtEl>
                                          <p:spTgt spid="5"/>
                                        </p:tgtEl>
                                      </p:cBhvr>
                                    </p:animEffect>
                                    <p:animScale>
                                      <p:cBhvr>
                                        <p:cTn id="40" dur="198" autoRev="1" fill="hold"/>
                                        <p:tgtEl>
                                          <p:spTgt spid="5"/>
                                        </p:tgtEl>
                                      </p:cBhvr>
                                      <p:by x="105000" y="105000"/>
                                    </p:animScale>
                                  </p:childTnLst>
                                </p:cTn>
                              </p:par>
                              <p:par>
                                <p:cTn id="41" presetID="23" presetClass="entr" presetSubtype="528" fill="hold" nodeType="withEffect">
                                  <p:stCondLst>
                                    <p:cond delay="476"/>
                                  </p:stCondLst>
                                  <p:childTnLst>
                                    <p:set>
                                      <p:cBhvr>
                                        <p:cTn id="42" dur="1" fill="hold">
                                          <p:stCondLst>
                                            <p:cond delay="0"/>
                                          </p:stCondLst>
                                        </p:cTn>
                                        <p:tgtEl>
                                          <p:spTgt spid="6"/>
                                        </p:tgtEl>
                                        <p:attrNameLst>
                                          <p:attrName>style.visibility</p:attrName>
                                        </p:attrNameLst>
                                      </p:cBhvr>
                                      <p:to>
                                        <p:strVal val="visible"/>
                                      </p:to>
                                    </p:set>
                                    <p:anim calcmode="lin" valueType="num">
                                      <p:cBhvr>
                                        <p:cTn id="43" dur="397" fill="hold"/>
                                        <p:tgtEl>
                                          <p:spTgt spid="6"/>
                                        </p:tgtEl>
                                        <p:attrNameLst>
                                          <p:attrName>ppt_w</p:attrName>
                                        </p:attrNameLst>
                                      </p:cBhvr>
                                      <p:tavLst>
                                        <p:tav tm="0">
                                          <p:val>
                                            <p:fltVal val="0"/>
                                          </p:val>
                                        </p:tav>
                                        <p:tav tm="100000">
                                          <p:val>
                                            <p:strVal val="#ppt_w"/>
                                          </p:val>
                                        </p:tav>
                                      </p:tavLst>
                                    </p:anim>
                                    <p:anim calcmode="lin" valueType="num">
                                      <p:cBhvr>
                                        <p:cTn id="44" dur="397" fill="hold"/>
                                        <p:tgtEl>
                                          <p:spTgt spid="6"/>
                                        </p:tgtEl>
                                        <p:attrNameLst>
                                          <p:attrName>ppt_h</p:attrName>
                                        </p:attrNameLst>
                                      </p:cBhvr>
                                      <p:tavLst>
                                        <p:tav tm="0">
                                          <p:val>
                                            <p:fltVal val="0"/>
                                          </p:val>
                                        </p:tav>
                                        <p:tav tm="100000">
                                          <p:val>
                                            <p:strVal val="#ppt_h"/>
                                          </p:val>
                                        </p:tav>
                                      </p:tavLst>
                                    </p:anim>
                                    <p:anim calcmode="lin" valueType="num">
                                      <p:cBhvr>
                                        <p:cTn id="45" dur="397" fill="hold"/>
                                        <p:tgtEl>
                                          <p:spTgt spid="6"/>
                                        </p:tgtEl>
                                        <p:attrNameLst>
                                          <p:attrName>ppt_x</p:attrName>
                                        </p:attrNameLst>
                                      </p:cBhvr>
                                      <p:tavLst>
                                        <p:tav tm="0">
                                          <p:val>
                                            <p:fltVal val="0.5"/>
                                          </p:val>
                                        </p:tav>
                                        <p:tav tm="100000">
                                          <p:val>
                                            <p:strVal val="#ppt_x"/>
                                          </p:val>
                                        </p:tav>
                                      </p:tavLst>
                                    </p:anim>
                                    <p:anim calcmode="lin" valueType="num">
                                      <p:cBhvr>
                                        <p:cTn id="46" dur="397" fill="hold"/>
                                        <p:tgtEl>
                                          <p:spTgt spid="6"/>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238"/>
                                  </p:stCondLst>
                                  <p:childTnLst>
                                    <p:set>
                                      <p:cBhvr>
                                        <p:cTn id="48" dur="1" fill="hold">
                                          <p:stCondLst>
                                            <p:cond delay="0"/>
                                          </p:stCondLst>
                                        </p:cTn>
                                        <p:tgtEl>
                                          <p:spTgt spid="7"/>
                                        </p:tgtEl>
                                        <p:attrNameLst>
                                          <p:attrName>style.visibility</p:attrName>
                                        </p:attrNameLst>
                                      </p:cBhvr>
                                      <p:to>
                                        <p:strVal val="visible"/>
                                      </p:to>
                                    </p:set>
                                    <p:anim calcmode="lin" valueType="num">
                                      <p:cBhvr>
                                        <p:cTn id="49" dur="397" fill="hold"/>
                                        <p:tgtEl>
                                          <p:spTgt spid="7"/>
                                        </p:tgtEl>
                                        <p:attrNameLst>
                                          <p:attrName>ppt_w</p:attrName>
                                        </p:attrNameLst>
                                      </p:cBhvr>
                                      <p:tavLst>
                                        <p:tav tm="0">
                                          <p:val>
                                            <p:fltVal val="0"/>
                                          </p:val>
                                        </p:tav>
                                        <p:tav tm="100000">
                                          <p:val>
                                            <p:strVal val="#ppt_w"/>
                                          </p:val>
                                        </p:tav>
                                      </p:tavLst>
                                    </p:anim>
                                    <p:anim calcmode="lin" valueType="num">
                                      <p:cBhvr>
                                        <p:cTn id="50" dur="397" fill="hold"/>
                                        <p:tgtEl>
                                          <p:spTgt spid="7"/>
                                        </p:tgtEl>
                                        <p:attrNameLst>
                                          <p:attrName>ppt_h</p:attrName>
                                        </p:attrNameLst>
                                      </p:cBhvr>
                                      <p:tavLst>
                                        <p:tav tm="0">
                                          <p:val>
                                            <p:fltVal val="0"/>
                                          </p:val>
                                        </p:tav>
                                        <p:tav tm="100000">
                                          <p:val>
                                            <p:strVal val="#ppt_h"/>
                                          </p:val>
                                        </p:tav>
                                      </p:tavLst>
                                    </p:anim>
                                    <p:anim calcmode="lin" valueType="num">
                                      <p:cBhvr>
                                        <p:cTn id="51" dur="397" fill="hold"/>
                                        <p:tgtEl>
                                          <p:spTgt spid="7"/>
                                        </p:tgtEl>
                                        <p:attrNameLst>
                                          <p:attrName>ppt_x</p:attrName>
                                        </p:attrNameLst>
                                      </p:cBhvr>
                                      <p:tavLst>
                                        <p:tav tm="0">
                                          <p:val>
                                            <p:fltVal val="0.5"/>
                                          </p:val>
                                        </p:tav>
                                        <p:tav tm="100000">
                                          <p:val>
                                            <p:strVal val="#ppt_x"/>
                                          </p:val>
                                        </p:tav>
                                      </p:tavLst>
                                    </p:anim>
                                    <p:anim calcmode="lin" valueType="num">
                                      <p:cBhvr>
                                        <p:cTn id="52" dur="397" fill="hold"/>
                                        <p:tgtEl>
                                          <p:spTgt spid="7"/>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476"/>
                                  </p:stCondLst>
                                  <p:childTnLst>
                                    <p:set>
                                      <p:cBhvr>
                                        <p:cTn id="54" dur="1" fill="hold">
                                          <p:stCondLst>
                                            <p:cond delay="0"/>
                                          </p:stCondLst>
                                        </p:cTn>
                                        <p:tgtEl>
                                          <p:spTgt spid="8"/>
                                        </p:tgtEl>
                                        <p:attrNameLst>
                                          <p:attrName>style.visibility</p:attrName>
                                        </p:attrNameLst>
                                      </p:cBhvr>
                                      <p:to>
                                        <p:strVal val="visible"/>
                                      </p:to>
                                    </p:set>
                                    <p:anim calcmode="lin" valueType="num">
                                      <p:cBhvr>
                                        <p:cTn id="55" dur="397" fill="hold"/>
                                        <p:tgtEl>
                                          <p:spTgt spid="8"/>
                                        </p:tgtEl>
                                        <p:attrNameLst>
                                          <p:attrName>ppt_w</p:attrName>
                                        </p:attrNameLst>
                                      </p:cBhvr>
                                      <p:tavLst>
                                        <p:tav tm="0">
                                          <p:val>
                                            <p:fltVal val="0"/>
                                          </p:val>
                                        </p:tav>
                                        <p:tav tm="100000">
                                          <p:val>
                                            <p:strVal val="#ppt_w"/>
                                          </p:val>
                                        </p:tav>
                                      </p:tavLst>
                                    </p:anim>
                                    <p:anim calcmode="lin" valueType="num">
                                      <p:cBhvr>
                                        <p:cTn id="56" dur="397" fill="hold"/>
                                        <p:tgtEl>
                                          <p:spTgt spid="8"/>
                                        </p:tgtEl>
                                        <p:attrNameLst>
                                          <p:attrName>ppt_h</p:attrName>
                                        </p:attrNameLst>
                                      </p:cBhvr>
                                      <p:tavLst>
                                        <p:tav tm="0">
                                          <p:val>
                                            <p:fltVal val="0"/>
                                          </p:val>
                                        </p:tav>
                                        <p:tav tm="100000">
                                          <p:val>
                                            <p:strVal val="#ppt_h"/>
                                          </p:val>
                                        </p:tav>
                                      </p:tavLst>
                                    </p:anim>
                                    <p:anim calcmode="lin" valueType="num">
                                      <p:cBhvr>
                                        <p:cTn id="57" dur="397" fill="hold"/>
                                        <p:tgtEl>
                                          <p:spTgt spid="8"/>
                                        </p:tgtEl>
                                        <p:attrNameLst>
                                          <p:attrName>ppt_x</p:attrName>
                                        </p:attrNameLst>
                                      </p:cBhvr>
                                      <p:tavLst>
                                        <p:tav tm="0">
                                          <p:val>
                                            <p:fltVal val="0.5"/>
                                          </p:val>
                                        </p:tav>
                                        <p:tav tm="100000">
                                          <p:val>
                                            <p:strVal val="#ppt_x"/>
                                          </p:val>
                                        </p:tav>
                                      </p:tavLst>
                                    </p:anim>
                                    <p:anim calcmode="lin" valueType="num">
                                      <p:cBhvr>
                                        <p:cTn id="58" dur="397" fill="hold"/>
                                        <p:tgtEl>
                                          <p:spTgt spid="8"/>
                                        </p:tgtEl>
                                        <p:attrNameLst>
                                          <p:attrName>ppt_y</p:attrName>
                                        </p:attrNameLst>
                                      </p:cBhvr>
                                      <p:tavLst>
                                        <p:tav tm="0">
                                          <p:val>
                                            <p:fltVal val="0.5"/>
                                          </p:val>
                                        </p:tav>
                                        <p:tav tm="100000">
                                          <p:val>
                                            <p:strVal val="#ppt_y"/>
                                          </p:val>
                                        </p:tav>
                                      </p:tavLst>
                                    </p:anim>
                                  </p:childTnLst>
                                </p:cTn>
                              </p:par>
                              <p:par>
                                <p:cTn id="59" presetID="53" presetClass="entr" presetSubtype="16" fill="hold" nodeType="withEffect">
                                  <p:stCondLst>
                                    <p:cond delay="476"/>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F:\实习生\宣讲\宣讲资料\IMG_3266.JPG"/>
          <p:cNvPicPr>
            <a:picLocks noChangeAspect="1" noChangeArrowheads="1"/>
          </p:cNvPicPr>
          <p:nvPr/>
        </p:nvPicPr>
        <p:blipFill>
          <a:blip r:embed="rId1" cstate="print"/>
          <a:srcRect t="7225"/>
          <a:stretch>
            <a:fillRect/>
          </a:stretch>
        </p:blipFill>
        <p:spPr bwMode="auto">
          <a:xfrm>
            <a:off x="2057401" y="572160"/>
            <a:ext cx="6076949" cy="4228439"/>
          </a:xfrm>
          <a:prstGeom prst="round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圆角矩形 5"/>
          <p:cNvSpPr/>
          <p:nvPr/>
        </p:nvSpPr>
        <p:spPr>
          <a:xfrm>
            <a:off x="699804" y="749767"/>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1195771" y="3846992"/>
            <a:ext cx="520192" cy="520192"/>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9" name="椭圆 8"/>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925534" y="75704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2" name="椭圆 1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775320" y="977499"/>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5" name="椭圆 1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59"/>
          <p:cNvGrpSpPr/>
          <p:nvPr/>
        </p:nvGrpSpPr>
        <p:grpSpPr>
          <a:xfrm>
            <a:off x="444954" y="1141653"/>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8" name="椭圆 1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62"/>
          <p:cNvGrpSpPr/>
          <p:nvPr/>
        </p:nvGrpSpPr>
        <p:grpSpPr>
          <a:xfrm>
            <a:off x="826510" y="469141"/>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1" name="椭圆 2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3" name="组合 65"/>
          <p:cNvGrpSpPr/>
          <p:nvPr/>
        </p:nvGrpSpPr>
        <p:grpSpPr>
          <a:xfrm>
            <a:off x="314325" y="503844"/>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5" name="椭圆 2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6" name="组合 68"/>
          <p:cNvGrpSpPr/>
          <p:nvPr/>
        </p:nvGrpSpPr>
        <p:grpSpPr>
          <a:xfrm>
            <a:off x="979431" y="432973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8" name="椭圆 2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29" name="矩形 28"/>
          <p:cNvSpPr/>
          <p:nvPr/>
        </p:nvSpPr>
        <p:spPr>
          <a:xfrm>
            <a:off x="757602" y="1537069"/>
            <a:ext cx="492443" cy="2308324"/>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实</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习</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生</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活</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点</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滴</a:t>
            </a:r>
            <a:endParaRPr lang="en-US" altLang="zh-CN" sz="2400" b="1" dirty="0" smtClean="0">
              <a:latin typeface="微软雅黑" panose="020B0503020204020204" charset="-122"/>
              <a:ea typeface="微软雅黑" panose="020B0503020204020204" charset="-122"/>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97"/>
                                        <p:tgtEl>
                                          <p:spTgt spid="6"/>
                                        </p:tgtEl>
                                      </p:cBhvr>
                                    </p:animEffect>
                                  </p:childTnLst>
                                </p:cTn>
                              </p:par>
                              <p:par>
                                <p:cTn id="8" presetID="16" presetClass="entr" presetSubtype="37" fill="hold" grpId="0" nodeType="withEffect">
                                  <p:stCondLst>
                                    <p:cond delay="159"/>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397"/>
                                        <p:tgtEl>
                                          <p:spTgt spid="29"/>
                                        </p:tgtEl>
                                      </p:cBhvr>
                                    </p:animEffect>
                                  </p:childTnLst>
                                </p:cTn>
                              </p:par>
                              <p:par>
                                <p:cTn id="11" presetID="23" presetClass="entr" presetSubtype="528" fill="hold" nodeType="withEffect">
                                  <p:stCondLst>
                                    <p:cond delay="238"/>
                                  </p:stCondLst>
                                  <p:childTnLst>
                                    <p:set>
                                      <p:cBhvr>
                                        <p:cTn id="12" dur="1" fill="hold">
                                          <p:stCondLst>
                                            <p:cond delay="0"/>
                                          </p:stCondLst>
                                        </p:cTn>
                                        <p:tgtEl>
                                          <p:spTgt spid="2"/>
                                        </p:tgtEl>
                                        <p:attrNameLst>
                                          <p:attrName>style.visibility</p:attrName>
                                        </p:attrNameLst>
                                      </p:cBhvr>
                                      <p:to>
                                        <p:strVal val="visible"/>
                                      </p:to>
                                    </p:set>
                                    <p:anim calcmode="lin" valueType="num">
                                      <p:cBhvr>
                                        <p:cTn id="13" dur="397" fill="hold"/>
                                        <p:tgtEl>
                                          <p:spTgt spid="2"/>
                                        </p:tgtEl>
                                        <p:attrNameLst>
                                          <p:attrName>ppt_w</p:attrName>
                                        </p:attrNameLst>
                                      </p:cBhvr>
                                      <p:tavLst>
                                        <p:tav tm="0">
                                          <p:val>
                                            <p:fltVal val="0"/>
                                          </p:val>
                                        </p:tav>
                                        <p:tav tm="100000">
                                          <p:val>
                                            <p:strVal val="#ppt_w"/>
                                          </p:val>
                                        </p:tav>
                                      </p:tavLst>
                                    </p:anim>
                                    <p:anim calcmode="lin" valueType="num">
                                      <p:cBhvr>
                                        <p:cTn id="14" dur="397" fill="hold"/>
                                        <p:tgtEl>
                                          <p:spTgt spid="2"/>
                                        </p:tgtEl>
                                        <p:attrNameLst>
                                          <p:attrName>ppt_h</p:attrName>
                                        </p:attrNameLst>
                                      </p:cBhvr>
                                      <p:tavLst>
                                        <p:tav tm="0">
                                          <p:val>
                                            <p:fltVal val="0"/>
                                          </p:val>
                                        </p:tav>
                                        <p:tav tm="100000">
                                          <p:val>
                                            <p:strVal val="#ppt_h"/>
                                          </p:val>
                                        </p:tav>
                                      </p:tavLst>
                                    </p:anim>
                                    <p:anim calcmode="lin" valueType="num">
                                      <p:cBhvr>
                                        <p:cTn id="15" dur="397" fill="hold"/>
                                        <p:tgtEl>
                                          <p:spTgt spid="2"/>
                                        </p:tgtEl>
                                        <p:attrNameLst>
                                          <p:attrName>ppt_x</p:attrName>
                                        </p:attrNameLst>
                                      </p:cBhvr>
                                      <p:tavLst>
                                        <p:tav tm="0">
                                          <p:val>
                                            <p:fltVal val="0.5"/>
                                          </p:val>
                                        </p:tav>
                                        <p:tav tm="100000">
                                          <p:val>
                                            <p:strVal val="#ppt_x"/>
                                          </p:val>
                                        </p:tav>
                                      </p:tavLst>
                                    </p:anim>
                                    <p:anim calcmode="lin" valueType="num">
                                      <p:cBhvr>
                                        <p:cTn id="16" dur="397" fill="hold"/>
                                        <p:tgtEl>
                                          <p:spTgt spid="2"/>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476"/>
                                  </p:stCondLst>
                                  <p:childTnLst>
                                    <p:set>
                                      <p:cBhvr>
                                        <p:cTn id="18" dur="1" fill="hold">
                                          <p:stCondLst>
                                            <p:cond delay="0"/>
                                          </p:stCondLst>
                                        </p:cTn>
                                        <p:tgtEl>
                                          <p:spTgt spid="3"/>
                                        </p:tgtEl>
                                        <p:attrNameLst>
                                          <p:attrName>style.visibility</p:attrName>
                                        </p:attrNameLst>
                                      </p:cBhvr>
                                      <p:to>
                                        <p:strVal val="visible"/>
                                      </p:to>
                                    </p:set>
                                    <p:anim calcmode="lin" valueType="num">
                                      <p:cBhvr>
                                        <p:cTn id="19" dur="397" fill="hold"/>
                                        <p:tgtEl>
                                          <p:spTgt spid="3"/>
                                        </p:tgtEl>
                                        <p:attrNameLst>
                                          <p:attrName>ppt_w</p:attrName>
                                        </p:attrNameLst>
                                      </p:cBhvr>
                                      <p:tavLst>
                                        <p:tav tm="0">
                                          <p:val>
                                            <p:fltVal val="0"/>
                                          </p:val>
                                        </p:tav>
                                        <p:tav tm="100000">
                                          <p:val>
                                            <p:strVal val="#ppt_w"/>
                                          </p:val>
                                        </p:tav>
                                      </p:tavLst>
                                    </p:anim>
                                    <p:anim calcmode="lin" valueType="num">
                                      <p:cBhvr>
                                        <p:cTn id="20" dur="397" fill="hold"/>
                                        <p:tgtEl>
                                          <p:spTgt spid="3"/>
                                        </p:tgtEl>
                                        <p:attrNameLst>
                                          <p:attrName>ppt_h</p:attrName>
                                        </p:attrNameLst>
                                      </p:cBhvr>
                                      <p:tavLst>
                                        <p:tav tm="0">
                                          <p:val>
                                            <p:fltVal val="0"/>
                                          </p:val>
                                        </p:tav>
                                        <p:tav tm="100000">
                                          <p:val>
                                            <p:strVal val="#ppt_h"/>
                                          </p:val>
                                        </p:tav>
                                      </p:tavLst>
                                    </p:anim>
                                    <p:anim calcmode="lin" valueType="num">
                                      <p:cBhvr>
                                        <p:cTn id="21" dur="397" fill="hold"/>
                                        <p:tgtEl>
                                          <p:spTgt spid="3"/>
                                        </p:tgtEl>
                                        <p:attrNameLst>
                                          <p:attrName>ppt_x</p:attrName>
                                        </p:attrNameLst>
                                      </p:cBhvr>
                                      <p:tavLst>
                                        <p:tav tm="0">
                                          <p:val>
                                            <p:fltVal val="0.5"/>
                                          </p:val>
                                        </p:tav>
                                        <p:tav tm="100000">
                                          <p:val>
                                            <p:strVal val="#ppt_x"/>
                                          </p:val>
                                        </p:tav>
                                      </p:tavLst>
                                    </p:anim>
                                    <p:anim calcmode="lin" valueType="num">
                                      <p:cBhvr>
                                        <p:cTn id="22" dur="397" fill="hold"/>
                                        <p:tgtEl>
                                          <p:spTgt spid="3"/>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476"/>
                                  </p:stCondLst>
                                  <p:childTnLst>
                                    <p:set>
                                      <p:cBhvr>
                                        <p:cTn id="24" dur="1" fill="hold">
                                          <p:stCondLst>
                                            <p:cond delay="0"/>
                                          </p:stCondLst>
                                        </p:cTn>
                                        <p:tgtEl>
                                          <p:spTgt spid="4"/>
                                        </p:tgtEl>
                                        <p:attrNameLst>
                                          <p:attrName>style.visibility</p:attrName>
                                        </p:attrNameLst>
                                      </p:cBhvr>
                                      <p:to>
                                        <p:strVal val="visible"/>
                                      </p:to>
                                    </p:set>
                                    <p:anim calcmode="lin" valueType="num">
                                      <p:cBhvr>
                                        <p:cTn id="25" dur="397" fill="hold"/>
                                        <p:tgtEl>
                                          <p:spTgt spid="4"/>
                                        </p:tgtEl>
                                        <p:attrNameLst>
                                          <p:attrName>ppt_w</p:attrName>
                                        </p:attrNameLst>
                                      </p:cBhvr>
                                      <p:tavLst>
                                        <p:tav tm="0">
                                          <p:val>
                                            <p:fltVal val="0"/>
                                          </p:val>
                                        </p:tav>
                                        <p:tav tm="100000">
                                          <p:val>
                                            <p:strVal val="#ppt_w"/>
                                          </p:val>
                                        </p:tav>
                                      </p:tavLst>
                                    </p:anim>
                                    <p:anim calcmode="lin" valueType="num">
                                      <p:cBhvr>
                                        <p:cTn id="26" dur="397" fill="hold"/>
                                        <p:tgtEl>
                                          <p:spTgt spid="4"/>
                                        </p:tgtEl>
                                        <p:attrNameLst>
                                          <p:attrName>ppt_h</p:attrName>
                                        </p:attrNameLst>
                                      </p:cBhvr>
                                      <p:tavLst>
                                        <p:tav tm="0">
                                          <p:val>
                                            <p:fltVal val="0"/>
                                          </p:val>
                                        </p:tav>
                                        <p:tav tm="100000">
                                          <p:val>
                                            <p:strVal val="#ppt_h"/>
                                          </p:val>
                                        </p:tav>
                                      </p:tavLst>
                                    </p:anim>
                                    <p:anim calcmode="lin" valueType="num">
                                      <p:cBhvr>
                                        <p:cTn id="27" dur="397" fill="hold"/>
                                        <p:tgtEl>
                                          <p:spTgt spid="4"/>
                                        </p:tgtEl>
                                        <p:attrNameLst>
                                          <p:attrName>ppt_x</p:attrName>
                                        </p:attrNameLst>
                                      </p:cBhvr>
                                      <p:tavLst>
                                        <p:tav tm="0">
                                          <p:val>
                                            <p:fltVal val="0.5"/>
                                          </p:val>
                                        </p:tav>
                                        <p:tav tm="100000">
                                          <p:val>
                                            <p:strVal val="#ppt_x"/>
                                          </p:val>
                                        </p:tav>
                                      </p:tavLst>
                                    </p:anim>
                                    <p:anim calcmode="lin" valueType="num">
                                      <p:cBhvr>
                                        <p:cTn id="28" dur="397" fill="hold"/>
                                        <p:tgtEl>
                                          <p:spTgt spid="4"/>
                                        </p:tgtEl>
                                        <p:attrNameLst>
                                          <p:attrName>ppt_y</p:attrName>
                                        </p:attrNameLst>
                                      </p:cBhvr>
                                      <p:tavLst>
                                        <p:tav tm="0">
                                          <p:val>
                                            <p:fltVal val="0.5"/>
                                          </p:val>
                                        </p:tav>
                                        <p:tav tm="100000">
                                          <p:val>
                                            <p:strVal val="#ppt_y"/>
                                          </p:val>
                                        </p:tav>
                                      </p:tavLst>
                                    </p:anim>
                                  </p:childTnLst>
                                </p:cTn>
                              </p:par>
                              <p:par>
                                <p:cTn id="29" presetID="26" presetClass="emph" presetSubtype="0" repeatCount="3000" fill="hold" nodeType="withEffect">
                                  <p:stCondLst>
                                    <p:cond delay="643"/>
                                  </p:stCondLst>
                                  <p:childTnLst>
                                    <p:animEffect transition="out" filter="fade">
                                      <p:cBhvr>
                                        <p:cTn id="30" dur="397" tmFilter="0, 0; .2, .5; .8, .5; 1, 0"/>
                                        <p:tgtEl>
                                          <p:spTgt spid="2"/>
                                        </p:tgtEl>
                                      </p:cBhvr>
                                    </p:animEffect>
                                    <p:animScale>
                                      <p:cBhvr>
                                        <p:cTn id="31" dur="198" autoRev="1" fill="hold"/>
                                        <p:tgtEl>
                                          <p:spTgt spid="2"/>
                                        </p:tgtEl>
                                      </p:cBhvr>
                                      <p:by x="105000" y="105000"/>
                                    </p:animScale>
                                  </p:childTnLst>
                                </p:cTn>
                              </p:par>
                              <p:par>
                                <p:cTn id="32" presetID="23" presetClass="entr" presetSubtype="528" fill="hold" nodeType="withEffect">
                                  <p:stCondLst>
                                    <p:cond delay="238"/>
                                  </p:stCondLst>
                                  <p:childTnLst>
                                    <p:set>
                                      <p:cBhvr>
                                        <p:cTn id="33" dur="1" fill="hold">
                                          <p:stCondLst>
                                            <p:cond delay="0"/>
                                          </p:stCondLst>
                                        </p:cTn>
                                        <p:tgtEl>
                                          <p:spTgt spid="7"/>
                                        </p:tgtEl>
                                        <p:attrNameLst>
                                          <p:attrName>style.visibility</p:attrName>
                                        </p:attrNameLst>
                                      </p:cBhvr>
                                      <p:to>
                                        <p:strVal val="visible"/>
                                      </p:to>
                                    </p:set>
                                    <p:anim calcmode="lin" valueType="num">
                                      <p:cBhvr>
                                        <p:cTn id="34" dur="397" fill="hold"/>
                                        <p:tgtEl>
                                          <p:spTgt spid="7"/>
                                        </p:tgtEl>
                                        <p:attrNameLst>
                                          <p:attrName>ppt_w</p:attrName>
                                        </p:attrNameLst>
                                      </p:cBhvr>
                                      <p:tavLst>
                                        <p:tav tm="0">
                                          <p:val>
                                            <p:fltVal val="0"/>
                                          </p:val>
                                        </p:tav>
                                        <p:tav tm="100000">
                                          <p:val>
                                            <p:strVal val="#ppt_w"/>
                                          </p:val>
                                        </p:tav>
                                      </p:tavLst>
                                    </p:anim>
                                    <p:anim calcmode="lin" valueType="num">
                                      <p:cBhvr>
                                        <p:cTn id="35" dur="397" fill="hold"/>
                                        <p:tgtEl>
                                          <p:spTgt spid="7"/>
                                        </p:tgtEl>
                                        <p:attrNameLst>
                                          <p:attrName>ppt_h</p:attrName>
                                        </p:attrNameLst>
                                      </p:cBhvr>
                                      <p:tavLst>
                                        <p:tav tm="0">
                                          <p:val>
                                            <p:fltVal val="0"/>
                                          </p:val>
                                        </p:tav>
                                        <p:tav tm="100000">
                                          <p:val>
                                            <p:strVal val="#ppt_h"/>
                                          </p:val>
                                        </p:tav>
                                      </p:tavLst>
                                    </p:anim>
                                    <p:anim calcmode="lin" valueType="num">
                                      <p:cBhvr>
                                        <p:cTn id="36" dur="397" fill="hold"/>
                                        <p:tgtEl>
                                          <p:spTgt spid="7"/>
                                        </p:tgtEl>
                                        <p:attrNameLst>
                                          <p:attrName>ppt_x</p:attrName>
                                        </p:attrNameLst>
                                      </p:cBhvr>
                                      <p:tavLst>
                                        <p:tav tm="0">
                                          <p:val>
                                            <p:fltVal val="0.5"/>
                                          </p:val>
                                        </p:tav>
                                        <p:tav tm="100000">
                                          <p:val>
                                            <p:strVal val="#ppt_x"/>
                                          </p:val>
                                        </p:tav>
                                      </p:tavLst>
                                    </p:anim>
                                    <p:anim calcmode="lin" valueType="num">
                                      <p:cBhvr>
                                        <p:cTn id="37" dur="397" fill="hold"/>
                                        <p:tgtEl>
                                          <p:spTgt spid="7"/>
                                        </p:tgtEl>
                                        <p:attrNameLst>
                                          <p:attrName>ppt_y</p:attrName>
                                        </p:attrNameLst>
                                      </p:cBhvr>
                                      <p:tavLst>
                                        <p:tav tm="0">
                                          <p:val>
                                            <p:fltVal val="0.5"/>
                                          </p:val>
                                        </p:tav>
                                        <p:tav tm="100000">
                                          <p:val>
                                            <p:strVal val="#ppt_y"/>
                                          </p:val>
                                        </p:tav>
                                      </p:tavLst>
                                    </p:anim>
                                  </p:childTnLst>
                                </p:cTn>
                              </p:par>
                              <p:par>
                                <p:cTn id="38" presetID="26" presetClass="emph" presetSubtype="0" repeatCount="3000" fill="hold" nodeType="withEffect">
                                  <p:stCondLst>
                                    <p:cond delay="643"/>
                                  </p:stCondLst>
                                  <p:childTnLst>
                                    <p:animEffect transition="out" filter="fade">
                                      <p:cBhvr>
                                        <p:cTn id="39" dur="397" tmFilter="0, 0; .2, .5; .8, .5; 1, 0"/>
                                        <p:tgtEl>
                                          <p:spTgt spid="7"/>
                                        </p:tgtEl>
                                      </p:cBhvr>
                                    </p:animEffect>
                                    <p:animScale>
                                      <p:cBhvr>
                                        <p:cTn id="40" dur="198" autoRev="1" fill="hold"/>
                                        <p:tgtEl>
                                          <p:spTgt spid="7"/>
                                        </p:tgtEl>
                                      </p:cBhvr>
                                      <p:by x="105000" y="105000"/>
                                    </p:animScale>
                                  </p:childTnLst>
                                </p:cTn>
                              </p:par>
                              <p:par>
                                <p:cTn id="41" presetID="55" presetClass="entr" presetSubtype="0" fill="hold" nodeType="withEffect">
                                  <p:stCondLst>
                                    <p:cond delay="643"/>
                                  </p:stCondLst>
                                  <p:childTnLst>
                                    <p:set>
                                      <p:cBhvr>
                                        <p:cTn id="42" dur="1" fill="hold">
                                          <p:stCondLst>
                                            <p:cond delay="0"/>
                                          </p:stCondLst>
                                        </p:cTn>
                                        <p:tgtEl>
                                          <p:spTgt spid="5"/>
                                        </p:tgtEl>
                                        <p:attrNameLst>
                                          <p:attrName>style.visibility</p:attrName>
                                        </p:attrNameLst>
                                      </p:cBhvr>
                                      <p:to>
                                        <p:strVal val="visible"/>
                                      </p:to>
                                    </p:set>
                                    <p:anim calcmode="lin" valueType="num">
                                      <p:cBhvr>
                                        <p:cTn id="43" dur="1000" fill="hold"/>
                                        <p:tgtEl>
                                          <p:spTgt spid="5"/>
                                        </p:tgtEl>
                                        <p:attrNameLst>
                                          <p:attrName>ppt_w</p:attrName>
                                        </p:attrNameLst>
                                      </p:cBhvr>
                                      <p:tavLst>
                                        <p:tav tm="0">
                                          <p:val>
                                            <p:strVal val="#ppt_w*0.70"/>
                                          </p:val>
                                        </p:tav>
                                        <p:tav tm="100000">
                                          <p:val>
                                            <p:strVal val="#ppt_w"/>
                                          </p:val>
                                        </p:tav>
                                      </p:tavLst>
                                    </p:anim>
                                    <p:anim calcmode="lin" valueType="num">
                                      <p:cBhvr>
                                        <p:cTn id="44" dur="1000" fill="hold"/>
                                        <p:tgtEl>
                                          <p:spTgt spid="5"/>
                                        </p:tgtEl>
                                        <p:attrNameLst>
                                          <p:attrName>ppt_h</p:attrName>
                                        </p:attrNameLst>
                                      </p:cBhvr>
                                      <p:tavLst>
                                        <p:tav tm="0">
                                          <p:val>
                                            <p:strVal val="#ppt_h"/>
                                          </p:val>
                                        </p:tav>
                                        <p:tav tm="100000">
                                          <p:val>
                                            <p:strVal val="#ppt_h"/>
                                          </p:val>
                                        </p:tav>
                                      </p:tavLst>
                                    </p:anim>
                                    <p:animEffect transition="in" filter="fade">
                                      <p:cBhvr>
                                        <p:cTn id="45" dur="1000"/>
                                        <p:tgtEl>
                                          <p:spTgt spid="5"/>
                                        </p:tgtEl>
                                      </p:cBhvr>
                                    </p:animEffect>
                                  </p:childTnLst>
                                </p:cTn>
                              </p:par>
                              <p:par>
                                <p:cTn id="46" presetID="23" presetClass="entr" presetSubtype="528" fill="hold" nodeType="withEffect">
                                  <p:stCondLst>
                                    <p:cond delay="476"/>
                                  </p:stCondLst>
                                  <p:childTnLst>
                                    <p:set>
                                      <p:cBhvr>
                                        <p:cTn id="47" dur="1" fill="hold">
                                          <p:stCondLst>
                                            <p:cond delay="0"/>
                                          </p:stCondLst>
                                        </p:cTn>
                                        <p:tgtEl>
                                          <p:spTgt spid="10"/>
                                        </p:tgtEl>
                                        <p:attrNameLst>
                                          <p:attrName>style.visibility</p:attrName>
                                        </p:attrNameLst>
                                      </p:cBhvr>
                                      <p:to>
                                        <p:strVal val="visible"/>
                                      </p:to>
                                    </p:set>
                                    <p:anim calcmode="lin" valueType="num">
                                      <p:cBhvr>
                                        <p:cTn id="48" dur="397" fill="hold"/>
                                        <p:tgtEl>
                                          <p:spTgt spid="10"/>
                                        </p:tgtEl>
                                        <p:attrNameLst>
                                          <p:attrName>ppt_w</p:attrName>
                                        </p:attrNameLst>
                                      </p:cBhvr>
                                      <p:tavLst>
                                        <p:tav tm="0">
                                          <p:val>
                                            <p:fltVal val="0"/>
                                          </p:val>
                                        </p:tav>
                                        <p:tav tm="100000">
                                          <p:val>
                                            <p:strVal val="#ppt_w"/>
                                          </p:val>
                                        </p:tav>
                                      </p:tavLst>
                                    </p:anim>
                                    <p:anim calcmode="lin" valueType="num">
                                      <p:cBhvr>
                                        <p:cTn id="49" dur="397" fill="hold"/>
                                        <p:tgtEl>
                                          <p:spTgt spid="10"/>
                                        </p:tgtEl>
                                        <p:attrNameLst>
                                          <p:attrName>ppt_h</p:attrName>
                                        </p:attrNameLst>
                                      </p:cBhvr>
                                      <p:tavLst>
                                        <p:tav tm="0">
                                          <p:val>
                                            <p:fltVal val="0"/>
                                          </p:val>
                                        </p:tav>
                                        <p:tav tm="100000">
                                          <p:val>
                                            <p:strVal val="#ppt_h"/>
                                          </p:val>
                                        </p:tav>
                                      </p:tavLst>
                                    </p:anim>
                                    <p:anim calcmode="lin" valueType="num">
                                      <p:cBhvr>
                                        <p:cTn id="50" dur="397" fill="hold"/>
                                        <p:tgtEl>
                                          <p:spTgt spid="10"/>
                                        </p:tgtEl>
                                        <p:attrNameLst>
                                          <p:attrName>ppt_x</p:attrName>
                                        </p:attrNameLst>
                                      </p:cBhvr>
                                      <p:tavLst>
                                        <p:tav tm="0">
                                          <p:val>
                                            <p:fltVal val="0.5"/>
                                          </p:val>
                                        </p:tav>
                                        <p:tav tm="100000">
                                          <p:val>
                                            <p:strVal val="#ppt_x"/>
                                          </p:val>
                                        </p:tav>
                                      </p:tavLst>
                                    </p:anim>
                                    <p:anim calcmode="lin" valueType="num">
                                      <p:cBhvr>
                                        <p:cTn id="51" dur="397" fill="hold"/>
                                        <p:tgtEl>
                                          <p:spTgt spid="10"/>
                                        </p:tgtEl>
                                        <p:attrNameLst>
                                          <p:attrName>ppt_y</p:attrName>
                                        </p:attrNameLst>
                                      </p:cBhvr>
                                      <p:tavLst>
                                        <p:tav tm="0">
                                          <p:val>
                                            <p:fltVal val="0.5"/>
                                          </p:val>
                                        </p:tav>
                                        <p:tav tm="100000">
                                          <p:val>
                                            <p:strVal val="#ppt_y"/>
                                          </p:val>
                                        </p:tav>
                                      </p:tavLst>
                                    </p:anim>
                                  </p:childTnLst>
                                </p:cTn>
                              </p:par>
                              <p:par>
                                <p:cTn id="52" presetID="23" presetClass="entr" presetSubtype="528" fill="hold" nodeType="withEffect">
                                  <p:stCondLst>
                                    <p:cond delay="238"/>
                                  </p:stCondLst>
                                  <p:childTnLst>
                                    <p:set>
                                      <p:cBhvr>
                                        <p:cTn id="53" dur="1" fill="hold">
                                          <p:stCondLst>
                                            <p:cond delay="0"/>
                                          </p:stCondLst>
                                        </p:cTn>
                                        <p:tgtEl>
                                          <p:spTgt spid="13"/>
                                        </p:tgtEl>
                                        <p:attrNameLst>
                                          <p:attrName>style.visibility</p:attrName>
                                        </p:attrNameLst>
                                      </p:cBhvr>
                                      <p:to>
                                        <p:strVal val="visible"/>
                                      </p:to>
                                    </p:set>
                                    <p:anim calcmode="lin" valueType="num">
                                      <p:cBhvr>
                                        <p:cTn id="54" dur="397" fill="hold"/>
                                        <p:tgtEl>
                                          <p:spTgt spid="13"/>
                                        </p:tgtEl>
                                        <p:attrNameLst>
                                          <p:attrName>ppt_w</p:attrName>
                                        </p:attrNameLst>
                                      </p:cBhvr>
                                      <p:tavLst>
                                        <p:tav tm="0">
                                          <p:val>
                                            <p:fltVal val="0"/>
                                          </p:val>
                                        </p:tav>
                                        <p:tav tm="100000">
                                          <p:val>
                                            <p:strVal val="#ppt_w"/>
                                          </p:val>
                                        </p:tav>
                                      </p:tavLst>
                                    </p:anim>
                                    <p:anim calcmode="lin" valueType="num">
                                      <p:cBhvr>
                                        <p:cTn id="55" dur="397" fill="hold"/>
                                        <p:tgtEl>
                                          <p:spTgt spid="13"/>
                                        </p:tgtEl>
                                        <p:attrNameLst>
                                          <p:attrName>ppt_h</p:attrName>
                                        </p:attrNameLst>
                                      </p:cBhvr>
                                      <p:tavLst>
                                        <p:tav tm="0">
                                          <p:val>
                                            <p:fltVal val="0"/>
                                          </p:val>
                                        </p:tav>
                                        <p:tav tm="100000">
                                          <p:val>
                                            <p:strVal val="#ppt_h"/>
                                          </p:val>
                                        </p:tav>
                                      </p:tavLst>
                                    </p:anim>
                                    <p:anim calcmode="lin" valueType="num">
                                      <p:cBhvr>
                                        <p:cTn id="56" dur="397" fill="hold"/>
                                        <p:tgtEl>
                                          <p:spTgt spid="13"/>
                                        </p:tgtEl>
                                        <p:attrNameLst>
                                          <p:attrName>ppt_x</p:attrName>
                                        </p:attrNameLst>
                                      </p:cBhvr>
                                      <p:tavLst>
                                        <p:tav tm="0">
                                          <p:val>
                                            <p:fltVal val="0.5"/>
                                          </p:val>
                                        </p:tav>
                                        <p:tav tm="100000">
                                          <p:val>
                                            <p:strVal val="#ppt_x"/>
                                          </p:val>
                                        </p:tav>
                                      </p:tavLst>
                                    </p:anim>
                                    <p:anim calcmode="lin" valueType="num">
                                      <p:cBhvr>
                                        <p:cTn id="57" dur="397" fill="hold"/>
                                        <p:tgtEl>
                                          <p:spTgt spid="13"/>
                                        </p:tgtEl>
                                        <p:attrNameLst>
                                          <p:attrName>ppt_y</p:attrName>
                                        </p:attrNameLst>
                                      </p:cBhvr>
                                      <p:tavLst>
                                        <p:tav tm="0">
                                          <p:val>
                                            <p:fltVal val="0.5"/>
                                          </p:val>
                                        </p:tav>
                                        <p:tav tm="100000">
                                          <p:val>
                                            <p:strVal val="#ppt_y"/>
                                          </p:val>
                                        </p:tav>
                                      </p:tavLst>
                                    </p:anim>
                                  </p:childTnLst>
                                </p:cTn>
                              </p:par>
                              <p:par>
                                <p:cTn id="58" presetID="23" presetClass="entr" presetSubtype="528" fill="hold" nodeType="withEffect">
                                  <p:stCondLst>
                                    <p:cond delay="476"/>
                                  </p:stCondLst>
                                  <p:childTnLst>
                                    <p:set>
                                      <p:cBhvr>
                                        <p:cTn id="59" dur="1" fill="hold">
                                          <p:stCondLst>
                                            <p:cond delay="0"/>
                                          </p:stCondLst>
                                        </p:cTn>
                                        <p:tgtEl>
                                          <p:spTgt spid="16"/>
                                        </p:tgtEl>
                                        <p:attrNameLst>
                                          <p:attrName>style.visibility</p:attrName>
                                        </p:attrNameLst>
                                      </p:cBhvr>
                                      <p:to>
                                        <p:strVal val="visible"/>
                                      </p:to>
                                    </p:set>
                                    <p:anim calcmode="lin" valueType="num">
                                      <p:cBhvr>
                                        <p:cTn id="60" dur="397" fill="hold"/>
                                        <p:tgtEl>
                                          <p:spTgt spid="16"/>
                                        </p:tgtEl>
                                        <p:attrNameLst>
                                          <p:attrName>ppt_w</p:attrName>
                                        </p:attrNameLst>
                                      </p:cBhvr>
                                      <p:tavLst>
                                        <p:tav tm="0">
                                          <p:val>
                                            <p:fltVal val="0"/>
                                          </p:val>
                                        </p:tav>
                                        <p:tav tm="100000">
                                          <p:val>
                                            <p:strVal val="#ppt_w"/>
                                          </p:val>
                                        </p:tav>
                                      </p:tavLst>
                                    </p:anim>
                                    <p:anim calcmode="lin" valueType="num">
                                      <p:cBhvr>
                                        <p:cTn id="61" dur="397" fill="hold"/>
                                        <p:tgtEl>
                                          <p:spTgt spid="16"/>
                                        </p:tgtEl>
                                        <p:attrNameLst>
                                          <p:attrName>ppt_h</p:attrName>
                                        </p:attrNameLst>
                                      </p:cBhvr>
                                      <p:tavLst>
                                        <p:tav tm="0">
                                          <p:val>
                                            <p:fltVal val="0"/>
                                          </p:val>
                                        </p:tav>
                                        <p:tav tm="100000">
                                          <p:val>
                                            <p:strVal val="#ppt_h"/>
                                          </p:val>
                                        </p:tav>
                                      </p:tavLst>
                                    </p:anim>
                                    <p:anim calcmode="lin" valueType="num">
                                      <p:cBhvr>
                                        <p:cTn id="62" dur="397" fill="hold"/>
                                        <p:tgtEl>
                                          <p:spTgt spid="16"/>
                                        </p:tgtEl>
                                        <p:attrNameLst>
                                          <p:attrName>ppt_x</p:attrName>
                                        </p:attrNameLst>
                                      </p:cBhvr>
                                      <p:tavLst>
                                        <p:tav tm="0">
                                          <p:val>
                                            <p:fltVal val="0.5"/>
                                          </p:val>
                                        </p:tav>
                                        <p:tav tm="100000">
                                          <p:val>
                                            <p:strVal val="#ppt_x"/>
                                          </p:val>
                                        </p:tav>
                                      </p:tavLst>
                                    </p:anim>
                                    <p:anim calcmode="lin" valueType="num">
                                      <p:cBhvr>
                                        <p:cTn id="63" dur="397"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F:\活动\2013\201309实习生活动\实习生活动 001.jpg"/>
          <p:cNvPicPr>
            <a:picLocks noChangeAspect="1" noChangeArrowheads="1"/>
          </p:cNvPicPr>
          <p:nvPr/>
        </p:nvPicPr>
        <p:blipFill>
          <a:blip r:embed="rId1" cstate="print"/>
          <a:srcRect t="5036" b="6301"/>
          <a:stretch>
            <a:fillRect/>
          </a:stretch>
        </p:blipFill>
        <p:spPr bwMode="auto">
          <a:xfrm>
            <a:off x="638176" y="489921"/>
            <a:ext cx="6400800" cy="4256357"/>
          </a:xfrm>
          <a:prstGeom prst="round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圆角矩形 4"/>
          <p:cNvSpPr/>
          <p:nvPr/>
        </p:nvSpPr>
        <p:spPr>
          <a:xfrm>
            <a:off x="7957854" y="673567"/>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8453821" y="3770792"/>
            <a:ext cx="520192" cy="520192"/>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9" name="椭圆 8"/>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8183584" y="68084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2" name="椭圆 1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8033370" y="901299"/>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5" name="椭圆 1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59"/>
          <p:cNvGrpSpPr/>
          <p:nvPr/>
        </p:nvGrpSpPr>
        <p:grpSpPr>
          <a:xfrm>
            <a:off x="7703004" y="1065453"/>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8" name="椭圆 1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62"/>
          <p:cNvGrpSpPr/>
          <p:nvPr/>
        </p:nvGrpSpPr>
        <p:grpSpPr>
          <a:xfrm>
            <a:off x="8084560" y="392941"/>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1" name="椭圆 2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3" name="组合 65"/>
          <p:cNvGrpSpPr/>
          <p:nvPr/>
        </p:nvGrpSpPr>
        <p:grpSpPr>
          <a:xfrm>
            <a:off x="7572375" y="427644"/>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5" name="椭圆 2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6" name="组合 68"/>
          <p:cNvGrpSpPr/>
          <p:nvPr/>
        </p:nvGrpSpPr>
        <p:grpSpPr>
          <a:xfrm>
            <a:off x="8237481" y="425353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8" name="椭圆 2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29" name="矩形 28"/>
          <p:cNvSpPr/>
          <p:nvPr/>
        </p:nvSpPr>
        <p:spPr>
          <a:xfrm>
            <a:off x="8015652" y="1460869"/>
            <a:ext cx="492443" cy="2308324"/>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实</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习</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生</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活</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点</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滴</a:t>
            </a:r>
            <a:endParaRPr lang="en-US" altLang="zh-CN" sz="2400" b="1" dirty="0" smtClean="0">
              <a:latin typeface="微软雅黑" panose="020B0503020204020204" charset="-122"/>
              <a:ea typeface="微软雅黑" panose="020B0503020204020204" charset="-122"/>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97"/>
                                        <p:tgtEl>
                                          <p:spTgt spid="5"/>
                                        </p:tgtEl>
                                      </p:cBhvr>
                                    </p:animEffect>
                                  </p:childTnLst>
                                </p:cTn>
                              </p:par>
                              <p:par>
                                <p:cTn id="8" presetID="16" presetClass="entr" presetSubtype="37" fill="hold" grpId="0" nodeType="withEffect">
                                  <p:stCondLst>
                                    <p:cond delay="159"/>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397"/>
                                        <p:tgtEl>
                                          <p:spTgt spid="29"/>
                                        </p:tgtEl>
                                      </p:cBhvr>
                                    </p:animEffect>
                                  </p:childTnLst>
                                </p:cTn>
                              </p:par>
                              <p:par>
                                <p:cTn id="11" presetID="23" presetClass="entr" presetSubtype="528" fill="hold" nodeType="withEffect">
                                  <p:stCondLst>
                                    <p:cond delay="238"/>
                                  </p:stCondLst>
                                  <p:childTnLst>
                                    <p:set>
                                      <p:cBhvr>
                                        <p:cTn id="12" dur="1" fill="hold">
                                          <p:stCondLst>
                                            <p:cond delay="0"/>
                                          </p:stCondLst>
                                        </p:cTn>
                                        <p:tgtEl>
                                          <p:spTgt spid="2"/>
                                        </p:tgtEl>
                                        <p:attrNameLst>
                                          <p:attrName>style.visibility</p:attrName>
                                        </p:attrNameLst>
                                      </p:cBhvr>
                                      <p:to>
                                        <p:strVal val="visible"/>
                                      </p:to>
                                    </p:set>
                                    <p:anim calcmode="lin" valueType="num">
                                      <p:cBhvr>
                                        <p:cTn id="13" dur="397" fill="hold"/>
                                        <p:tgtEl>
                                          <p:spTgt spid="2"/>
                                        </p:tgtEl>
                                        <p:attrNameLst>
                                          <p:attrName>ppt_w</p:attrName>
                                        </p:attrNameLst>
                                      </p:cBhvr>
                                      <p:tavLst>
                                        <p:tav tm="0">
                                          <p:val>
                                            <p:fltVal val="0"/>
                                          </p:val>
                                        </p:tav>
                                        <p:tav tm="100000">
                                          <p:val>
                                            <p:strVal val="#ppt_w"/>
                                          </p:val>
                                        </p:tav>
                                      </p:tavLst>
                                    </p:anim>
                                    <p:anim calcmode="lin" valueType="num">
                                      <p:cBhvr>
                                        <p:cTn id="14" dur="397" fill="hold"/>
                                        <p:tgtEl>
                                          <p:spTgt spid="2"/>
                                        </p:tgtEl>
                                        <p:attrNameLst>
                                          <p:attrName>ppt_h</p:attrName>
                                        </p:attrNameLst>
                                      </p:cBhvr>
                                      <p:tavLst>
                                        <p:tav tm="0">
                                          <p:val>
                                            <p:fltVal val="0"/>
                                          </p:val>
                                        </p:tav>
                                        <p:tav tm="100000">
                                          <p:val>
                                            <p:strVal val="#ppt_h"/>
                                          </p:val>
                                        </p:tav>
                                      </p:tavLst>
                                    </p:anim>
                                    <p:anim calcmode="lin" valueType="num">
                                      <p:cBhvr>
                                        <p:cTn id="15" dur="397" fill="hold"/>
                                        <p:tgtEl>
                                          <p:spTgt spid="2"/>
                                        </p:tgtEl>
                                        <p:attrNameLst>
                                          <p:attrName>ppt_x</p:attrName>
                                        </p:attrNameLst>
                                      </p:cBhvr>
                                      <p:tavLst>
                                        <p:tav tm="0">
                                          <p:val>
                                            <p:fltVal val="0.5"/>
                                          </p:val>
                                        </p:tav>
                                        <p:tav tm="100000">
                                          <p:val>
                                            <p:strVal val="#ppt_x"/>
                                          </p:val>
                                        </p:tav>
                                      </p:tavLst>
                                    </p:anim>
                                    <p:anim calcmode="lin" valueType="num">
                                      <p:cBhvr>
                                        <p:cTn id="16" dur="397" fill="hold"/>
                                        <p:tgtEl>
                                          <p:spTgt spid="2"/>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476"/>
                                  </p:stCondLst>
                                  <p:childTnLst>
                                    <p:set>
                                      <p:cBhvr>
                                        <p:cTn id="18" dur="1" fill="hold">
                                          <p:stCondLst>
                                            <p:cond delay="0"/>
                                          </p:stCondLst>
                                        </p:cTn>
                                        <p:tgtEl>
                                          <p:spTgt spid="3"/>
                                        </p:tgtEl>
                                        <p:attrNameLst>
                                          <p:attrName>style.visibility</p:attrName>
                                        </p:attrNameLst>
                                      </p:cBhvr>
                                      <p:to>
                                        <p:strVal val="visible"/>
                                      </p:to>
                                    </p:set>
                                    <p:anim calcmode="lin" valueType="num">
                                      <p:cBhvr>
                                        <p:cTn id="19" dur="397" fill="hold"/>
                                        <p:tgtEl>
                                          <p:spTgt spid="3"/>
                                        </p:tgtEl>
                                        <p:attrNameLst>
                                          <p:attrName>ppt_w</p:attrName>
                                        </p:attrNameLst>
                                      </p:cBhvr>
                                      <p:tavLst>
                                        <p:tav tm="0">
                                          <p:val>
                                            <p:fltVal val="0"/>
                                          </p:val>
                                        </p:tav>
                                        <p:tav tm="100000">
                                          <p:val>
                                            <p:strVal val="#ppt_w"/>
                                          </p:val>
                                        </p:tav>
                                      </p:tavLst>
                                    </p:anim>
                                    <p:anim calcmode="lin" valueType="num">
                                      <p:cBhvr>
                                        <p:cTn id="20" dur="397" fill="hold"/>
                                        <p:tgtEl>
                                          <p:spTgt spid="3"/>
                                        </p:tgtEl>
                                        <p:attrNameLst>
                                          <p:attrName>ppt_h</p:attrName>
                                        </p:attrNameLst>
                                      </p:cBhvr>
                                      <p:tavLst>
                                        <p:tav tm="0">
                                          <p:val>
                                            <p:fltVal val="0"/>
                                          </p:val>
                                        </p:tav>
                                        <p:tav tm="100000">
                                          <p:val>
                                            <p:strVal val="#ppt_h"/>
                                          </p:val>
                                        </p:tav>
                                      </p:tavLst>
                                    </p:anim>
                                    <p:anim calcmode="lin" valueType="num">
                                      <p:cBhvr>
                                        <p:cTn id="21" dur="397" fill="hold"/>
                                        <p:tgtEl>
                                          <p:spTgt spid="3"/>
                                        </p:tgtEl>
                                        <p:attrNameLst>
                                          <p:attrName>ppt_x</p:attrName>
                                        </p:attrNameLst>
                                      </p:cBhvr>
                                      <p:tavLst>
                                        <p:tav tm="0">
                                          <p:val>
                                            <p:fltVal val="0.5"/>
                                          </p:val>
                                        </p:tav>
                                        <p:tav tm="100000">
                                          <p:val>
                                            <p:strVal val="#ppt_x"/>
                                          </p:val>
                                        </p:tav>
                                      </p:tavLst>
                                    </p:anim>
                                    <p:anim calcmode="lin" valueType="num">
                                      <p:cBhvr>
                                        <p:cTn id="22" dur="397" fill="hold"/>
                                        <p:tgtEl>
                                          <p:spTgt spid="3"/>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476"/>
                                  </p:stCondLst>
                                  <p:childTnLst>
                                    <p:set>
                                      <p:cBhvr>
                                        <p:cTn id="24" dur="1" fill="hold">
                                          <p:stCondLst>
                                            <p:cond delay="0"/>
                                          </p:stCondLst>
                                        </p:cTn>
                                        <p:tgtEl>
                                          <p:spTgt spid="4"/>
                                        </p:tgtEl>
                                        <p:attrNameLst>
                                          <p:attrName>style.visibility</p:attrName>
                                        </p:attrNameLst>
                                      </p:cBhvr>
                                      <p:to>
                                        <p:strVal val="visible"/>
                                      </p:to>
                                    </p:set>
                                    <p:anim calcmode="lin" valueType="num">
                                      <p:cBhvr>
                                        <p:cTn id="25" dur="397" fill="hold"/>
                                        <p:tgtEl>
                                          <p:spTgt spid="4"/>
                                        </p:tgtEl>
                                        <p:attrNameLst>
                                          <p:attrName>ppt_w</p:attrName>
                                        </p:attrNameLst>
                                      </p:cBhvr>
                                      <p:tavLst>
                                        <p:tav tm="0">
                                          <p:val>
                                            <p:fltVal val="0"/>
                                          </p:val>
                                        </p:tav>
                                        <p:tav tm="100000">
                                          <p:val>
                                            <p:strVal val="#ppt_w"/>
                                          </p:val>
                                        </p:tav>
                                      </p:tavLst>
                                    </p:anim>
                                    <p:anim calcmode="lin" valueType="num">
                                      <p:cBhvr>
                                        <p:cTn id="26" dur="397" fill="hold"/>
                                        <p:tgtEl>
                                          <p:spTgt spid="4"/>
                                        </p:tgtEl>
                                        <p:attrNameLst>
                                          <p:attrName>ppt_h</p:attrName>
                                        </p:attrNameLst>
                                      </p:cBhvr>
                                      <p:tavLst>
                                        <p:tav tm="0">
                                          <p:val>
                                            <p:fltVal val="0"/>
                                          </p:val>
                                        </p:tav>
                                        <p:tav tm="100000">
                                          <p:val>
                                            <p:strVal val="#ppt_h"/>
                                          </p:val>
                                        </p:tav>
                                      </p:tavLst>
                                    </p:anim>
                                    <p:anim calcmode="lin" valueType="num">
                                      <p:cBhvr>
                                        <p:cTn id="27" dur="397" fill="hold"/>
                                        <p:tgtEl>
                                          <p:spTgt spid="4"/>
                                        </p:tgtEl>
                                        <p:attrNameLst>
                                          <p:attrName>ppt_x</p:attrName>
                                        </p:attrNameLst>
                                      </p:cBhvr>
                                      <p:tavLst>
                                        <p:tav tm="0">
                                          <p:val>
                                            <p:fltVal val="0.5"/>
                                          </p:val>
                                        </p:tav>
                                        <p:tav tm="100000">
                                          <p:val>
                                            <p:strVal val="#ppt_x"/>
                                          </p:val>
                                        </p:tav>
                                      </p:tavLst>
                                    </p:anim>
                                    <p:anim calcmode="lin" valueType="num">
                                      <p:cBhvr>
                                        <p:cTn id="28" dur="397" fill="hold"/>
                                        <p:tgtEl>
                                          <p:spTgt spid="4"/>
                                        </p:tgtEl>
                                        <p:attrNameLst>
                                          <p:attrName>ppt_y</p:attrName>
                                        </p:attrNameLst>
                                      </p:cBhvr>
                                      <p:tavLst>
                                        <p:tav tm="0">
                                          <p:val>
                                            <p:fltVal val="0.5"/>
                                          </p:val>
                                        </p:tav>
                                        <p:tav tm="100000">
                                          <p:val>
                                            <p:strVal val="#ppt_y"/>
                                          </p:val>
                                        </p:tav>
                                      </p:tavLst>
                                    </p:anim>
                                  </p:childTnLst>
                                </p:cTn>
                              </p:par>
                              <p:par>
                                <p:cTn id="29" presetID="26" presetClass="emph" presetSubtype="0" repeatCount="3000" fill="hold" nodeType="withEffect">
                                  <p:stCondLst>
                                    <p:cond delay="643"/>
                                  </p:stCondLst>
                                  <p:childTnLst>
                                    <p:animEffect transition="out" filter="fade">
                                      <p:cBhvr>
                                        <p:cTn id="30" dur="397" tmFilter="0, 0; .2, .5; .8, .5; 1, 0"/>
                                        <p:tgtEl>
                                          <p:spTgt spid="2"/>
                                        </p:tgtEl>
                                      </p:cBhvr>
                                    </p:animEffect>
                                    <p:animScale>
                                      <p:cBhvr>
                                        <p:cTn id="31" dur="198" autoRev="1" fill="hold"/>
                                        <p:tgtEl>
                                          <p:spTgt spid="2"/>
                                        </p:tgtEl>
                                      </p:cBhvr>
                                      <p:by x="105000" y="105000"/>
                                    </p:animScale>
                                  </p:childTnLst>
                                </p:cTn>
                              </p:par>
                              <p:par>
                                <p:cTn id="32" presetID="23" presetClass="entr" presetSubtype="528" fill="hold" nodeType="withEffect">
                                  <p:stCondLst>
                                    <p:cond delay="238"/>
                                  </p:stCondLst>
                                  <p:childTnLst>
                                    <p:set>
                                      <p:cBhvr>
                                        <p:cTn id="33" dur="1" fill="hold">
                                          <p:stCondLst>
                                            <p:cond delay="0"/>
                                          </p:stCondLst>
                                        </p:cTn>
                                        <p:tgtEl>
                                          <p:spTgt spid="7"/>
                                        </p:tgtEl>
                                        <p:attrNameLst>
                                          <p:attrName>style.visibility</p:attrName>
                                        </p:attrNameLst>
                                      </p:cBhvr>
                                      <p:to>
                                        <p:strVal val="visible"/>
                                      </p:to>
                                    </p:set>
                                    <p:anim calcmode="lin" valueType="num">
                                      <p:cBhvr>
                                        <p:cTn id="34" dur="397" fill="hold"/>
                                        <p:tgtEl>
                                          <p:spTgt spid="7"/>
                                        </p:tgtEl>
                                        <p:attrNameLst>
                                          <p:attrName>ppt_w</p:attrName>
                                        </p:attrNameLst>
                                      </p:cBhvr>
                                      <p:tavLst>
                                        <p:tav tm="0">
                                          <p:val>
                                            <p:fltVal val="0"/>
                                          </p:val>
                                        </p:tav>
                                        <p:tav tm="100000">
                                          <p:val>
                                            <p:strVal val="#ppt_w"/>
                                          </p:val>
                                        </p:tav>
                                      </p:tavLst>
                                    </p:anim>
                                    <p:anim calcmode="lin" valueType="num">
                                      <p:cBhvr>
                                        <p:cTn id="35" dur="397" fill="hold"/>
                                        <p:tgtEl>
                                          <p:spTgt spid="7"/>
                                        </p:tgtEl>
                                        <p:attrNameLst>
                                          <p:attrName>ppt_h</p:attrName>
                                        </p:attrNameLst>
                                      </p:cBhvr>
                                      <p:tavLst>
                                        <p:tav tm="0">
                                          <p:val>
                                            <p:fltVal val="0"/>
                                          </p:val>
                                        </p:tav>
                                        <p:tav tm="100000">
                                          <p:val>
                                            <p:strVal val="#ppt_h"/>
                                          </p:val>
                                        </p:tav>
                                      </p:tavLst>
                                    </p:anim>
                                    <p:anim calcmode="lin" valueType="num">
                                      <p:cBhvr>
                                        <p:cTn id="36" dur="397" fill="hold"/>
                                        <p:tgtEl>
                                          <p:spTgt spid="7"/>
                                        </p:tgtEl>
                                        <p:attrNameLst>
                                          <p:attrName>ppt_x</p:attrName>
                                        </p:attrNameLst>
                                      </p:cBhvr>
                                      <p:tavLst>
                                        <p:tav tm="0">
                                          <p:val>
                                            <p:fltVal val="0.5"/>
                                          </p:val>
                                        </p:tav>
                                        <p:tav tm="100000">
                                          <p:val>
                                            <p:strVal val="#ppt_x"/>
                                          </p:val>
                                        </p:tav>
                                      </p:tavLst>
                                    </p:anim>
                                    <p:anim calcmode="lin" valueType="num">
                                      <p:cBhvr>
                                        <p:cTn id="37" dur="397" fill="hold"/>
                                        <p:tgtEl>
                                          <p:spTgt spid="7"/>
                                        </p:tgtEl>
                                        <p:attrNameLst>
                                          <p:attrName>ppt_y</p:attrName>
                                        </p:attrNameLst>
                                      </p:cBhvr>
                                      <p:tavLst>
                                        <p:tav tm="0">
                                          <p:val>
                                            <p:fltVal val="0.5"/>
                                          </p:val>
                                        </p:tav>
                                        <p:tav tm="100000">
                                          <p:val>
                                            <p:strVal val="#ppt_y"/>
                                          </p:val>
                                        </p:tav>
                                      </p:tavLst>
                                    </p:anim>
                                  </p:childTnLst>
                                </p:cTn>
                              </p:par>
                              <p:par>
                                <p:cTn id="38" presetID="26" presetClass="emph" presetSubtype="0" repeatCount="3000" fill="hold" nodeType="withEffect">
                                  <p:stCondLst>
                                    <p:cond delay="643"/>
                                  </p:stCondLst>
                                  <p:childTnLst>
                                    <p:animEffect transition="out" filter="fade">
                                      <p:cBhvr>
                                        <p:cTn id="39" dur="397" tmFilter="0, 0; .2, .5; .8, .5; 1, 0"/>
                                        <p:tgtEl>
                                          <p:spTgt spid="7"/>
                                        </p:tgtEl>
                                      </p:cBhvr>
                                    </p:animEffect>
                                    <p:animScale>
                                      <p:cBhvr>
                                        <p:cTn id="40" dur="198" autoRev="1" fill="hold"/>
                                        <p:tgtEl>
                                          <p:spTgt spid="7"/>
                                        </p:tgtEl>
                                      </p:cBhvr>
                                      <p:by x="105000" y="105000"/>
                                    </p:animScale>
                                  </p:childTnLst>
                                </p:cTn>
                              </p:par>
                              <p:par>
                                <p:cTn id="41" presetID="29" presetClass="entr" presetSubtype="0" fill="hold" nodeType="withEffect">
                                  <p:stCondLst>
                                    <p:cond delay="643"/>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ppt_x</p:attrName>
                                        </p:attrNameLst>
                                      </p:cBhvr>
                                      <p:tavLst>
                                        <p:tav tm="0">
                                          <p:val>
                                            <p:strVal val="#ppt_x-.2"/>
                                          </p:val>
                                        </p:tav>
                                        <p:tav tm="100000">
                                          <p:val>
                                            <p:strVal val="#ppt_x"/>
                                          </p:val>
                                        </p:tav>
                                      </p:tavLst>
                                    </p:anim>
                                    <p:anim calcmode="lin" valueType="num">
                                      <p:cBhvr>
                                        <p:cTn id="4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45" dur="1000"/>
                                        <p:tgtEl>
                                          <p:spTgt spid="6"/>
                                        </p:tgtEl>
                                      </p:cBhvr>
                                    </p:animEffect>
                                  </p:childTnLst>
                                </p:cTn>
                              </p:par>
                              <p:par>
                                <p:cTn id="46" presetID="23" presetClass="entr" presetSubtype="528" fill="hold" nodeType="withEffect">
                                  <p:stCondLst>
                                    <p:cond delay="476"/>
                                  </p:stCondLst>
                                  <p:childTnLst>
                                    <p:set>
                                      <p:cBhvr>
                                        <p:cTn id="47" dur="1" fill="hold">
                                          <p:stCondLst>
                                            <p:cond delay="0"/>
                                          </p:stCondLst>
                                        </p:cTn>
                                        <p:tgtEl>
                                          <p:spTgt spid="10"/>
                                        </p:tgtEl>
                                        <p:attrNameLst>
                                          <p:attrName>style.visibility</p:attrName>
                                        </p:attrNameLst>
                                      </p:cBhvr>
                                      <p:to>
                                        <p:strVal val="visible"/>
                                      </p:to>
                                    </p:set>
                                    <p:anim calcmode="lin" valueType="num">
                                      <p:cBhvr>
                                        <p:cTn id="48" dur="397" fill="hold"/>
                                        <p:tgtEl>
                                          <p:spTgt spid="10"/>
                                        </p:tgtEl>
                                        <p:attrNameLst>
                                          <p:attrName>ppt_w</p:attrName>
                                        </p:attrNameLst>
                                      </p:cBhvr>
                                      <p:tavLst>
                                        <p:tav tm="0">
                                          <p:val>
                                            <p:fltVal val="0"/>
                                          </p:val>
                                        </p:tav>
                                        <p:tav tm="100000">
                                          <p:val>
                                            <p:strVal val="#ppt_w"/>
                                          </p:val>
                                        </p:tav>
                                      </p:tavLst>
                                    </p:anim>
                                    <p:anim calcmode="lin" valueType="num">
                                      <p:cBhvr>
                                        <p:cTn id="49" dur="397" fill="hold"/>
                                        <p:tgtEl>
                                          <p:spTgt spid="10"/>
                                        </p:tgtEl>
                                        <p:attrNameLst>
                                          <p:attrName>ppt_h</p:attrName>
                                        </p:attrNameLst>
                                      </p:cBhvr>
                                      <p:tavLst>
                                        <p:tav tm="0">
                                          <p:val>
                                            <p:fltVal val="0"/>
                                          </p:val>
                                        </p:tav>
                                        <p:tav tm="100000">
                                          <p:val>
                                            <p:strVal val="#ppt_h"/>
                                          </p:val>
                                        </p:tav>
                                      </p:tavLst>
                                    </p:anim>
                                    <p:anim calcmode="lin" valueType="num">
                                      <p:cBhvr>
                                        <p:cTn id="50" dur="397" fill="hold"/>
                                        <p:tgtEl>
                                          <p:spTgt spid="10"/>
                                        </p:tgtEl>
                                        <p:attrNameLst>
                                          <p:attrName>ppt_x</p:attrName>
                                        </p:attrNameLst>
                                      </p:cBhvr>
                                      <p:tavLst>
                                        <p:tav tm="0">
                                          <p:val>
                                            <p:fltVal val="0.5"/>
                                          </p:val>
                                        </p:tav>
                                        <p:tav tm="100000">
                                          <p:val>
                                            <p:strVal val="#ppt_x"/>
                                          </p:val>
                                        </p:tav>
                                      </p:tavLst>
                                    </p:anim>
                                    <p:anim calcmode="lin" valueType="num">
                                      <p:cBhvr>
                                        <p:cTn id="51" dur="397" fill="hold"/>
                                        <p:tgtEl>
                                          <p:spTgt spid="10"/>
                                        </p:tgtEl>
                                        <p:attrNameLst>
                                          <p:attrName>ppt_y</p:attrName>
                                        </p:attrNameLst>
                                      </p:cBhvr>
                                      <p:tavLst>
                                        <p:tav tm="0">
                                          <p:val>
                                            <p:fltVal val="0.5"/>
                                          </p:val>
                                        </p:tav>
                                        <p:tav tm="100000">
                                          <p:val>
                                            <p:strVal val="#ppt_y"/>
                                          </p:val>
                                        </p:tav>
                                      </p:tavLst>
                                    </p:anim>
                                  </p:childTnLst>
                                </p:cTn>
                              </p:par>
                              <p:par>
                                <p:cTn id="52" presetID="23" presetClass="entr" presetSubtype="528" fill="hold" nodeType="withEffect">
                                  <p:stCondLst>
                                    <p:cond delay="238"/>
                                  </p:stCondLst>
                                  <p:childTnLst>
                                    <p:set>
                                      <p:cBhvr>
                                        <p:cTn id="53" dur="1" fill="hold">
                                          <p:stCondLst>
                                            <p:cond delay="0"/>
                                          </p:stCondLst>
                                        </p:cTn>
                                        <p:tgtEl>
                                          <p:spTgt spid="13"/>
                                        </p:tgtEl>
                                        <p:attrNameLst>
                                          <p:attrName>style.visibility</p:attrName>
                                        </p:attrNameLst>
                                      </p:cBhvr>
                                      <p:to>
                                        <p:strVal val="visible"/>
                                      </p:to>
                                    </p:set>
                                    <p:anim calcmode="lin" valueType="num">
                                      <p:cBhvr>
                                        <p:cTn id="54" dur="397" fill="hold"/>
                                        <p:tgtEl>
                                          <p:spTgt spid="13"/>
                                        </p:tgtEl>
                                        <p:attrNameLst>
                                          <p:attrName>ppt_w</p:attrName>
                                        </p:attrNameLst>
                                      </p:cBhvr>
                                      <p:tavLst>
                                        <p:tav tm="0">
                                          <p:val>
                                            <p:fltVal val="0"/>
                                          </p:val>
                                        </p:tav>
                                        <p:tav tm="100000">
                                          <p:val>
                                            <p:strVal val="#ppt_w"/>
                                          </p:val>
                                        </p:tav>
                                      </p:tavLst>
                                    </p:anim>
                                    <p:anim calcmode="lin" valueType="num">
                                      <p:cBhvr>
                                        <p:cTn id="55" dur="397" fill="hold"/>
                                        <p:tgtEl>
                                          <p:spTgt spid="13"/>
                                        </p:tgtEl>
                                        <p:attrNameLst>
                                          <p:attrName>ppt_h</p:attrName>
                                        </p:attrNameLst>
                                      </p:cBhvr>
                                      <p:tavLst>
                                        <p:tav tm="0">
                                          <p:val>
                                            <p:fltVal val="0"/>
                                          </p:val>
                                        </p:tav>
                                        <p:tav tm="100000">
                                          <p:val>
                                            <p:strVal val="#ppt_h"/>
                                          </p:val>
                                        </p:tav>
                                      </p:tavLst>
                                    </p:anim>
                                    <p:anim calcmode="lin" valueType="num">
                                      <p:cBhvr>
                                        <p:cTn id="56" dur="397" fill="hold"/>
                                        <p:tgtEl>
                                          <p:spTgt spid="13"/>
                                        </p:tgtEl>
                                        <p:attrNameLst>
                                          <p:attrName>ppt_x</p:attrName>
                                        </p:attrNameLst>
                                      </p:cBhvr>
                                      <p:tavLst>
                                        <p:tav tm="0">
                                          <p:val>
                                            <p:fltVal val="0.5"/>
                                          </p:val>
                                        </p:tav>
                                        <p:tav tm="100000">
                                          <p:val>
                                            <p:strVal val="#ppt_x"/>
                                          </p:val>
                                        </p:tav>
                                      </p:tavLst>
                                    </p:anim>
                                    <p:anim calcmode="lin" valueType="num">
                                      <p:cBhvr>
                                        <p:cTn id="57" dur="397" fill="hold"/>
                                        <p:tgtEl>
                                          <p:spTgt spid="13"/>
                                        </p:tgtEl>
                                        <p:attrNameLst>
                                          <p:attrName>ppt_y</p:attrName>
                                        </p:attrNameLst>
                                      </p:cBhvr>
                                      <p:tavLst>
                                        <p:tav tm="0">
                                          <p:val>
                                            <p:fltVal val="0.5"/>
                                          </p:val>
                                        </p:tav>
                                        <p:tav tm="100000">
                                          <p:val>
                                            <p:strVal val="#ppt_y"/>
                                          </p:val>
                                        </p:tav>
                                      </p:tavLst>
                                    </p:anim>
                                  </p:childTnLst>
                                </p:cTn>
                              </p:par>
                              <p:par>
                                <p:cTn id="58" presetID="23" presetClass="entr" presetSubtype="528" fill="hold" nodeType="withEffect">
                                  <p:stCondLst>
                                    <p:cond delay="476"/>
                                  </p:stCondLst>
                                  <p:childTnLst>
                                    <p:set>
                                      <p:cBhvr>
                                        <p:cTn id="59" dur="1" fill="hold">
                                          <p:stCondLst>
                                            <p:cond delay="0"/>
                                          </p:stCondLst>
                                        </p:cTn>
                                        <p:tgtEl>
                                          <p:spTgt spid="16"/>
                                        </p:tgtEl>
                                        <p:attrNameLst>
                                          <p:attrName>style.visibility</p:attrName>
                                        </p:attrNameLst>
                                      </p:cBhvr>
                                      <p:to>
                                        <p:strVal val="visible"/>
                                      </p:to>
                                    </p:set>
                                    <p:anim calcmode="lin" valueType="num">
                                      <p:cBhvr>
                                        <p:cTn id="60" dur="397" fill="hold"/>
                                        <p:tgtEl>
                                          <p:spTgt spid="16"/>
                                        </p:tgtEl>
                                        <p:attrNameLst>
                                          <p:attrName>ppt_w</p:attrName>
                                        </p:attrNameLst>
                                      </p:cBhvr>
                                      <p:tavLst>
                                        <p:tav tm="0">
                                          <p:val>
                                            <p:fltVal val="0"/>
                                          </p:val>
                                        </p:tav>
                                        <p:tav tm="100000">
                                          <p:val>
                                            <p:strVal val="#ppt_w"/>
                                          </p:val>
                                        </p:tav>
                                      </p:tavLst>
                                    </p:anim>
                                    <p:anim calcmode="lin" valueType="num">
                                      <p:cBhvr>
                                        <p:cTn id="61" dur="397" fill="hold"/>
                                        <p:tgtEl>
                                          <p:spTgt spid="16"/>
                                        </p:tgtEl>
                                        <p:attrNameLst>
                                          <p:attrName>ppt_h</p:attrName>
                                        </p:attrNameLst>
                                      </p:cBhvr>
                                      <p:tavLst>
                                        <p:tav tm="0">
                                          <p:val>
                                            <p:fltVal val="0"/>
                                          </p:val>
                                        </p:tav>
                                        <p:tav tm="100000">
                                          <p:val>
                                            <p:strVal val="#ppt_h"/>
                                          </p:val>
                                        </p:tav>
                                      </p:tavLst>
                                    </p:anim>
                                    <p:anim calcmode="lin" valueType="num">
                                      <p:cBhvr>
                                        <p:cTn id="62" dur="397" fill="hold"/>
                                        <p:tgtEl>
                                          <p:spTgt spid="16"/>
                                        </p:tgtEl>
                                        <p:attrNameLst>
                                          <p:attrName>ppt_x</p:attrName>
                                        </p:attrNameLst>
                                      </p:cBhvr>
                                      <p:tavLst>
                                        <p:tav tm="0">
                                          <p:val>
                                            <p:fltVal val="0.5"/>
                                          </p:val>
                                        </p:tav>
                                        <p:tav tm="100000">
                                          <p:val>
                                            <p:strVal val="#ppt_x"/>
                                          </p:val>
                                        </p:tav>
                                      </p:tavLst>
                                    </p:anim>
                                    <p:anim calcmode="lin" valueType="num">
                                      <p:cBhvr>
                                        <p:cTn id="63" dur="397"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I:\人力资源部\3.31采茶活动\DSC_1413.JPG"/>
          <p:cNvPicPr>
            <a:picLocks noChangeAspect="1" noChangeArrowheads="1"/>
          </p:cNvPicPr>
          <p:nvPr/>
        </p:nvPicPr>
        <p:blipFill>
          <a:blip r:embed="rId1" cstate="print"/>
          <a:srcRect b="3126"/>
          <a:stretch>
            <a:fillRect/>
          </a:stretch>
        </p:blipFill>
        <p:spPr bwMode="auto">
          <a:xfrm>
            <a:off x="369100" y="466724"/>
            <a:ext cx="6307925" cy="4191256"/>
          </a:xfrm>
          <a:prstGeom prst="round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圆角矩形 4"/>
          <p:cNvSpPr/>
          <p:nvPr/>
        </p:nvSpPr>
        <p:spPr>
          <a:xfrm>
            <a:off x="7376829" y="559267"/>
            <a:ext cx="588299" cy="3708564"/>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grpSp>
        <p:nvGrpSpPr>
          <p:cNvPr id="2" name="组合 50"/>
          <p:cNvGrpSpPr/>
          <p:nvPr/>
        </p:nvGrpSpPr>
        <p:grpSpPr>
          <a:xfrm>
            <a:off x="7872796" y="3656492"/>
            <a:ext cx="520192" cy="520192"/>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9" name="椭圆 8"/>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53"/>
          <p:cNvGrpSpPr/>
          <p:nvPr/>
        </p:nvGrpSpPr>
        <p:grpSpPr>
          <a:xfrm>
            <a:off x="7602559" y="56654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2" name="椭圆 1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56"/>
          <p:cNvGrpSpPr/>
          <p:nvPr/>
        </p:nvGrpSpPr>
        <p:grpSpPr>
          <a:xfrm>
            <a:off x="7452345" y="786999"/>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5" name="椭圆 1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59"/>
          <p:cNvGrpSpPr/>
          <p:nvPr/>
        </p:nvGrpSpPr>
        <p:grpSpPr>
          <a:xfrm>
            <a:off x="7121979" y="951153"/>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8" name="椭圆 1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62"/>
          <p:cNvGrpSpPr/>
          <p:nvPr/>
        </p:nvGrpSpPr>
        <p:grpSpPr>
          <a:xfrm>
            <a:off x="7503535" y="278641"/>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1" name="椭圆 20"/>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3" name="组合 65"/>
          <p:cNvGrpSpPr/>
          <p:nvPr/>
        </p:nvGrpSpPr>
        <p:grpSpPr>
          <a:xfrm>
            <a:off x="6991350" y="313344"/>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5" name="椭圆 2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6" name="组合 68"/>
          <p:cNvGrpSpPr/>
          <p:nvPr/>
        </p:nvGrpSpPr>
        <p:grpSpPr>
          <a:xfrm>
            <a:off x="7656456" y="413923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8" name="椭圆 27"/>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29" name="矩形 28"/>
          <p:cNvSpPr/>
          <p:nvPr/>
        </p:nvSpPr>
        <p:spPr>
          <a:xfrm>
            <a:off x="7434627" y="1346569"/>
            <a:ext cx="492443" cy="2308324"/>
          </a:xfrm>
          <a:prstGeom prst="rect">
            <a:avLst/>
          </a:prstGeom>
        </p:spPr>
        <p:txBody>
          <a:bodyPr wrap="none">
            <a:spAutoFit/>
          </a:bodyPr>
          <a:lstStyle/>
          <a:p>
            <a:r>
              <a:rPr lang="zh-CN" altLang="en-US" sz="2400" b="1" dirty="0" smtClean="0">
                <a:latin typeface="微软雅黑" panose="020B0503020204020204" charset="-122"/>
                <a:ea typeface="微软雅黑" panose="020B0503020204020204" charset="-122"/>
              </a:rPr>
              <a:t>实</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习</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生</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活</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点</a:t>
            </a:r>
            <a:endParaRPr lang="en-US" altLang="zh-CN" sz="2400" b="1" dirty="0" smtClean="0">
              <a:latin typeface="微软雅黑" panose="020B0503020204020204" charset="-122"/>
              <a:ea typeface="微软雅黑" panose="020B0503020204020204" charset="-122"/>
            </a:endParaRPr>
          </a:p>
          <a:p>
            <a:r>
              <a:rPr lang="zh-CN" altLang="en-US" sz="2400" b="1" dirty="0" smtClean="0">
                <a:latin typeface="微软雅黑" panose="020B0503020204020204" charset="-122"/>
                <a:ea typeface="微软雅黑" panose="020B0503020204020204" charset="-122"/>
              </a:rPr>
              <a:t>滴</a:t>
            </a:r>
            <a:endParaRPr lang="en-US" altLang="zh-CN" sz="2400" b="1" dirty="0" smtClean="0">
              <a:latin typeface="微软雅黑" panose="020B0503020204020204" charset="-122"/>
              <a:ea typeface="微软雅黑" panose="020B0503020204020204" charset="-122"/>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9"/>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97"/>
                                        <p:tgtEl>
                                          <p:spTgt spid="5"/>
                                        </p:tgtEl>
                                      </p:cBhvr>
                                    </p:animEffect>
                                  </p:childTnLst>
                                </p:cTn>
                              </p:par>
                              <p:par>
                                <p:cTn id="8" presetID="16" presetClass="entr" presetSubtype="37" fill="hold" grpId="0" nodeType="withEffect">
                                  <p:stCondLst>
                                    <p:cond delay="159"/>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397"/>
                                        <p:tgtEl>
                                          <p:spTgt spid="29"/>
                                        </p:tgtEl>
                                      </p:cBhvr>
                                    </p:animEffect>
                                  </p:childTnLst>
                                </p:cTn>
                              </p:par>
                              <p:par>
                                <p:cTn id="11" presetID="23" presetClass="entr" presetSubtype="528" fill="hold" nodeType="withEffect">
                                  <p:stCondLst>
                                    <p:cond delay="238"/>
                                  </p:stCondLst>
                                  <p:childTnLst>
                                    <p:set>
                                      <p:cBhvr>
                                        <p:cTn id="12" dur="1" fill="hold">
                                          <p:stCondLst>
                                            <p:cond delay="0"/>
                                          </p:stCondLst>
                                        </p:cTn>
                                        <p:tgtEl>
                                          <p:spTgt spid="2"/>
                                        </p:tgtEl>
                                        <p:attrNameLst>
                                          <p:attrName>style.visibility</p:attrName>
                                        </p:attrNameLst>
                                      </p:cBhvr>
                                      <p:to>
                                        <p:strVal val="visible"/>
                                      </p:to>
                                    </p:set>
                                    <p:anim calcmode="lin" valueType="num">
                                      <p:cBhvr>
                                        <p:cTn id="13" dur="397" fill="hold"/>
                                        <p:tgtEl>
                                          <p:spTgt spid="2"/>
                                        </p:tgtEl>
                                        <p:attrNameLst>
                                          <p:attrName>ppt_w</p:attrName>
                                        </p:attrNameLst>
                                      </p:cBhvr>
                                      <p:tavLst>
                                        <p:tav tm="0">
                                          <p:val>
                                            <p:fltVal val="0"/>
                                          </p:val>
                                        </p:tav>
                                        <p:tav tm="100000">
                                          <p:val>
                                            <p:strVal val="#ppt_w"/>
                                          </p:val>
                                        </p:tav>
                                      </p:tavLst>
                                    </p:anim>
                                    <p:anim calcmode="lin" valueType="num">
                                      <p:cBhvr>
                                        <p:cTn id="14" dur="397" fill="hold"/>
                                        <p:tgtEl>
                                          <p:spTgt spid="2"/>
                                        </p:tgtEl>
                                        <p:attrNameLst>
                                          <p:attrName>ppt_h</p:attrName>
                                        </p:attrNameLst>
                                      </p:cBhvr>
                                      <p:tavLst>
                                        <p:tav tm="0">
                                          <p:val>
                                            <p:fltVal val="0"/>
                                          </p:val>
                                        </p:tav>
                                        <p:tav tm="100000">
                                          <p:val>
                                            <p:strVal val="#ppt_h"/>
                                          </p:val>
                                        </p:tav>
                                      </p:tavLst>
                                    </p:anim>
                                    <p:anim calcmode="lin" valueType="num">
                                      <p:cBhvr>
                                        <p:cTn id="15" dur="397" fill="hold"/>
                                        <p:tgtEl>
                                          <p:spTgt spid="2"/>
                                        </p:tgtEl>
                                        <p:attrNameLst>
                                          <p:attrName>ppt_x</p:attrName>
                                        </p:attrNameLst>
                                      </p:cBhvr>
                                      <p:tavLst>
                                        <p:tav tm="0">
                                          <p:val>
                                            <p:fltVal val="0.5"/>
                                          </p:val>
                                        </p:tav>
                                        <p:tav tm="100000">
                                          <p:val>
                                            <p:strVal val="#ppt_x"/>
                                          </p:val>
                                        </p:tav>
                                      </p:tavLst>
                                    </p:anim>
                                    <p:anim calcmode="lin" valueType="num">
                                      <p:cBhvr>
                                        <p:cTn id="16" dur="397" fill="hold"/>
                                        <p:tgtEl>
                                          <p:spTgt spid="2"/>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476"/>
                                  </p:stCondLst>
                                  <p:childTnLst>
                                    <p:set>
                                      <p:cBhvr>
                                        <p:cTn id="18" dur="1" fill="hold">
                                          <p:stCondLst>
                                            <p:cond delay="0"/>
                                          </p:stCondLst>
                                        </p:cTn>
                                        <p:tgtEl>
                                          <p:spTgt spid="3"/>
                                        </p:tgtEl>
                                        <p:attrNameLst>
                                          <p:attrName>style.visibility</p:attrName>
                                        </p:attrNameLst>
                                      </p:cBhvr>
                                      <p:to>
                                        <p:strVal val="visible"/>
                                      </p:to>
                                    </p:set>
                                    <p:anim calcmode="lin" valueType="num">
                                      <p:cBhvr>
                                        <p:cTn id="19" dur="397" fill="hold"/>
                                        <p:tgtEl>
                                          <p:spTgt spid="3"/>
                                        </p:tgtEl>
                                        <p:attrNameLst>
                                          <p:attrName>ppt_w</p:attrName>
                                        </p:attrNameLst>
                                      </p:cBhvr>
                                      <p:tavLst>
                                        <p:tav tm="0">
                                          <p:val>
                                            <p:fltVal val="0"/>
                                          </p:val>
                                        </p:tav>
                                        <p:tav tm="100000">
                                          <p:val>
                                            <p:strVal val="#ppt_w"/>
                                          </p:val>
                                        </p:tav>
                                      </p:tavLst>
                                    </p:anim>
                                    <p:anim calcmode="lin" valueType="num">
                                      <p:cBhvr>
                                        <p:cTn id="20" dur="397" fill="hold"/>
                                        <p:tgtEl>
                                          <p:spTgt spid="3"/>
                                        </p:tgtEl>
                                        <p:attrNameLst>
                                          <p:attrName>ppt_h</p:attrName>
                                        </p:attrNameLst>
                                      </p:cBhvr>
                                      <p:tavLst>
                                        <p:tav tm="0">
                                          <p:val>
                                            <p:fltVal val="0"/>
                                          </p:val>
                                        </p:tav>
                                        <p:tav tm="100000">
                                          <p:val>
                                            <p:strVal val="#ppt_h"/>
                                          </p:val>
                                        </p:tav>
                                      </p:tavLst>
                                    </p:anim>
                                    <p:anim calcmode="lin" valueType="num">
                                      <p:cBhvr>
                                        <p:cTn id="21" dur="397" fill="hold"/>
                                        <p:tgtEl>
                                          <p:spTgt spid="3"/>
                                        </p:tgtEl>
                                        <p:attrNameLst>
                                          <p:attrName>ppt_x</p:attrName>
                                        </p:attrNameLst>
                                      </p:cBhvr>
                                      <p:tavLst>
                                        <p:tav tm="0">
                                          <p:val>
                                            <p:fltVal val="0.5"/>
                                          </p:val>
                                        </p:tav>
                                        <p:tav tm="100000">
                                          <p:val>
                                            <p:strVal val="#ppt_x"/>
                                          </p:val>
                                        </p:tav>
                                      </p:tavLst>
                                    </p:anim>
                                    <p:anim calcmode="lin" valueType="num">
                                      <p:cBhvr>
                                        <p:cTn id="22" dur="397" fill="hold"/>
                                        <p:tgtEl>
                                          <p:spTgt spid="3"/>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476"/>
                                  </p:stCondLst>
                                  <p:childTnLst>
                                    <p:set>
                                      <p:cBhvr>
                                        <p:cTn id="24" dur="1" fill="hold">
                                          <p:stCondLst>
                                            <p:cond delay="0"/>
                                          </p:stCondLst>
                                        </p:cTn>
                                        <p:tgtEl>
                                          <p:spTgt spid="4"/>
                                        </p:tgtEl>
                                        <p:attrNameLst>
                                          <p:attrName>style.visibility</p:attrName>
                                        </p:attrNameLst>
                                      </p:cBhvr>
                                      <p:to>
                                        <p:strVal val="visible"/>
                                      </p:to>
                                    </p:set>
                                    <p:anim calcmode="lin" valueType="num">
                                      <p:cBhvr>
                                        <p:cTn id="25" dur="397" fill="hold"/>
                                        <p:tgtEl>
                                          <p:spTgt spid="4"/>
                                        </p:tgtEl>
                                        <p:attrNameLst>
                                          <p:attrName>ppt_w</p:attrName>
                                        </p:attrNameLst>
                                      </p:cBhvr>
                                      <p:tavLst>
                                        <p:tav tm="0">
                                          <p:val>
                                            <p:fltVal val="0"/>
                                          </p:val>
                                        </p:tav>
                                        <p:tav tm="100000">
                                          <p:val>
                                            <p:strVal val="#ppt_w"/>
                                          </p:val>
                                        </p:tav>
                                      </p:tavLst>
                                    </p:anim>
                                    <p:anim calcmode="lin" valueType="num">
                                      <p:cBhvr>
                                        <p:cTn id="26" dur="397" fill="hold"/>
                                        <p:tgtEl>
                                          <p:spTgt spid="4"/>
                                        </p:tgtEl>
                                        <p:attrNameLst>
                                          <p:attrName>ppt_h</p:attrName>
                                        </p:attrNameLst>
                                      </p:cBhvr>
                                      <p:tavLst>
                                        <p:tav tm="0">
                                          <p:val>
                                            <p:fltVal val="0"/>
                                          </p:val>
                                        </p:tav>
                                        <p:tav tm="100000">
                                          <p:val>
                                            <p:strVal val="#ppt_h"/>
                                          </p:val>
                                        </p:tav>
                                      </p:tavLst>
                                    </p:anim>
                                    <p:anim calcmode="lin" valueType="num">
                                      <p:cBhvr>
                                        <p:cTn id="27" dur="397" fill="hold"/>
                                        <p:tgtEl>
                                          <p:spTgt spid="4"/>
                                        </p:tgtEl>
                                        <p:attrNameLst>
                                          <p:attrName>ppt_x</p:attrName>
                                        </p:attrNameLst>
                                      </p:cBhvr>
                                      <p:tavLst>
                                        <p:tav tm="0">
                                          <p:val>
                                            <p:fltVal val="0.5"/>
                                          </p:val>
                                        </p:tav>
                                        <p:tav tm="100000">
                                          <p:val>
                                            <p:strVal val="#ppt_x"/>
                                          </p:val>
                                        </p:tav>
                                      </p:tavLst>
                                    </p:anim>
                                    <p:anim calcmode="lin" valueType="num">
                                      <p:cBhvr>
                                        <p:cTn id="28" dur="397" fill="hold"/>
                                        <p:tgtEl>
                                          <p:spTgt spid="4"/>
                                        </p:tgtEl>
                                        <p:attrNameLst>
                                          <p:attrName>ppt_y</p:attrName>
                                        </p:attrNameLst>
                                      </p:cBhvr>
                                      <p:tavLst>
                                        <p:tav tm="0">
                                          <p:val>
                                            <p:fltVal val="0.5"/>
                                          </p:val>
                                        </p:tav>
                                        <p:tav tm="100000">
                                          <p:val>
                                            <p:strVal val="#ppt_y"/>
                                          </p:val>
                                        </p:tav>
                                      </p:tavLst>
                                    </p:anim>
                                  </p:childTnLst>
                                </p:cTn>
                              </p:par>
                              <p:par>
                                <p:cTn id="29" presetID="26" presetClass="emph" presetSubtype="0" repeatCount="3000" fill="hold" nodeType="withEffect">
                                  <p:stCondLst>
                                    <p:cond delay="643"/>
                                  </p:stCondLst>
                                  <p:childTnLst>
                                    <p:animEffect transition="out" filter="fade">
                                      <p:cBhvr>
                                        <p:cTn id="30" dur="397" tmFilter="0, 0; .2, .5; .8, .5; 1, 0"/>
                                        <p:tgtEl>
                                          <p:spTgt spid="2"/>
                                        </p:tgtEl>
                                      </p:cBhvr>
                                    </p:animEffect>
                                    <p:animScale>
                                      <p:cBhvr>
                                        <p:cTn id="31" dur="198" autoRev="1" fill="hold"/>
                                        <p:tgtEl>
                                          <p:spTgt spid="2"/>
                                        </p:tgtEl>
                                      </p:cBhvr>
                                      <p:by x="105000" y="105000"/>
                                    </p:animScale>
                                  </p:childTnLst>
                                </p:cTn>
                              </p:par>
                              <p:par>
                                <p:cTn id="32" presetID="23" presetClass="entr" presetSubtype="528" fill="hold" nodeType="withEffect">
                                  <p:stCondLst>
                                    <p:cond delay="238"/>
                                  </p:stCondLst>
                                  <p:childTnLst>
                                    <p:set>
                                      <p:cBhvr>
                                        <p:cTn id="33" dur="1" fill="hold">
                                          <p:stCondLst>
                                            <p:cond delay="0"/>
                                          </p:stCondLst>
                                        </p:cTn>
                                        <p:tgtEl>
                                          <p:spTgt spid="7"/>
                                        </p:tgtEl>
                                        <p:attrNameLst>
                                          <p:attrName>style.visibility</p:attrName>
                                        </p:attrNameLst>
                                      </p:cBhvr>
                                      <p:to>
                                        <p:strVal val="visible"/>
                                      </p:to>
                                    </p:set>
                                    <p:anim calcmode="lin" valueType="num">
                                      <p:cBhvr>
                                        <p:cTn id="34" dur="397" fill="hold"/>
                                        <p:tgtEl>
                                          <p:spTgt spid="7"/>
                                        </p:tgtEl>
                                        <p:attrNameLst>
                                          <p:attrName>ppt_w</p:attrName>
                                        </p:attrNameLst>
                                      </p:cBhvr>
                                      <p:tavLst>
                                        <p:tav tm="0">
                                          <p:val>
                                            <p:fltVal val="0"/>
                                          </p:val>
                                        </p:tav>
                                        <p:tav tm="100000">
                                          <p:val>
                                            <p:strVal val="#ppt_w"/>
                                          </p:val>
                                        </p:tav>
                                      </p:tavLst>
                                    </p:anim>
                                    <p:anim calcmode="lin" valueType="num">
                                      <p:cBhvr>
                                        <p:cTn id="35" dur="397" fill="hold"/>
                                        <p:tgtEl>
                                          <p:spTgt spid="7"/>
                                        </p:tgtEl>
                                        <p:attrNameLst>
                                          <p:attrName>ppt_h</p:attrName>
                                        </p:attrNameLst>
                                      </p:cBhvr>
                                      <p:tavLst>
                                        <p:tav tm="0">
                                          <p:val>
                                            <p:fltVal val="0"/>
                                          </p:val>
                                        </p:tav>
                                        <p:tav tm="100000">
                                          <p:val>
                                            <p:strVal val="#ppt_h"/>
                                          </p:val>
                                        </p:tav>
                                      </p:tavLst>
                                    </p:anim>
                                    <p:anim calcmode="lin" valueType="num">
                                      <p:cBhvr>
                                        <p:cTn id="36" dur="397" fill="hold"/>
                                        <p:tgtEl>
                                          <p:spTgt spid="7"/>
                                        </p:tgtEl>
                                        <p:attrNameLst>
                                          <p:attrName>ppt_x</p:attrName>
                                        </p:attrNameLst>
                                      </p:cBhvr>
                                      <p:tavLst>
                                        <p:tav tm="0">
                                          <p:val>
                                            <p:fltVal val="0.5"/>
                                          </p:val>
                                        </p:tav>
                                        <p:tav tm="100000">
                                          <p:val>
                                            <p:strVal val="#ppt_x"/>
                                          </p:val>
                                        </p:tav>
                                      </p:tavLst>
                                    </p:anim>
                                    <p:anim calcmode="lin" valueType="num">
                                      <p:cBhvr>
                                        <p:cTn id="37" dur="397" fill="hold"/>
                                        <p:tgtEl>
                                          <p:spTgt spid="7"/>
                                        </p:tgtEl>
                                        <p:attrNameLst>
                                          <p:attrName>ppt_y</p:attrName>
                                        </p:attrNameLst>
                                      </p:cBhvr>
                                      <p:tavLst>
                                        <p:tav tm="0">
                                          <p:val>
                                            <p:fltVal val="0.5"/>
                                          </p:val>
                                        </p:tav>
                                        <p:tav tm="100000">
                                          <p:val>
                                            <p:strVal val="#ppt_y"/>
                                          </p:val>
                                        </p:tav>
                                      </p:tavLst>
                                    </p:anim>
                                  </p:childTnLst>
                                </p:cTn>
                              </p:par>
                              <p:par>
                                <p:cTn id="38" presetID="26" presetClass="emph" presetSubtype="0" repeatCount="3000" fill="hold" nodeType="withEffect">
                                  <p:stCondLst>
                                    <p:cond delay="643"/>
                                  </p:stCondLst>
                                  <p:childTnLst>
                                    <p:animEffect transition="out" filter="fade">
                                      <p:cBhvr>
                                        <p:cTn id="39" dur="397" tmFilter="0, 0; .2, .5; .8, .5; 1, 0"/>
                                        <p:tgtEl>
                                          <p:spTgt spid="7"/>
                                        </p:tgtEl>
                                      </p:cBhvr>
                                    </p:animEffect>
                                    <p:animScale>
                                      <p:cBhvr>
                                        <p:cTn id="40" dur="198" autoRev="1" fill="hold"/>
                                        <p:tgtEl>
                                          <p:spTgt spid="7"/>
                                        </p:tgtEl>
                                      </p:cBhvr>
                                      <p:by x="105000" y="105000"/>
                                    </p:animScale>
                                  </p:childTnLst>
                                </p:cTn>
                              </p:par>
                              <p:par>
                                <p:cTn id="41" presetID="30" presetClass="entr" presetSubtype="0" fill="hold" nodeType="withEffect">
                                  <p:stCondLst>
                                    <p:cond delay="643"/>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800" decel="100000"/>
                                        <p:tgtEl>
                                          <p:spTgt spid="6"/>
                                        </p:tgtEl>
                                      </p:cBhvr>
                                    </p:animEffect>
                                    <p:anim calcmode="lin" valueType="num">
                                      <p:cBhvr>
                                        <p:cTn id="44" dur="800" decel="100000" fill="hold"/>
                                        <p:tgtEl>
                                          <p:spTgt spid="6"/>
                                        </p:tgtEl>
                                        <p:attrNameLst>
                                          <p:attrName>style.rotation</p:attrName>
                                        </p:attrNameLst>
                                      </p:cBhvr>
                                      <p:tavLst>
                                        <p:tav tm="0">
                                          <p:val>
                                            <p:fltVal val="-90"/>
                                          </p:val>
                                        </p:tav>
                                        <p:tav tm="100000">
                                          <p:val>
                                            <p:fltVal val="0"/>
                                          </p:val>
                                        </p:tav>
                                      </p:tavLst>
                                    </p:anim>
                                    <p:anim calcmode="lin" valueType="num">
                                      <p:cBhvr>
                                        <p:cTn id="45" dur="800" decel="100000" fill="hold"/>
                                        <p:tgtEl>
                                          <p:spTgt spid="6"/>
                                        </p:tgtEl>
                                        <p:attrNameLst>
                                          <p:attrName>ppt_x</p:attrName>
                                        </p:attrNameLst>
                                      </p:cBhvr>
                                      <p:tavLst>
                                        <p:tav tm="0">
                                          <p:val>
                                            <p:strVal val="#ppt_x+0.4"/>
                                          </p:val>
                                        </p:tav>
                                        <p:tav tm="100000">
                                          <p:val>
                                            <p:strVal val="#ppt_x-0.05"/>
                                          </p:val>
                                        </p:tav>
                                      </p:tavLst>
                                    </p:anim>
                                    <p:anim calcmode="lin" valueType="num">
                                      <p:cBhvr>
                                        <p:cTn id="46" dur="800" decel="100000" fill="hold"/>
                                        <p:tgtEl>
                                          <p:spTgt spid="6"/>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49" presetID="23" presetClass="entr" presetSubtype="528" fill="hold" nodeType="withEffect">
                                  <p:stCondLst>
                                    <p:cond delay="476"/>
                                  </p:stCondLst>
                                  <p:childTnLst>
                                    <p:set>
                                      <p:cBhvr>
                                        <p:cTn id="50" dur="1" fill="hold">
                                          <p:stCondLst>
                                            <p:cond delay="0"/>
                                          </p:stCondLst>
                                        </p:cTn>
                                        <p:tgtEl>
                                          <p:spTgt spid="10"/>
                                        </p:tgtEl>
                                        <p:attrNameLst>
                                          <p:attrName>style.visibility</p:attrName>
                                        </p:attrNameLst>
                                      </p:cBhvr>
                                      <p:to>
                                        <p:strVal val="visible"/>
                                      </p:to>
                                    </p:set>
                                    <p:anim calcmode="lin" valueType="num">
                                      <p:cBhvr>
                                        <p:cTn id="51" dur="397" fill="hold"/>
                                        <p:tgtEl>
                                          <p:spTgt spid="10"/>
                                        </p:tgtEl>
                                        <p:attrNameLst>
                                          <p:attrName>ppt_w</p:attrName>
                                        </p:attrNameLst>
                                      </p:cBhvr>
                                      <p:tavLst>
                                        <p:tav tm="0">
                                          <p:val>
                                            <p:fltVal val="0"/>
                                          </p:val>
                                        </p:tav>
                                        <p:tav tm="100000">
                                          <p:val>
                                            <p:strVal val="#ppt_w"/>
                                          </p:val>
                                        </p:tav>
                                      </p:tavLst>
                                    </p:anim>
                                    <p:anim calcmode="lin" valueType="num">
                                      <p:cBhvr>
                                        <p:cTn id="52" dur="397" fill="hold"/>
                                        <p:tgtEl>
                                          <p:spTgt spid="10"/>
                                        </p:tgtEl>
                                        <p:attrNameLst>
                                          <p:attrName>ppt_h</p:attrName>
                                        </p:attrNameLst>
                                      </p:cBhvr>
                                      <p:tavLst>
                                        <p:tav tm="0">
                                          <p:val>
                                            <p:fltVal val="0"/>
                                          </p:val>
                                        </p:tav>
                                        <p:tav tm="100000">
                                          <p:val>
                                            <p:strVal val="#ppt_h"/>
                                          </p:val>
                                        </p:tav>
                                      </p:tavLst>
                                    </p:anim>
                                    <p:anim calcmode="lin" valueType="num">
                                      <p:cBhvr>
                                        <p:cTn id="53" dur="397" fill="hold"/>
                                        <p:tgtEl>
                                          <p:spTgt spid="10"/>
                                        </p:tgtEl>
                                        <p:attrNameLst>
                                          <p:attrName>ppt_x</p:attrName>
                                        </p:attrNameLst>
                                      </p:cBhvr>
                                      <p:tavLst>
                                        <p:tav tm="0">
                                          <p:val>
                                            <p:fltVal val="0.5"/>
                                          </p:val>
                                        </p:tav>
                                        <p:tav tm="100000">
                                          <p:val>
                                            <p:strVal val="#ppt_x"/>
                                          </p:val>
                                        </p:tav>
                                      </p:tavLst>
                                    </p:anim>
                                    <p:anim calcmode="lin" valueType="num">
                                      <p:cBhvr>
                                        <p:cTn id="54" dur="397" fill="hold"/>
                                        <p:tgtEl>
                                          <p:spTgt spid="10"/>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238"/>
                                  </p:stCondLst>
                                  <p:childTnLst>
                                    <p:set>
                                      <p:cBhvr>
                                        <p:cTn id="56" dur="1" fill="hold">
                                          <p:stCondLst>
                                            <p:cond delay="0"/>
                                          </p:stCondLst>
                                        </p:cTn>
                                        <p:tgtEl>
                                          <p:spTgt spid="13"/>
                                        </p:tgtEl>
                                        <p:attrNameLst>
                                          <p:attrName>style.visibility</p:attrName>
                                        </p:attrNameLst>
                                      </p:cBhvr>
                                      <p:to>
                                        <p:strVal val="visible"/>
                                      </p:to>
                                    </p:set>
                                    <p:anim calcmode="lin" valueType="num">
                                      <p:cBhvr>
                                        <p:cTn id="57" dur="397" fill="hold"/>
                                        <p:tgtEl>
                                          <p:spTgt spid="13"/>
                                        </p:tgtEl>
                                        <p:attrNameLst>
                                          <p:attrName>ppt_w</p:attrName>
                                        </p:attrNameLst>
                                      </p:cBhvr>
                                      <p:tavLst>
                                        <p:tav tm="0">
                                          <p:val>
                                            <p:fltVal val="0"/>
                                          </p:val>
                                        </p:tav>
                                        <p:tav tm="100000">
                                          <p:val>
                                            <p:strVal val="#ppt_w"/>
                                          </p:val>
                                        </p:tav>
                                      </p:tavLst>
                                    </p:anim>
                                    <p:anim calcmode="lin" valueType="num">
                                      <p:cBhvr>
                                        <p:cTn id="58" dur="397" fill="hold"/>
                                        <p:tgtEl>
                                          <p:spTgt spid="13"/>
                                        </p:tgtEl>
                                        <p:attrNameLst>
                                          <p:attrName>ppt_h</p:attrName>
                                        </p:attrNameLst>
                                      </p:cBhvr>
                                      <p:tavLst>
                                        <p:tav tm="0">
                                          <p:val>
                                            <p:fltVal val="0"/>
                                          </p:val>
                                        </p:tav>
                                        <p:tav tm="100000">
                                          <p:val>
                                            <p:strVal val="#ppt_h"/>
                                          </p:val>
                                        </p:tav>
                                      </p:tavLst>
                                    </p:anim>
                                    <p:anim calcmode="lin" valueType="num">
                                      <p:cBhvr>
                                        <p:cTn id="59" dur="397" fill="hold"/>
                                        <p:tgtEl>
                                          <p:spTgt spid="13"/>
                                        </p:tgtEl>
                                        <p:attrNameLst>
                                          <p:attrName>ppt_x</p:attrName>
                                        </p:attrNameLst>
                                      </p:cBhvr>
                                      <p:tavLst>
                                        <p:tav tm="0">
                                          <p:val>
                                            <p:fltVal val="0.5"/>
                                          </p:val>
                                        </p:tav>
                                        <p:tav tm="100000">
                                          <p:val>
                                            <p:strVal val="#ppt_x"/>
                                          </p:val>
                                        </p:tav>
                                      </p:tavLst>
                                    </p:anim>
                                    <p:anim calcmode="lin" valueType="num">
                                      <p:cBhvr>
                                        <p:cTn id="60" dur="397" fill="hold"/>
                                        <p:tgtEl>
                                          <p:spTgt spid="13"/>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476"/>
                                  </p:stCondLst>
                                  <p:childTnLst>
                                    <p:set>
                                      <p:cBhvr>
                                        <p:cTn id="62" dur="1" fill="hold">
                                          <p:stCondLst>
                                            <p:cond delay="0"/>
                                          </p:stCondLst>
                                        </p:cTn>
                                        <p:tgtEl>
                                          <p:spTgt spid="16"/>
                                        </p:tgtEl>
                                        <p:attrNameLst>
                                          <p:attrName>style.visibility</p:attrName>
                                        </p:attrNameLst>
                                      </p:cBhvr>
                                      <p:to>
                                        <p:strVal val="visible"/>
                                      </p:to>
                                    </p:set>
                                    <p:anim calcmode="lin" valueType="num">
                                      <p:cBhvr>
                                        <p:cTn id="63" dur="397" fill="hold"/>
                                        <p:tgtEl>
                                          <p:spTgt spid="16"/>
                                        </p:tgtEl>
                                        <p:attrNameLst>
                                          <p:attrName>ppt_w</p:attrName>
                                        </p:attrNameLst>
                                      </p:cBhvr>
                                      <p:tavLst>
                                        <p:tav tm="0">
                                          <p:val>
                                            <p:fltVal val="0"/>
                                          </p:val>
                                        </p:tav>
                                        <p:tav tm="100000">
                                          <p:val>
                                            <p:strVal val="#ppt_w"/>
                                          </p:val>
                                        </p:tav>
                                      </p:tavLst>
                                    </p:anim>
                                    <p:anim calcmode="lin" valueType="num">
                                      <p:cBhvr>
                                        <p:cTn id="64" dur="397" fill="hold"/>
                                        <p:tgtEl>
                                          <p:spTgt spid="16"/>
                                        </p:tgtEl>
                                        <p:attrNameLst>
                                          <p:attrName>ppt_h</p:attrName>
                                        </p:attrNameLst>
                                      </p:cBhvr>
                                      <p:tavLst>
                                        <p:tav tm="0">
                                          <p:val>
                                            <p:fltVal val="0"/>
                                          </p:val>
                                        </p:tav>
                                        <p:tav tm="100000">
                                          <p:val>
                                            <p:strVal val="#ppt_h"/>
                                          </p:val>
                                        </p:tav>
                                      </p:tavLst>
                                    </p:anim>
                                    <p:anim calcmode="lin" valueType="num">
                                      <p:cBhvr>
                                        <p:cTn id="65" dur="397" fill="hold"/>
                                        <p:tgtEl>
                                          <p:spTgt spid="16"/>
                                        </p:tgtEl>
                                        <p:attrNameLst>
                                          <p:attrName>ppt_x</p:attrName>
                                        </p:attrNameLst>
                                      </p:cBhvr>
                                      <p:tavLst>
                                        <p:tav tm="0">
                                          <p:val>
                                            <p:fltVal val="0.5"/>
                                          </p:val>
                                        </p:tav>
                                        <p:tav tm="100000">
                                          <p:val>
                                            <p:strVal val="#ppt_x"/>
                                          </p:val>
                                        </p:tav>
                                      </p:tavLst>
                                    </p:anim>
                                    <p:anim calcmode="lin" valueType="num">
                                      <p:cBhvr>
                                        <p:cTn id="66" dur="397"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圆角矩形 61"/>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君来酒店集团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62"/>
          <p:cNvGrpSpPr/>
          <p:nvPr>
            <p:custDataLst>
              <p:tags r:id="rId2"/>
            </p:custDataLst>
          </p:nvPr>
        </p:nvGrpSpPr>
        <p:grpSpPr>
          <a:xfrm>
            <a:off x="2485443" y="157488"/>
            <a:ext cx="4142700" cy="584450"/>
            <a:chOff x="4058225" y="457936"/>
            <a:chExt cx="4142700" cy="584449"/>
          </a:xfrm>
        </p:grpSpPr>
        <p:grpSp>
          <p:nvGrpSpPr>
            <p:cNvPr id="3" name="组合 63"/>
            <p:cNvGrpSpPr/>
            <p:nvPr/>
          </p:nvGrpSpPr>
          <p:grpSpPr>
            <a:xfrm>
              <a:off x="4058225" y="457936"/>
              <a:ext cx="4142700" cy="584449"/>
              <a:chOff x="4261425" y="611634"/>
              <a:chExt cx="4142700" cy="584449"/>
            </a:xfrm>
          </p:grpSpPr>
          <p:sp>
            <p:nvSpPr>
              <p:cNvPr id="66" name="圆角矩形 65"/>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67" name="圆角矩形 66"/>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65" name="TextBox 5"/>
            <p:cNvSpPr txBox="1"/>
            <p:nvPr/>
          </p:nvSpPr>
          <p:spPr>
            <a:xfrm>
              <a:off x="5307413" y="530593"/>
              <a:ext cx="1964416" cy="461664"/>
            </a:xfrm>
            <a:prstGeom prst="rect">
              <a:avLst/>
            </a:prstGeom>
            <a:noFill/>
          </p:spPr>
          <p:txBody>
            <a:bodyPr wrap="square" rtlCol="0">
              <a:spAutoFit/>
            </a:bodyPr>
            <a:lstStyle/>
            <a:p>
              <a:r>
                <a:rPr lang="zh-CN" altLang="en-US" sz="2400" b="1" dirty="0" smtClean="0">
                  <a:solidFill>
                    <a:schemeClr val="accent2"/>
                  </a:solidFill>
                  <a:latin typeface="微软雅黑" panose="020B0503020204020204" charset="-122"/>
                  <a:ea typeface="微软雅黑" panose="020B0503020204020204" charset="-122"/>
                </a:rPr>
                <a:t>轮岗和晋升</a:t>
              </a:r>
              <a:endParaRPr lang="zh-CN" altLang="en-US" sz="2400" b="1" dirty="0">
                <a:solidFill>
                  <a:schemeClr val="accent2"/>
                </a:solidFill>
                <a:latin typeface="微软雅黑" panose="020B0503020204020204" charset="-122"/>
                <a:ea typeface="微软雅黑" panose="020B0503020204020204" charset="-122"/>
              </a:endParaRPr>
            </a:p>
          </p:txBody>
        </p:sp>
      </p:grpSp>
      <p:sp>
        <p:nvSpPr>
          <p:cNvPr id="23" name="圆角矩形 22"/>
          <p:cNvSpPr/>
          <p:nvPr/>
        </p:nvSpPr>
        <p:spPr>
          <a:xfrm>
            <a:off x="1076326" y="1352550"/>
            <a:ext cx="6810374" cy="3417661"/>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sp>
        <p:nvSpPr>
          <p:cNvPr id="24" name="文本框 23"/>
          <p:cNvSpPr txBox="1"/>
          <p:nvPr/>
        </p:nvSpPr>
        <p:spPr>
          <a:xfrm>
            <a:off x="1692359" y="1666875"/>
            <a:ext cx="5751549" cy="2984500"/>
          </a:xfrm>
          <a:prstGeom prst="rect">
            <a:avLst/>
          </a:prstGeom>
          <a:noFill/>
        </p:spPr>
        <p:txBody>
          <a:bodyPr wrap="square" rtlCol="0">
            <a:spAutoFit/>
          </a:bodyPr>
          <a:lstStyle/>
          <a:p>
            <a:pPr indent="0">
              <a:lnSpc>
                <a:spcPct val="150000"/>
              </a:lnSpc>
              <a:spcBef>
                <a:spcPts val="600"/>
              </a:spcBef>
              <a:spcAft>
                <a:spcPts val="600"/>
              </a:spcAft>
              <a:buFont typeface="Wingdings" panose="05000000000000000000" pitchFamily="2" charset="2"/>
              <a:buNone/>
              <a:defRPr/>
            </a:pPr>
            <a:r>
              <a:rPr lang="zh-CN" altLang="en-US" sz="1600" dirty="0" smtClean="0">
                <a:latin typeface="+mj-ea"/>
                <a:ea typeface="+mj-ea"/>
              </a:rPr>
              <a:t>       我们将选出工作表现优秀、态度积极和对事业发展有雄心壮志的员工，为您设计</a:t>
            </a:r>
            <a:r>
              <a:rPr lang="zh-CN" altLang="en-US" sz="1600" dirty="0" smtClean="0">
                <a:solidFill>
                  <a:srgbClr val="EB7405"/>
                </a:solidFill>
                <a:latin typeface="+mj-ea"/>
                <a:ea typeface="+mj-ea"/>
              </a:rPr>
              <a:t>领导能力发展计划、金管家培养计划、管培生培养计划、信用员工培养计划等</a:t>
            </a:r>
            <a:r>
              <a:rPr lang="zh-CN" altLang="en-US" sz="1600" dirty="0" smtClean="0">
                <a:latin typeface="+mj-ea"/>
                <a:ea typeface="+mj-ea"/>
              </a:rPr>
              <a:t>。您将有机会接受</a:t>
            </a:r>
            <a:r>
              <a:rPr lang="zh-CN" altLang="en-US" sz="1600" dirty="0" smtClean="0">
                <a:solidFill>
                  <a:srgbClr val="EB7405"/>
                </a:solidFill>
                <a:latin typeface="+mj-ea"/>
                <a:ea typeface="+mj-ea"/>
              </a:rPr>
              <a:t>跨部门甚至跨酒店的轮岗培训</a:t>
            </a:r>
            <a:r>
              <a:rPr lang="zh-CN" altLang="en-US" sz="1600" dirty="0" smtClean="0">
                <a:latin typeface="+mj-ea"/>
                <a:ea typeface="+mj-ea"/>
              </a:rPr>
              <a:t>，享受酒店的</a:t>
            </a:r>
            <a:r>
              <a:rPr lang="en-US" altLang="zh-CN" sz="1600" dirty="0" smtClean="0">
                <a:solidFill>
                  <a:srgbClr val="EB7405"/>
                </a:solidFill>
                <a:latin typeface="+mj-ea"/>
                <a:ea typeface="+mj-ea"/>
              </a:rPr>
              <a:t>”3-1</a:t>
            </a:r>
            <a:r>
              <a:rPr lang="zh-CN" altLang="en-US" sz="1600" dirty="0" smtClean="0">
                <a:solidFill>
                  <a:srgbClr val="EB7405"/>
                </a:solidFill>
                <a:latin typeface="+mj-ea"/>
                <a:ea typeface="+mj-ea"/>
              </a:rPr>
              <a:t>职业生涯发展规划</a:t>
            </a:r>
            <a:r>
              <a:rPr lang="en-US" altLang="zh-CN" sz="1600" dirty="0" smtClean="0">
                <a:solidFill>
                  <a:srgbClr val="EB7405"/>
                </a:solidFill>
                <a:latin typeface="+mj-ea"/>
                <a:ea typeface="+mj-ea"/>
              </a:rPr>
              <a:t>”</a:t>
            </a:r>
            <a:r>
              <a:rPr lang="zh-CN" altLang="en-US" sz="1600" dirty="0" smtClean="0">
                <a:latin typeface="+mj-ea"/>
                <a:ea typeface="+mj-ea"/>
              </a:rPr>
              <a:t>，让您的职业生涯得到更好的发展。</a:t>
            </a:r>
            <a:endParaRPr lang="en-US" altLang="zh-CN" sz="1600" dirty="0" smtClean="0">
              <a:latin typeface="+mj-ea"/>
              <a:ea typeface="+mj-ea"/>
            </a:endParaRPr>
          </a:p>
          <a:p>
            <a:pPr indent="0">
              <a:lnSpc>
                <a:spcPct val="150000"/>
              </a:lnSpc>
              <a:spcBef>
                <a:spcPts val="600"/>
              </a:spcBef>
              <a:spcAft>
                <a:spcPts val="600"/>
              </a:spcAft>
              <a:buFont typeface="Wingdings" panose="05000000000000000000" pitchFamily="2" charset="2"/>
              <a:buNone/>
              <a:defRPr/>
            </a:pPr>
            <a:r>
              <a:rPr lang="en-US" altLang="zh-CN" sz="1600" dirty="0" smtClean="0">
                <a:latin typeface="+mj-ea"/>
                <a:ea typeface="+mj-ea"/>
                <a:hlinkClick r:id="rId3" action="ppaction://hlinkfile"/>
              </a:rPr>
              <a:t>2019</a:t>
            </a:r>
            <a:r>
              <a:rPr lang="zh-CN" altLang="en-US" sz="1600" dirty="0" smtClean="0">
                <a:latin typeface="+mj-ea"/>
                <a:ea typeface="+mj-ea"/>
                <a:hlinkClick r:id="rId3" action="ppaction://hlinkfile"/>
              </a:rPr>
              <a:t>君来工匠短片</a:t>
            </a:r>
            <a:r>
              <a:rPr lang="en-US" altLang="zh-CN" sz="1600" dirty="0" smtClean="0">
                <a:latin typeface="+mj-ea"/>
                <a:ea typeface="+mj-ea"/>
                <a:hlinkClick r:id="rId3" action="ppaction://hlinkfile"/>
              </a:rPr>
              <a:t>2019.11.mp4</a:t>
            </a:r>
            <a:endParaRPr lang="en-US" altLang="zh-CN" sz="1600" dirty="0" smtClean="0">
              <a:latin typeface="+mj-ea"/>
              <a:ea typeface="+mj-ea"/>
            </a:endParaRPr>
          </a:p>
          <a:p>
            <a:pPr indent="0">
              <a:lnSpc>
                <a:spcPct val="150000"/>
              </a:lnSpc>
              <a:spcBef>
                <a:spcPts val="600"/>
              </a:spcBef>
              <a:spcAft>
                <a:spcPts val="600"/>
              </a:spcAft>
              <a:buFont typeface="Wingdings" panose="05000000000000000000" pitchFamily="2" charset="2"/>
              <a:buNone/>
              <a:defRPr/>
            </a:pPr>
            <a:r>
              <a:rPr lang="zh-CN" altLang="en-US" sz="1600" dirty="0" smtClean="0">
                <a:latin typeface="+mj-ea"/>
                <a:ea typeface="+mj-ea"/>
              </a:rPr>
              <a:t>       </a:t>
            </a:r>
            <a:endParaRPr lang="zh-CN" altLang="en-US" sz="1600" dirty="0" smtClean="0">
              <a:latin typeface="+mj-ea"/>
              <a:ea typeface="+mj-ea"/>
            </a:endParaRPr>
          </a:p>
        </p:txBody>
      </p:sp>
      <p:grpSp>
        <p:nvGrpSpPr>
          <p:cNvPr id="4" name="组合 24"/>
          <p:cNvGrpSpPr/>
          <p:nvPr/>
        </p:nvGrpSpPr>
        <p:grpSpPr>
          <a:xfrm>
            <a:off x="7336772" y="1157912"/>
            <a:ext cx="520192" cy="520192"/>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7" name="椭圆 26"/>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27"/>
          <p:cNvGrpSpPr/>
          <p:nvPr/>
        </p:nvGrpSpPr>
        <p:grpSpPr>
          <a:xfrm>
            <a:off x="2394339" y="123187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0" name="椭圆 29"/>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30"/>
          <p:cNvGrpSpPr/>
          <p:nvPr/>
        </p:nvGrpSpPr>
        <p:grpSpPr>
          <a:xfrm>
            <a:off x="2220375" y="1048565"/>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3" name="椭圆 32"/>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33"/>
          <p:cNvGrpSpPr/>
          <p:nvPr/>
        </p:nvGrpSpPr>
        <p:grpSpPr>
          <a:xfrm>
            <a:off x="821229" y="1343347"/>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6" name="椭圆 3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36"/>
          <p:cNvGrpSpPr/>
          <p:nvPr/>
        </p:nvGrpSpPr>
        <p:grpSpPr>
          <a:xfrm>
            <a:off x="2093434" y="1217101"/>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9" name="椭圆 3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9" name="组合 39"/>
          <p:cNvGrpSpPr/>
          <p:nvPr/>
        </p:nvGrpSpPr>
        <p:grpSpPr>
          <a:xfrm>
            <a:off x="1312044" y="1014300"/>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2" name="椭圆 4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42"/>
          <p:cNvGrpSpPr/>
          <p:nvPr/>
        </p:nvGrpSpPr>
        <p:grpSpPr>
          <a:xfrm>
            <a:off x="7714200" y="158127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5" name="椭圆 4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Tree>
  </p:cSld>
  <p:clrMapOvr>
    <a:masterClrMapping/>
  </p:clrMapOvr>
  <p:transition spd="slow"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Vertical)">
                                      <p:cBhvr>
                                        <p:cTn id="7" dur="397"/>
                                        <p:tgtEl>
                                          <p:spTgt spid="6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159"/>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397"/>
                                        <p:tgtEl>
                                          <p:spTgt spid="23"/>
                                        </p:tgtEl>
                                      </p:cBhvr>
                                    </p:animEffect>
                                  </p:childTnLst>
                                </p:cTn>
                              </p:par>
                            </p:childTnLst>
                          </p:cTn>
                        </p:par>
                        <p:par>
                          <p:cTn id="17" fill="hold">
                            <p:stCondLst>
                              <p:cond delay="1659"/>
                            </p:stCondLst>
                            <p:childTnLst>
                              <p:par>
                                <p:cTn id="18" presetID="16" presetClass="entr" presetSubtype="37"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794"/>
                                        <p:tgtEl>
                                          <p:spTgt spid="24"/>
                                        </p:tgtEl>
                                      </p:cBhvr>
                                    </p:animEffect>
                                  </p:childTnLst>
                                </p:cTn>
                              </p:par>
                              <p:par>
                                <p:cTn id="21" presetID="23" presetClass="entr" presetSubtype="528" fill="hold" nodeType="withEffect">
                                  <p:stCondLst>
                                    <p:cond delay="238"/>
                                  </p:stCondLst>
                                  <p:childTnLst>
                                    <p:set>
                                      <p:cBhvr>
                                        <p:cTn id="22" dur="1" fill="hold">
                                          <p:stCondLst>
                                            <p:cond delay="0"/>
                                          </p:stCondLst>
                                        </p:cTn>
                                        <p:tgtEl>
                                          <p:spTgt spid="4"/>
                                        </p:tgtEl>
                                        <p:attrNameLst>
                                          <p:attrName>style.visibility</p:attrName>
                                        </p:attrNameLst>
                                      </p:cBhvr>
                                      <p:to>
                                        <p:strVal val="visible"/>
                                      </p:to>
                                    </p:set>
                                    <p:anim calcmode="lin" valueType="num">
                                      <p:cBhvr>
                                        <p:cTn id="23" dur="397" fill="hold"/>
                                        <p:tgtEl>
                                          <p:spTgt spid="4"/>
                                        </p:tgtEl>
                                        <p:attrNameLst>
                                          <p:attrName>ppt_w</p:attrName>
                                        </p:attrNameLst>
                                      </p:cBhvr>
                                      <p:tavLst>
                                        <p:tav tm="0">
                                          <p:val>
                                            <p:fltVal val="0"/>
                                          </p:val>
                                        </p:tav>
                                        <p:tav tm="100000">
                                          <p:val>
                                            <p:strVal val="#ppt_w"/>
                                          </p:val>
                                        </p:tav>
                                      </p:tavLst>
                                    </p:anim>
                                    <p:anim calcmode="lin" valueType="num">
                                      <p:cBhvr>
                                        <p:cTn id="24" dur="397" fill="hold"/>
                                        <p:tgtEl>
                                          <p:spTgt spid="4"/>
                                        </p:tgtEl>
                                        <p:attrNameLst>
                                          <p:attrName>ppt_h</p:attrName>
                                        </p:attrNameLst>
                                      </p:cBhvr>
                                      <p:tavLst>
                                        <p:tav tm="0">
                                          <p:val>
                                            <p:fltVal val="0"/>
                                          </p:val>
                                        </p:tav>
                                        <p:tav tm="100000">
                                          <p:val>
                                            <p:strVal val="#ppt_h"/>
                                          </p:val>
                                        </p:tav>
                                      </p:tavLst>
                                    </p:anim>
                                    <p:anim calcmode="lin" valueType="num">
                                      <p:cBhvr>
                                        <p:cTn id="25" dur="397" fill="hold"/>
                                        <p:tgtEl>
                                          <p:spTgt spid="4"/>
                                        </p:tgtEl>
                                        <p:attrNameLst>
                                          <p:attrName>ppt_x</p:attrName>
                                        </p:attrNameLst>
                                      </p:cBhvr>
                                      <p:tavLst>
                                        <p:tav tm="0">
                                          <p:val>
                                            <p:fltVal val="0.5"/>
                                          </p:val>
                                        </p:tav>
                                        <p:tav tm="100000">
                                          <p:val>
                                            <p:strVal val="#ppt_x"/>
                                          </p:val>
                                        </p:tav>
                                      </p:tavLst>
                                    </p:anim>
                                    <p:anim calcmode="lin" valueType="num">
                                      <p:cBhvr>
                                        <p:cTn id="26" dur="397" fill="hold"/>
                                        <p:tgtEl>
                                          <p:spTgt spid="4"/>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476"/>
                                  </p:stCondLst>
                                  <p:childTnLst>
                                    <p:set>
                                      <p:cBhvr>
                                        <p:cTn id="28" dur="1" fill="hold">
                                          <p:stCondLst>
                                            <p:cond delay="0"/>
                                          </p:stCondLst>
                                        </p:cTn>
                                        <p:tgtEl>
                                          <p:spTgt spid="5"/>
                                        </p:tgtEl>
                                        <p:attrNameLst>
                                          <p:attrName>style.visibility</p:attrName>
                                        </p:attrNameLst>
                                      </p:cBhvr>
                                      <p:to>
                                        <p:strVal val="visible"/>
                                      </p:to>
                                    </p:set>
                                    <p:anim calcmode="lin" valueType="num">
                                      <p:cBhvr>
                                        <p:cTn id="29" dur="397" fill="hold"/>
                                        <p:tgtEl>
                                          <p:spTgt spid="5"/>
                                        </p:tgtEl>
                                        <p:attrNameLst>
                                          <p:attrName>ppt_w</p:attrName>
                                        </p:attrNameLst>
                                      </p:cBhvr>
                                      <p:tavLst>
                                        <p:tav tm="0">
                                          <p:val>
                                            <p:fltVal val="0"/>
                                          </p:val>
                                        </p:tav>
                                        <p:tav tm="100000">
                                          <p:val>
                                            <p:strVal val="#ppt_w"/>
                                          </p:val>
                                        </p:tav>
                                      </p:tavLst>
                                    </p:anim>
                                    <p:anim calcmode="lin" valueType="num">
                                      <p:cBhvr>
                                        <p:cTn id="30" dur="397" fill="hold"/>
                                        <p:tgtEl>
                                          <p:spTgt spid="5"/>
                                        </p:tgtEl>
                                        <p:attrNameLst>
                                          <p:attrName>ppt_h</p:attrName>
                                        </p:attrNameLst>
                                      </p:cBhvr>
                                      <p:tavLst>
                                        <p:tav tm="0">
                                          <p:val>
                                            <p:fltVal val="0"/>
                                          </p:val>
                                        </p:tav>
                                        <p:tav tm="100000">
                                          <p:val>
                                            <p:strVal val="#ppt_h"/>
                                          </p:val>
                                        </p:tav>
                                      </p:tavLst>
                                    </p:anim>
                                    <p:anim calcmode="lin" valueType="num">
                                      <p:cBhvr>
                                        <p:cTn id="31" dur="397" fill="hold"/>
                                        <p:tgtEl>
                                          <p:spTgt spid="5"/>
                                        </p:tgtEl>
                                        <p:attrNameLst>
                                          <p:attrName>ppt_x</p:attrName>
                                        </p:attrNameLst>
                                      </p:cBhvr>
                                      <p:tavLst>
                                        <p:tav tm="0">
                                          <p:val>
                                            <p:fltVal val="0.5"/>
                                          </p:val>
                                        </p:tav>
                                        <p:tav tm="100000">
                                          <p:val>
                                            <p:strVal val="#ppt_x"/>
                                          </p:val>
                                        </p:tav>
                                      </p:tavLst>
                                    </p:anim>
                                    <p:anim calcmode="lin" valueType="num">
                                      <p:cBhvr>
                                        <p:cTn id="32" dur="397" fill="hold"/>
                                        <p:tgtEl>
                                          <p:spTgt spid="5"/>
                                        </p:tgtEl>
                                        <p:attrNameLst>
                                          <p:attrName>ppt_y</p:attrName>
                                        </p:attrNameLst>
                                      </p:cBhvr>
                                      <p:tavLst>
                                        <p:tav tm="0">
                                          <p:val>
                                            <p:fltVal val="0.5"/>
                                          </p:val>
                                        </p:tav>
                                        <p:tav tm="100000">
                                          <p:val>
                                            <p:strVal val="#ppt_y"/>
                                          </p:val>
                                        </p:tav>
                                      </p:tavLst>
                                    </p:anim>
                                  </p:childTnLst>
                                </p:cTn>
                              </p:par>
                              <p:par>
                                <p:cTn id="33" presetID="23" presetClass="entr" presetSubtype="528" fill="hold" nodeType="withEffect">
                                  <p:stCondLst>
                                    <p:cond delay="476"/>
                                  </p:stCondLst>
                                  <p:childTnLst>
                                    <p:set>
                                      <p:cBhvr>
                                        <p:cTn id="34" dur="1" fill="hold">
                                          <p:stCondLst>
                                            <p:cond delay="0"/>
                                          </p:stCondLst>
                                        </p:cTn>
                                        <p:tgtEl>
                                          <p:spTgt spid="6"/>
                                        </p:tgtEl>
                                        <p:attrNameLst>
                                          <p:attrName>style.visibility</p:attrName>
                                        </p:attrNameLst>
                                      </p:cBhvr>
                                      <p:to>
                                        <p:strVal val="visible"/>
                                      </p:to>
                                    </p:set>
                                    <p:anim calcmode="lin" valueType="num">
                                      <p:cBhvr>
                                        <p:cTn id="35" dur="397" fill="hold"/>
                                        <p:tgtEl>
                                          <p:spTgt spid="6"/>
                                        </p:tgtEl>
                                        <p:attrNameLst>
                                          <p:attrName>ppt_w</p:attrName>
                                        </p:attrNameLst>
                                      </p:cBhvr>
                                      <p:tavLst>
                                        <p:tav tm="0">
                                          <p:val>
                                            <p:fltVal val="0"/>
                                          </p:val>
                                        </p:tav>
                                        <p:tav tm="100000">
                                          <p:val>
                                            <p:strVal val="#ppt_w"/>
                                          </p:val>
                                        </p:tav>
                                      </p:tavLst>
                                    </p:anim>
                                    <p:anim calcmode="lin" valueType="num">
                                      <p:cBhvr>
                                        <p:cTn id="36" dur="397" fill="hold"/>
                                        <p:tgtEl>
                                          <p:spTgt spid="6"/>
                                        </p:tgtEl>
                                        <p:attrNameLst>
                                          <p:attrName>ppt_h</p:attrName>
                                        </p:attrNameLst>
                                      </p:cBhvr>
                                      <p:tavLst>
                                        <p:tav tm="0">
                                          <p:val>
                                            <p:fltVal val="0"/>
                                          </p:val>
                                        </p:tav>
                                        <p:tav tm="100000">
                                          <p:val>
                                            <p:strVal val="#ppt_h"/>
                                          </p:val>
                                        </p:tav>
                                      </p:tavLst>
                                    </p:anim>
                                    <p:anim calcmode="lin" valueType="num">
                                      <p:cBhvr>
                                        <p:cTn id="37" dur="397" fill="hold"/>
                                        <p:tgtEl>
                                          <p:spTgt spid="6"/>
                                        </p:tgtEl>
                                        <p:attrNameLst>
                                          <p:attrName>ppt_x</p:attrName>
                                        </p:attrNameLst>
                                      </p:cBhvr>
                                      <p:tavLst>
                                        <p:tav tm="0">
                                          <p:val>
                                            <p:fltVal val="0.5"/>
                                          </p:val>
                                        </p:tav>
                                        <p:tav tm="100000">
                                          <p:val>
                                            <p:strVal val="#ppt_x"/>
                                          </p:val>
                                        </p:tav>
                                      </p:tavLst>
                                    </p:anim>
                                    <p:anim calcmode="lin" valueType="num">
                                      <p:cBhvr>
                                        <p:cTn id="38" dur="397" fill="hold"/>
                                        <p:tgtEl>
                                          <p:spTgt spid="6"/>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4"/>
                                        </p:tgtEl>
                                      </p:cBhvr>
                                    </p:animEffect>
                                    <p:animScale>
                                      <p:cBhvr>
                                        <p:cTn id="41" dur="198" autoRev="1" fill="hold"/>
                                        <p:tgtEl>
                                          <p:spTgt spid="4"/>
                                        </p:tgtEl>
                                      </p:cBhvr>
                                      <p:by x="105000" y="105000"/>
                                    </p:animScale>
                                  </p:childTnLst>
                                </p:cTn>
                              </p:par>
                              <p:par>
                                <p:cTn id="42" presetID="23" presetClass="entr" presetSubtype="528" fill="hold" nodeType="withEffect">
                                  <p:stCondLst>
                                    <p:cond delay="238"/>
                                  </p:stCondLst>
                                  <p:childTnLst>
                                    <p:set>
                                      <p:cBhvr>
                                        <p:cTn id="43" dur="1" fill="hold">
                                          <p:stCondLst>
                                            <p:cond delay="0"/>
                                          </p:stCondLst>
                                        </p:cTn>
                                        <p:tgtEl>
                                          <p:spTgt spid="7"/>
                                        </p:tgtEl>
                                        <p:attrNameLst>
                                          <p:attrName>style.visibility</p:attrName>
                                        </p:attrNameLst>
                                      </p:cBhvr>
                                      <p:to>
                                        <p:strVal val="visible"/>
                                      </p:to>
                                    </p:set>
                                    <p:anim calcmode="lin" valueType="num">
                                      <p:cBhvr>
                                        <p:cTn id="44" dur="397" fill="hold"/>
                                        <p:tgtEl>
                                          <p:spTgt spid="7"/>
                                        </p:tgtEl>
                                        <p:attrNameLst>
                                          <p:attrName>ppt_w</p:attrName>
                                        </p:attrNameLst>
                                      </p:cBhvr>
                                      <p:tavLst>
                                        <p:tav tm="0">
                                          <p:val>
                                            <p:fltVal val="0"/>
                                          </p:val>
                                        </p:tav>
                                        <p:tav tm="100000">
                                          <p:val>
                                            <p:strVal val="#ppt_w"/>
                                          </p:val>
                                        </p:tav>
                                      </p:tavLst>
                                    </p:anim>
                                    <p:anim calcmode="lin" valueType="num">
                                      <p:cBhvr>
                                        <p:cTn id="45" dur="397" fill="hold"/>
                                        <p:tgtEl>
                                          <p:spTgt spid="7"/>
                                        </p:tgtEl>
                                        <p:attrNameLst>
                                          <p:attrName>ppt_h</p:attrName>
                                        </p:attrNameLst>
                                      </p:cBhvr>
                                      <p:tavLst>
                                        <p:tav tm="0">
                                          <p:val>
                                            <p:fltVal val="0"/>
                                          </p:val>
                                        </p:tav>
                                        <p:tav tm="100000">
                                          <p:val>
                                            <p:strVal val="#ppt_h"/>
                                          </p:val>
                                        </p:tav>
                                      </p:tavLst>
                                    </p:anim>
                                    <p:anim calcmode="lin" valueType="num">
                                      <p:cBhvr>
                                        <p:cTn id="46" dur="397" fill="hold"/>
                                        <p:tgtEl>
                                          <p:spTgt spid="7"/>
                                        </p:tgtEl>
                                        <p:attrNameLst>
                                          <p:attrName>ppt_x</p:attrName>
                                        </p:attrNameLst>
                                      </p:cBhvr>
                                      <p:tavLst>
                                        <p:tav tm="0">
                                          <p:val>
                                            <p:fltVal val="0.5"/>
                                          </p:val>
                                        </p:tav>
                                        <p:tav tm="100000">
                                          <p:val>
                                            <p:strVal val="#ppt_x"/>
                                          </p:val>
                                        </p:tav>
                                      </p:tavLst>
                                    </p:anim>
                                    <p:anim calcmode="lin" valueType="num">
                                      <p:cBhvr>
                                        <p:cTn id="47" dur="397" fill="hold"/>
                                        <p:tgtEl>
                                          <p:spTgt spid="7"/>
                                        </p:tgtEl>
                                        <p:attrNameLst>
                                          <p:attrName>ppt_y</p:attrName>
                                        </p:attrNameLst>
                                      </p:cBhvr>
                                      <p:tavLst>
                                        <p:tav tm="0">
                                          <p:val>
                                            <p:fltVal val="0.5"/>
                                          </p:val>
                                        </p:tav>
                                        <p:tav tm="100000">
                                          <p:val>
                                            <p:strVal val="#ppt_y"/>
                                          </p:val>
                                        </p:tav>
                                      </p:tavLst>
                                    </p:anim>
                                  </p:childTnLst>
                                </p:cTn>
                              </p:par>
                              <p:par>
                                <p:cTn id="48" presetID="26" presetClass="emph" presetSubtype="0" repeatCount="3000" fill="hold" nodeType="withEffect">
                                  <p:stCondLst>
                                    <p:cond delay="643"/>
                                  </p:stCondLst>
                                  <p:childTnLst>
                                    <p:animEffect transition="out" filter="fade">
                                      <p:cBhvr>
                                        <p:cTn id="49" dur="397" tmFilter="0, 0; .2, .5; .8, .5; 1, 0"/>
                                        <p:tgtEl>
                                          <p:spTgt spid="7"/>
                                        </p:tgtEl>
                                      </p:cBhvr>
                                    </p:animEffect>
                                    <p:animScale>
                                      <p:cBhvr>
                                        <p:cTn id="50" dur="198" autoRev="1" fill="hold"/>
                                        <p:tgtEl>
                                          <p:spTgt spid="7"/>
                                        </p:tgtEl>
                                      </p:cBhvr>
                                      <p:by x="105000" y="105000"/>
                                    </p:animScale>
                                  </p:childTnLst>
                                </p:cTn>
                              </p:par>
                              <p:par>
                                <p:cTn id="51" presetID="23" presetClass="entr" presetSubtype="528" fill="hold" nodeType="withEffect">
                                  <p:stCondLst>
                                    <p:cond delay="476"/>
                                  </p:stCondLst>
                                  <p:childTnLst>
                                    <p:set>
                                      <p:cBhvr>
                                        <p:cTn id="52" dur="1" fill="hold">
                                          <p:stCondLst>
                                            <p:cond delay="0"/>
                                          </p:stCondLst>
                                        </p:cTn>
                                        <p:tgtEl>
                                          <p:spTgt spid="8"/>
                                        </p:tgtEl>
                                        <p:attrNameLst>
                                          <p:attrName>style.visibility</p:attrName>
                                        </p:attrNameLst>
                                      </p:cBhvr>
                                      <p:to>
                                        <p:strVal val="visible"/>
                                      </p:to>
                                    </p:set>
                                    <p:anim calcmode="lin" valueType="num">
                                      <p:cBhvr>
                                        <p:cTn id="53" dur="397" fill="hold"/>
                                        <p:tgtEl>
                                          <p:spTgt spid="8"/>
                                        </p:tgtEl>
                                        <p:attrNameLst>
                                          <p:attrName>ppt_w</p:attrName>
                                        </p:attrNameLst>
                                      </p:cBhvr>
                                      <p:tavLst>
                                        <p:tav tm="0">
                                          <p:val>
                                            <p:fltVal val="0"/>
                                          </p:val>
                                        </p:tav>
                                        <p:tav tm="100000">
                                          <p:val>
                                            <p:strVal val="#ppt_w"/>
                                          </p:val>
                                        </p:tav>
                                      </p:tavLst>
                                    </p:anim>
                                    <p:anim calcmode="lin" valueType="num">
                                      <p:cBhvr>
                                        <p:cTn id="54" dur="397" fill="hold"/>
                                        <p:tgtEl>
                                          <p:spTgt spid="8"/>
                                        </p:tgtEl>
                                        <p:attrNameLst>
                                          <p:attrName>ppt_h</p:attrName>
                                        </p:attrNameLst>
                                      </p:cBhvr>
                                      <p:tavLst>
                                        <p:tav tm="0">
                                          <p:val>
                                            <p:fltVal val="0"/>
                                          </p:val>
                                        </p:tav>
                                        <p:tav tm="100000">
                                          <p:val>
                                            <p:strVal val="#ppt_h"/>
                                          </p:val>
                                        </p:tav>
                                      </p:tavLst>
                                    </p:anim>
                                    <p:anim calcmode="lin" valueType="num">
                                      <p:cBhvr>
                                        <p:cTn id="55" dur="397" fill="hold"/>
                                        <p:tgtEl>
                                          <p:spTgt spid="8"/>
                                        </p:tgtEl>
                                        <p:attrNameLst>
                                          <p:attrName>ppt_x</p:attrName>
                                        </p:attrNameLst>
                                      </p:cBhvr>
                                      <p:tavLst>
                                        <p:tav tm="0">
                                          <p:val>
                                            <p:fltVal val="0.5"/>
                                          </p:val>
                                        </p:tav>
                                        <p:tav tm="100000">
                                          <p:val>
                                            <p:strVal val="#ppt_x"/>
                                          </p:val>
                                        </p:tav>
                                      </p:tavLst>
                                    </p:anim>
                                    <p:anim calcmode="lin" valueType="num">
                                      <p:cBhvr>
                                        <p:cTn id="56" dur="397" fill="hold"/>
                                        <p:tgtEl>
                                          <p:spTgt spid="8"/>
                                        </p:tgtEl>
                                        <p:attrNameLst>
                                          <p:attrName>ppt_y</p:attrName>
                                        </p:attrNameLst>
                                      </p:cBhvr>
                                      <p:tavLst>
                                        <p:tav tm="0">
                                          <p:val>
                                            <p:fltVal val="0.5"/>
                                          </p:val>
                                        </p:tav>
                                        <p:tav tm="100000">
                                          <p:val>
                                            <p:strVal val="#ppt_y"/>
                                          </p:val>
                                        </p:tav>
                                      </p:tavLst>
                                    </p:anim>
                                  </p:childTnLst>
                                </p:cTn>
                              </p:par>
                              <p:par>
                                <p:cTn id="57" presetID="23" presetClass="entr" presetSubtype="528" fill="hold" nodeType="withEffect">
                                  <p:stCondLst>
                                    <p:cond delay="238"/>
                                  </p:stCondLst>
                                  <p:childTnLst>
                                    <p:set>
                                      <p:cBhvr>
                                        <p:cTn id="58" dur="1" fill="hold">
                                          <p:stCondLst>
                                            <p:cond delay="0"/>
                                          </p:stCondLst>
                                        </p:cTn>
                                        <p:tgtEl>
                                          <p:spTgt spid="9"/>
                                        </p:tgtEl>
                                        <p:attrNameLst>
                                          <p:attrName>style.visibility</p:attrName>
                                        </p:attrNameLst>
                                      </p:cBhvr>
                                      <p:to>
                                        <p:strVal val="visible"/>
                                      </p:to>
                                    </p:set>
                                    <p:anim calcmode="lin" valueType="num">
                                      <p:cBhvr>
                                        <p:cTn id="59" dur="397" fill="hold"/>
                                        <p:tgtEl>
                                          <p:spTgt spid="9"/>
                                        </p:tgtEl>
                                        <p:attrNameLst>
                                          <p:attrName>ppt_w</p:attrName>
                                        </p:attrNameLst>
                                      </p:cBhvr>
                                      <p:tavLst>
                                        <p:tav tm="0">
                                          <p:val>
                                            <p:fltVal val="0"/>
                                          </p:val>
                                        </p:tav>
                                        <p:tav tm="100000">
                                          <p:val>
                                            <p:strVal val="#ppt_w"/>
                                          </p:val>
                                        </p:tav>
                                      </p:tavLst>
                                    </p:anim>
                                    <p:anim calcmode="lin" valueType="num">
                                      <p:cBhvr>
                                        <p:cTn id="60" dur="397" fill="hold"/>
                                        <p:tgtEl>
                                          <p:spTgt spid="9"/>
                                        </p:tgtEl>
                                        <p:attrNameLst>
                                          <p:attrName>ppt_h</p:attrName>
                                        </p:attrNameLst>
                                      </p:cBhvr>
                                      <p:tavLst>
                                        <p:tav tm="0">
                                          <p:val>
                                            <p:fltVal val="0"/>
                                          </p:val>
                                        </p:tav>
                                        <p:tav tm="100000">
                                          <p:val>
                                            <p:strVal val="#ppt_h"/>
                                          </p:val>
                                        </p:tav>
                                      </p:tavLst>
                                    </p:anim>
                                    <p:anim calcmode="lin" valueType="num">
                                      <p:cBhvr>
                                        <p:cTn id="61" dur="397" fill="hold"/>
                                        <p:tgtEl>
                                          <p:spTgt spid="9"/>
                                        </p:tgtEl>
                                        <p:attrNameLst>
                                          <p:attrName>ppt_x</p:attrName>
                                        </p:attrNameLst>
                                      </p:cBhvr>
                                      <p:tavLst>
                                        <p:tav tm="0">
                                          <p:val>
                                            <p:fltVal val="0.5"/>
                                          </p:val>
                                        </p:tav>
                                        <p:tav tm="100000">
                                          <p:val>
                                            <p:strVal val="#ppt_x"/>
                                          </p:val>
                                        </p:tav>
                                      </p:tavLst>
                                    </p:anim>
                                    <p:anim calcmode="lin" valueType="num">
                                      <p:cBhvr>
                                        <p:cTn id="62" dur="397" fill="hold"/>
                                        <p:tgtEl>
                                          <p:spTgt spid="9"/>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476"/>
                                  </p:stCondLst>
                                  <p:childTnLst>
                                    <p:set>
                                      <p:cBhvr>
                                        <p:cTn id="64" dur="1" fill="hold">
                                          <p:stCondLst>
                                            <p:cond delay="0"/>
                                          </p:stCondLst>
                                        </p:cTn>
                                        <p:tgtEl>
                                          <p:spTgt spid="10"/>
                                        </p:tgtEl>
                                        <p:attrNameLst>
                                          <p:attrName>style.visibility</p:attrName>
                                        </p:attrNameLst>
                                      </p:cBhvr>
                                      <p:to>
                                        <p:strVal val="visible"/>
                                      </p:to>
                                    </p:set>
                                    <p:anim calcmode="lin" valueType="num">
                                      <p:cBhvr>
                                        <p:cTn id="65" dur="397" fill="hold"/>
                                        <p:tgtEl>
                                          <p:spTgt spid="10"/>
                                        </p:tgtEl>
                                        <p:attrNameLst>
                                          <p:attrName>ppt_w</p:attrName>
                                        </p:attrNameLst>
                                      </p:cBhvr>
                                      <p:tavLst>
                                        <p:tav tm="0">
                                          <p:val>
                                            <p:fltVal val="0"/>
                                          </p:val>
                                        </p:tav>
                                        <p:tav tm="100000">
                                          <p:val>
                                            <p:strVal val="#ppt_w"/>
                                          </p:val>
                                        </p:tav>
                                      </p:tavLst>
                                    </p:anim>
                                    <p:anim calcmode="lin" valueType="num">
                                      <p:cBhvr>
                                        <p:cTn id="66" dur="397" fill="hold"/>
                                        <p:tgtEl>
                                          <p:spTgt spid="10"/>
                                        </p:tgtEl>
                                        <p:attrNameLst>
                                          <p:attrName>ppt_h</p:attrName>
                                        </p:attrNameLst>
                                      </p:cBhvr>
                                      <p:tavLst>
                                        <p:tav tm="0">
                                          <p:val>
                                            <p:fltVal val="0"/>
                                          </p:val>
                                        </p:tav>
                                        <p:tav tm="100000">
                                          <p:val>
                                            <p:strVal val="#ppt_h"/>
                                          </p:val>
                                        </p:tav>
                                      </p:tavLst>
                                    </p:anim>
                                    <p:anim calcmode="lin" valueType="num">
                                      <p:cBhvr>
                                        <p:cTn id="67" dur="397" fill="hold"/>
                                        <p:tgtEl>
                                          <p:spTgt spid="10"/>
                                        </p:tgtEl>
                                        <p:attrNameLst>
                                          <p:attrName>ppt_x</p:attrName>
                                        </p:attrNameLst>
                                      </p:cBhvr>
                                      <p:tavLst>
                                        <p:tav tm="0">
                                          <p:val>
                                            <p:fltVal val="0.5"/>
                                          </p:val>
                                        </p:tav>
                                        <p:tav tm="100000">
                                          <p:val>
                                            <p:strVal val="#ppt_x"/>
                                          </p:val>
                                        </p:tav>
                                      </p:tavLst>
                                    </p:anim>
                                    <p:anim calcmode="lin" valueType="num">
                                      <p:cBhvr>
                                        <p:cTn id="68" dur="397"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23" grpId="0" animBg="1"/>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圆角矩形 61"/>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君来酒店集团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62"/>
          <p:cNvGrpSpPr/>
          <p:nvPr>
            <p:custDataLst>
              <p:tags r:id="rId2"/>
            </p:custDataLst>
          </p:nvPr>
        </p:nvGrpSpPr>
        <p:grpSpPr>
          <a:xfrm>
            <a:off x="2485443" y="157488"/>
            <a:ext cx="4142700" cy="903655"/>
            <a:chOff x="4058225" y="457936"/>
            <a:chExt cx="4142700" cy="903654"/>
          </a:xfrm>
        </p:grpSpPr>
        <p:grpSp>
          <p:nvGrpSpPr>
            <p:cNvPr id="3" name="组合 63"/>
            <p:cNvGrpSpPr/>
            <p:nvPr/>
          </p:nvGrpSpPr>
          <p:grpSpPr>
            <a:xfrm>
              <a:off x="4058225" y="457936"/>
              <a:ext cx="4142700" cy="584449"/>
              <a:chOff x="4261425" y="611634"/>
              <a:chExt cx="4142700" cy="584449"/>
            </a:xfrm>
          </p:grpSpPr>
          <p:sp>
            <p:nvSpPr>
              <p:cNvPr id="66" name="圆角矩形 65"/>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67" name="圆角矩形 66"/>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65" name="TextBox 5"/>
            <p:cNvSpPr txBox="1"/>
            <p:nvPr/>
          </p:nvSpPr>
          <p:spPr>
            <a:xfrm>
              <a:off x="5144657" y="530594"/>
              <a:ext cx="2124075" cy="830996"/>
            </a:xfrm>
            <a:prstGeom prst="rect">
              <a:avLst/>
            </a:prstGeom>
            <a:noFill/>
          </p:spPr>
          <p:txBody>
            <a:bodyPr wrap="square" rtlCol="0">
              <a:spAutoFit/>
            </a:bodyPr>
            <a:lstStyle/>
            <a:p>
              <a:r>
                <a:rPr lang="zh-CN" altLang="en-US" sz="2400" b="1" dirty="0" smtClean="0">
                  <a:solidFill>
                    <a:srgbClr val="EB7405"/>
                  </a:solidFill>
                  <a:latin typeface="+mn-ea"/>
                </a:rPr>
                <a:t>人才培养基地</a:t>
              </a:r>
              <a:endParaRPr lang="zh-CN" altLang="en-US" sz="2400" b="1" dirty="0" smtClean="0">
                <a:solidFill>
                  <a:srgbClr val="EB7405"/>
                </a:solidFill>
                <a:latin typeface="+mn-ea"/>
              </a:endParaRPr>
            </a:p>
            <a:p>
              <a:endParaRPr lang="zh-CN" altLang="en-US" sz="2400" b="1" dirty="0">
                <a:solidFill>
                  <a:schemeClr val="accent2"/>
                </a:solidFill>
                <a:latin typeface="微软雅黑" panose="020B0503020204020204" charset="-122"/>
                <a:ea typeface="微软雅黑" panose="020B0503020204020204" charset="-122"/>
              </a:endParaRPr>
            </a:p>
          </p:txBody>
        </p:sp>
      </p:grpSp>
      <p:sp>
        <p:nvSpPr>
          <p:cNvPr id="23" name="圆角矩形 22"/>
          <p:cNvSpPr/>
          <p:nvPr/>
        </p:nvSpPr>
        <p:spPr>
          <a:xfrm>
            <a:off x="1104901" y="1343025"/>
            <a:ext cx="6810374" cy="3417661"/>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sp>
        <p:nvSpPr>
          <p:cNvPr id="24" name="文本框 23"/>
          <p:cNvSpPr txBox="1"/>
          <p:nvPr/>
        </p:nvSpPr>
        <p:spPr>
          <a:xfrm>
            <a:off x="1701884" y="1704975"/>
            <a:ext cx="5751549" cy="3524042"/>
          </a:xfrm>
          <a:prstGeom prst="rect">
            <a:avLst/>
          </a:prstGeom>
          <a:noFill/>
        </p:spPr>
        <p:txBody>
          <a:bodyPr wrap="square" rtlCol="0">
            <a:spAutoFit/>
          </a:bodyPr>
          <a:lstStyle/>
          <a:p>
            <a:pPr>
              <a:lnSpc>
                <a:spcPct val="150000"/>
              </a:lnSpc>
              <a:spcBef>
                <a:spcPts val="1200"/>
              </a:spcBef>
              <a:spcAft>
                <a:spcPts val="1200"/>
              </a:spcAft>
              <a:defRPr/>
            </a:pPr>
            <a:r>
              <a:rPr lang="zh-CN" altLang="en-US" sz="1600" b="1" dirty="0" smtClean="0">
                <a:ea typeface="宋体" panose="02010600030101010101" pitchFamily="2" charset="-122"/>
              </a:rPr>
              <a:t>    </a:t>
            </a:r>
            <a:r>
              <a:rPr lang="zh-CN" altLang="en-US" sz="1600" dirty="0" smtClean="0">
                <a:latin typeface="+mj-ea"/>
                <a:ea typeface="+mj-ea"/>
              </a:rPr>
              <a:t>我们的</a:t>
            </a:r>
            <a:r>
              <a:rPr lang="en-US" altLang="zh-CN" sz="1600" dirty="0" smtClean="0">
                <a:solidFill>
                  <a:schemeClr val="accent2">
                    <a:lumMod val="75000"/>
                  </a:schemeClr>
                </a:solidFill>
                <a:latin typeface="+mj-ea"/>
                <a:ea typeface="+mj-ea"/>
              </a:rPr>
              <a:t>WORLDHOTELS</a:t>
            </a:r>
            <a:r>
              <a:rPr lang="zh-CN" altLang="en-US" sz="1600" dirty="0" smtClean="0">
                <a:solidFill>
                  <a:schemeClr val="accent2">
                    <a:lumMod val="75000"/>
                  </a:schemeClr>
                </a:solidFill>
                <a:latin typeface="+mj-ea"/>
                <a:ea typeface="+mj-ea"/>
              </a:rPr>
              <a:t>集团酒店学院</a:t>
            </a:r>
            <a:r>
              <a:rPr lang="zh-CN" altLang="en-US" sz="1600" dirty="0" smtClean="0">
                <a:latin typeface="+mj-ea"/>
                <a:ea typeface="+mj-ea"/>
              </a:rPr>
              <a:t>可提供专业化量身定制的培训，包括：市场营销、公关媒体、收益分析、预订技巧、增销技巧、餐饮管理、前厅管理、房务、领导力等。</a:t>
            </a:r>
            <a:endParaRPr lang="en-US" altLang="zh-CN" sz="1600" dirty="0" smtClean="0">
              <a:latin typeface="+mj-ea"/>
              <a:ea typeface="+mj-ea"/>
            </a:endParaRPr>
          </a:p>
          <a:p>
            <a:pPr>
              <a:lnSpc>
                <a:spcPct val="150000"/>
              </a:lnSpc>
              <a:spcBef>
                <a:spcPts val="1200"/>
              </a:spcBef>
              <a:spcAft>
                <a:spcPts val="1200"/>
              </a:spcAft>
              <a:defRPr/>
            </a:pPr>
            <a:r>
              <a:rPr lang="en-US" altLang="zh-CN" sz="1600" dirty="0" smtClean="0">
                <a:latin typeface="+mj-ea"/>
                <a:ea typeface="+mj-ea"/>
              </a:rPr>
              <a:t>    </a:t>
            </a:r>
            <a:r>
              <a:rPr lang="zh-CN" altLang="en-US" sz="1600" dirty="0" smtClean="0">
                <a:latin typeface="+mj-ea"/>
                <a:ea typeface="+mj-ea"/>
              </a:rPr>
              <a:t>所有培训课程均由经验丰富的专家开课，他们将基于酒店的具体情况理论联系实际地开展培训课程。</a:t>
            </a:r>
            <a:endParaRPr lang="en-GB" altLang="zh-CN" sz="1600" dirty="0" smtClean="0">
              <a:latin typeface="+mj-ea"/>
              <a:ea typeface="+mj-ea"/>
            </a:endParaRPr>
          </a:p>
          <a:p>
            <a:pPr>
              <a:spcBef>
                <a:spcPts val="600"/>
              </a:spcBef>
              <a:spcAft>
                <a:spcPts val="600"/>
              </a:spcAft>
              <a:defRPr/>
            </a:pPr>
            <a:endParaRPr lang="en-US" altLang="zh-CN" sz="1600" dirty="0" smtClean="0">
              <a:latin typeface="+mj-ea"/>
              <a:ea typeface="+mj-ea"/>
            </a:endParaRPr>
          </a:p>
          <a:p>
            <a:pPr>
              <a:spcBef>
                <a:spcPts val="600"/>
              </a:spcBef>
              <a:spcAft>
                <a:spcPts val="600"/>
              </a:spcAft>
              <a:defRPr/>
            </a:pPr>
            <a:endParaRPr lang="zh-CN" altLang="en-US" sz="1600" dirty="0" smtClean="0">
              <a:latin typeface="+mj-ea"/>
              <a:ea typeface="+mj-ea"/>
            </a:endParaRPr>
          </a:p>
          <a:p>
            <a:pPr indent="0">
              <a:spcBef>
                <a:spcPts val="600"/>
              </a:spcBef>
              <a:spcAft>
                <a:spcPts val="600"/>
              </a:spcAft>
              <a:buFont typeface="Wingdings" panose="05000000000000000000" pitchFamily="2" charset="2"/>
              <a:buNone/>
              <a:defRPr/>
            </a:pPr>
            <a:endParaRPr lang="en-US" altLang="zh-CN" sz="1600" dirty="0" smtClean="0">
              <a:latin typeface="+mj-ea"/>
              <a:ea typeface="+mj-ea"/>
            </a:endParaRPr>
          </a:p>
        </p:txBody>
      </p:sp>
      <p:grpSp>
        <p:nvGrpSpPr>
          <p:cNvPr id="4" name="组合 24"/>
          <p:cNvGrpSpPr/>
          <p:nvPr/>
        </p:nvGrpSpPr>
        <p:grpSpPr>
          <a:xfrm>
            <a:off x="7336772" y="1157912"/>
            <a:ext cx="520192" cy="520192"/>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7" name="椭圆 26"/>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27"/>
          <p:cNvGrpSpPr/>
          <p:nvPr/>
        </p:nvGrpSpPr>
        <p:grpSpPr>
          <a:xfrm>
            <a:off x="2394339" y="123187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0" name="椭圆 29"/>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30"/>
          <p:cNvGrpSpPr/>
          <p:nvPr/>
        </p:nvGrpSpPr>
        <p:grpSpPr>
          <a:xfrm>
            <a:off x="2220375" y="1048565"/>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3" name="椭圆 32"/>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33"/>
          <p:cNvGrpSpPr/>
          <p:nvPr/>
        </p:nvGrpSpPr>
        <p:grpSpPr>
          <a:xfrm>
            <a:off x="821229" y="1343347"/>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6" name="椭圆 3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36"/>
          <p:cNvGrpSpPr/>
          <p:nvPr/>
        </p:nvGrpSpPr>
        <p:grpSpPr>
          <a:xfrm>
            <a:off x="2093434" y="1217101"/>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9" name="椭圆 3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9" name="组合 39"/>
          <p:cNvGrpSpPr/>
          <p:nvPr/>
        </p:nvGrpSpPr>
        <p:grpSpPr>
          <a:xfrm>
            <a:off x="1312044" y="1014300"/>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2" name="椭圆 4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42"/>
          <p:cNvGrpSpPr/>
          <p:nvPr/>
        </p:nvGrpSpPr>
        <p:grpSpPr>
          <a:xfrm>
            <a:off x="7714200" y="158127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5" name="椭圆 4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Tree>
  </p:cSld>
  <p:clrMapOvr>
    <a:masterClrMapping/>
  </p:clrMapOvr>
  <p:transition spd="slow"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Vertical)">
                                      <p:cBhvr>
                                        <p:cTn id="7" dur="397"/>
                                        <p:tgtEl>
                                          <p:spTgt spid="6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159"/>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397"/>
                                        <p:tgtEl>
                                          <p:spTgt spid="23"/>
                                        </p:tgtEl>
                                      </p:cBhvr>
                                    </p:animEffect>
                                  </p:childTnLst>
                                </p:cTn>
                              </p:par>
                            </p:childTnLst>
                          </p:cTn>
                        </p:par>
                        <p:par>
                          <p:cTn id="17" fill="hold">
                            <p:stCondLst>
                              <p:cond delay="1659"/>
                            </p:stCondLst>
                            <p:childTnLst>
                              <p:par>
                                <p:cTn id="18" presetID="16" presetClass="entr" presetSubtype="37"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794"/>
                                        <p:tgtEl>
                                          <p:spTgt spid="24"/>
                                        </p:tgtEl>
                                      </p:cBhvr>
                                    </p:animEffect>
                                  </p:childTnLst>
                                </p:cTn>
                              </p:par>
                              <p:par>
                                <p:cTn id="21" presetID="23" presetClass="entr" presetSubtype="528" fill="hold" nodeType="withEffect">
                                  <p:stCondLst>
                                    <p:cond delay="238"/>
                                  </p:stCondLst>
                                  <p:childTnLst>
                                    <p:set>
                                      <p:cBhvr>
                                        <p:cTn id="22" dur="1" fill="hold">
                                          <p:stCondLst>
                                            <p:cond delay="0"/>
                                          </p:stCondLst>
                                        </p:cTn>
                                        <p:tgtEl>
                                          <p:spTgt spid="4"/>
                                        </p:tgtEl>
                                        <p:attrNameLst>
                                          <p:attrName>style.visibility</p:attrName>
                                        </p:attrNameLst>
                                      </p:cBhvr>
                                      <p:to>
                                        <p:strVal val="visible"/>
                                      </p:to>
                                    </p:set>
                                    <p:anim calcmode="lin" valueType="num">
                                      <p:cBhvr>
                                        <p:cTn id="23" dur="397" fill="hold"/>
                                        <p:tgtEl>
                                          <p:spTgt spid="4"/>
                                        </p:tgtEl>
                                        <p:attrNameLst>
                                          <p:attrName>ppt_w</p:attrName>
                                        </p:attrNameLst>
                                      </p:cBhvr>
                                      <p:tavLst>
                                        <p:tav tm="0">
                                          <p:val>
                                            <p:fltVal val="0"/>
                                          </p:val>
                                        </p:tav>
                                        <p:tav tm="100000">
                                          <p:val>
                                            <p:strVal val="#ppt_w"/>
                                          </p:val>
                                        </p:tav>
                                      </p:tavLst>
                                    </p:anim>
                                    <p:anim calcmode="lin" valueType="num">
                                      <p:cBhvr>
                                        <p:cTn id="24" dur="397" fill="hold"/>
                                        <p:tgtEl>
                                          <p:spTgt spid="4"/>
                                        </p:tgtEl>
                                        <p:attrNameLst>
                                          <p:attrName>ppt_h</p:attrName>
                                        </p:attrNameLst>
                                      </p:cBhvr>
                                      <p:tavLst>
                                        <p:tav tm="0">
                                          <p:val>
                                            <p:fltVal val="0"/>
                                          </p:val>
                                        </p:tav>
                                        <p:tav tm="100000">
                                          <p:val>
                                            <p:strVal val="#ppt_h"/>
                                          </p:val>
                                        </p:tav>
                                      </p:tavLst>
                                    </p:anim>
                                    <p:anim calcmode="lin" valueType="num">
                                      <p:cBhvr>
                                        <p:cTn id="25" dur="397" fill="hold"/>
                                        <p:tgtEl>
                                          <p:spTgt spid="4"/>
                                        </p:tgtEl>
                                        <p:attrNameLst>
                                          <p:attrName>ppt_x</p:attrName>
                                        </p:attrNameLst>
                                      </p:cBhvr>
                                      <p:tavLst>
                                        <p:tav tm="0">
                                          <p:val>
                                            <p:fltVal val="0.5"/>
                                          </p:val>
                                        </p:tav>
                                        <p:tav tm="100000">
                                          <p:val>
                                            <p:strVal val="#ppt_x"/>
                                          </p:val>
                                        </p:tav>
                                      </p:tavLst>
                                    </p:anim>
                                    <p:anim calcmode="lin" valueType="num">
                                      <p:cBhvr>
                                        <p:cTn id="26" dur="397" fill="hold"/>
                                        <p:tgtEl>
                                          <p:spTgt spid="4"/>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476"/>
                                  </p:stCondLst>
                                  <p:childTnLst>
                                    <p:set>
                                      <p:cBhvr>
                                        <p:cTn id="28" dur="1" fill="hold">
                                          <p:stCondLst>
                                            <p:cond delay="0"/>
                                          </p:stCondLst>
                                        </p:cTn>
                                        <p:tgtEl>
                                          <p:spTgt spid="5"/>
                                        </p:tgtEl>
                                        <p:attrNameLst>
                                          <p:attrName>style.visibility</p:attrName>
                                        </p:attrNameLst>
                                      </p:cBhvr>
                                      <p:to>
                                        <p:strVal val="visible"/>
                                      </p:to>
                                    </p:set>
                                    <p:anim calcmode="lin" valueType="num">
                                      <p:cBhvr>
                                        <p:cTn id="29" dur="397" fill="hold"/>
                                        <p:tgtEl>
                                          <p:spTgt spid="5"/>
                                        </p:tgtEl>
                                        <p:attrNameLst>
                                          <p:attrName>ppt_w</p:attrName>
                                        </p:attrNameLst>
                                      </p:cBhvr>
                                      <p:tavLst>
                                        <p:tav tm="0">
                                          <p:val>
                                            <p:fltVal val="0"/>
                                          </p:val>
                                        </p:tav>
                                        <p:tav tm="100000">
                                          <p:val>
                                            <p:strVal val="#ppt_w"/>
                                          </p:val>
                                        </p:tav>
                                      </p:tavLst>
                                    </p:anim>
                                    <p:anim calcmode="lin" valueType="num">
                                      <p:cBhvr>
                                        <p:cTn id="30" dur="397" fill="hold"/>
                                        <p:tgtEl>
                                          <p:spTgt spid="5"/>
                                        </p:tgtEl>
                                        <p:attrNameLst>
                                          <p:attrName>ppt_h</p:attrName>
                                        </p:attrNameLst>
                                      </p:cBhvr>
                                      <p:tavLst>
                                        <p:tav tm="0">
                                          <p:val>
                                            <p:fltVal val="0"/>
                                          </p:val>
                                        </p:tav>
                                        <p:tav tm="100000">
                                          <p:val>
                                            <p:strVal val="#ppt_h"/>
                                          </p:val>
                                        </p:tav>
                                      </p:tavLst>
                                    </p:anim>
                                    <p:anim calcmode="lin" valueType="num">
                                      <p:cBhvr>
                                        <p:cTn id="31" dur="397" fill="hold"/>
                                        <p:tgtEl>
                                          <p:spTgt spid="5"/>
                                        </p:tgtEl>
                                        <p:attrNameLst>
                                          <p:attrName>ppt_x</p:attrName>
                                        </p:attrNameLst>
                                      </p:cBhvr>
                                      <p:tavLst>
                                        <p:tav tm="0">
                                          <p:val>
                                            <p:fltVal val="0.5"/>
                                          </p:val>
                                        </p:tav>
                                        <p:tav tm="100000">
                                          <p:val>
                                            <p:strVal val="#ppt_x"/>
                                          </p:val>
                                        </p:tav>
                                      </p:tavLst>
                                    </p:anim>
                                    <p:anim calcmode="lin" valueType="num">
                                      <p:cBhvr>
                                        <p:cTn id="32" dur="397" fill="hold"/>
                                        <p:tgtEl>
                                          <p:spTgt spid="5"/>
                                        </p:tgtEl>
                                        <p:attrNameLst>
                                          <p:attrName>ppt_y</p:attrName>
                                        </p:attrNameLst>
                                      </p:cBhvr>
                                      <p:tavLst>
                                        <p:tav tm="0">
                                          <p:val>
                                            <p:fltVal val="0.5"/>
                                          </p:val>
                                        </p:tav>
                                        <p:tav tm="100000">
                                          <p:val>
                                            <p:strVal val="#ppt_y"/>
                                          </p:val>
                                        </p:tav>
                                      </p:tavLst>
                                    </p:anim>
                                  </p:childTnLst>
                                </p:cTn>
                              </p:par>
                              <p:par>
                                <p:cTn id="33" presetID="23" presetClass="entr" presetSubtype="528" fill="hold" nodeType="withEffect">
                                  <p:stCondLst>
                                    <p:cond delay="476"/>
                                  </p:stCondLst>
                                  <p:childTnLst>
                                    <p:set>
                                      <p:cBhvr>
                                        <p:cTn id="34" dur="1" fill="hold">
                                          <p:stCondLst>
                                            <p:cond delay="0"/>
                                          </p:stCondLst>
                                        </p:cTn>
                                        <p:tgtEl>
                                          <p:spTgt spid="6"/>
                                        </p:tgtEl>
                                        <p:attrNameLst>
                                          <p:attrName>style.visibility</p:attrName>
                                        </p:attrNameLst>
                                      </p:cBhvr>
                                      <p:to>
                                        <p:strVal val="visible"/>
                                      </p:to>
                                    </p:set>
                                    <p:anim calcmode="lin" valueType="num">
                                      <p:cBhvr>
                                        <p:cTn id="35" dur="397" fill="hold"/>
                                        <p:tgtEl>
                                          <p:spTgt spid="6"/>
                                        </p:tgtEl>
                                        <p:attrNameLst>
                                          <p:attrName>ppt_w</p:attrName>
                                        </p:attrNameLst>
                                      </p:cBhvr>
                                      <p:tavLst>
                                        <p:tav tm="0">
                                          <p:val>
                                            <p:fltVal val="0"/>
                                          </p:val>
                                        </p:tav>
                                        <p:tav tm="100000">
                                          <p:val>
                                            <p:strVal val="#ppt_w"/>
                                          </p:val>
                                        </p:tav>
                                      </p:tavLst>
                                    </p:anim>
                                    <p:anim calcmode="lin" valueType="num">
                                      <p:cBhvr>
                                        <p:cTn id="36" dur="397" fill="hold"/>
                                        <p:tgtEl>
                                          <p:spTgt spid="6"/>
                                        </p:tgtEl>
                                        <p:attrNameLst>
                                          <p:attrName>ppt_h</p:attrName>
                                        </p:attrNameLst>
                                      </p:cBhvr>
                                      <p:tavLst>
                                        <p:tav tm="0">
                                          <p:val>
                                            <p:fltVal val="0"/>
                                          </p:val>
                                        </p:tav>
                                        <p:tav tm="100000">
                                          <p:val>
                                            <p:strVal val="#ppt_h"/>
                                          </p:val>
                                        </p:tav>
                                      </p:tavLst>
                                    </p:anim>
                                    <p:anim calcmode="lin" valueType="num">
                                      <p:cBhvr>
                                        <p:cTn id="37" dur="397" fill="hold"/>
                                        <p:tgtEl>
                                          <p:spTgt spid="6"/>
                                        </p:tgtEl>
                                        <p:attrNameLst>
                                          <p:attrName>ppt_x</p:attrName>
                                        </p:attrNameLst>
                                      </p:cBhvr>
                                      <p:tavLst>
                                        <p:tav tm="0">
                                          <p:val>
                                            <p:fltVal val="0.5"/>
                                          </p:val>
                                        </p:tav>
                                        <p:tav tm="100000">
                                          <p:val>
                                            <p:strVal val="#ppt_x"/>
                                          </p:val>
                                        </p:tav>
                                      </p:tavLst>
                                    </p:anim>
                                    <p:anim calcmode="lin" valueType="num">
                                      <p:cBhvr>
                                        <p:cTn id="38" dur="397" fill="hold"/>
                                        <p:tgtEl>
                                          <p:spTgt spid="6"/>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4"/>
                                        </p:tgtEl>
                                      </p:cBhvr>
                                    </p:animEffect>
                                    <p:animScale>
                                      <p:cBhvr>
                                        <p:cTn id="41" dur="198" autoRev="1" fill="hold"/>
                                        <p:tgtEl>
                                          <p:spTgt spid="4"/>
                                        </p:tgtEl>
                                      </p:cBhvr>
                                      <p:by x="105000" y="105000"/>
                                    </p:animScale>
                                  </p:childTnLst>
                                </p:cTn>
                              </p:par>
                              <p:par>
                                <p:cTn id="42" presetID="23" presetClass="entr" presetSubtype="528" fill="hold" nodeType="withEffect">
                                  <p:stCondLst>
                                    <p:cond delay="238"/>
                                  </p:stCondLst>
                                  <p:childTnLst>
                                    <p:set>
                                      <p:cBhvr>
                                        <p:cTn id="43" dur="1" fill="hold">
                                          <p:stCondLst>
                                            <p:cond delay="0"/>
                                          </p:stCondLst>
                                        </p:cTn>
                                        <p:tgtEl>
                                          <p:spTgt spid="7"/>
                                        </p:tgtEl>
                                        <p:attrNameLst>
                                          <p:attrName>style.visibility</p:attrName>
                                        </p:attrNameLst>
                                      </p:cBhvr>
                                      <p:to>
                                        <p:strVal val="visible"/>
                                      </p:to>
                                    </p:set>
                                    <p:anim calcmode="lin" valueType="num">
                                      <p:cBhvr>
                                        <p:cTn id="44" dur="397" fill="hold"/>
                                        <p:tgtEl>
                                          <p:spTgt spid="7"/>
                                        </p:tgtEl>
                                        <p:attrNameLst>
                                          <p:attrName>ppt_w</p:attrName>
                                        </p:attrNameLst>
                                      </p:cBhvr>
                                      <p:tavLst>
                                        <p:tav tm="0">
                                          <p:val>
                                            <p:fltVal val="0"/>
                                          </p:val>
                                        </p:tav>
                                        <p:tav tm="100000">
                                          <p:val>
                                            <p:strVal val="#ppt_w"/>
                                          </p:val>
                                        </p:tav>
                                      </p:tavLst>
                                    </p:anim>
                                    <p:anim calcmode="lin" valueType="num">
                                      <p:cBhvr>
                                        <p:cTn id="45" dur="397" fill="hold"/>
                                        <p:tgtEl>
                                          <p:spTgt spid="7"/>
                                        </p:tgtEl>
                                        <p:attrNameLst>
                                          <p:attrName>ppt_h</p:attrName>
                                        </p:attrNameLst>
                                      </p:cBhvr>
                                      <p:tavLst>
                                        <p:tav tm="0">
                                          <p:val>
                                            <p:fltVal val="0"/>
                                          </p:val>
                                        </p:tav>
                                        <p:tav tm="100000">
                                          <p:val>
                                            <p:strVal val="#ppt_h"/>
                                          </p:val>
                                        </p:tav>
                                      </p:tavLst>
                                    </p:anim>
                                    <p:anim calcmode="lin" valueType="num">
                                      <p:cBhvr>
                                        <p:cTn id="46" dur="397" fill="hold"/>
                                        <p:tgtEl>
                                          <p:spTgt spid="7"/>
                                        </p:tgtEl>
                                        <p:attrNameLst>
                                          <p:attrName>ppt_x</p:attrName>
                                        </p:attrNameLst>
                                      </p:cBhvr>
                                      <p:tavLst>
                                        <p:tav tm="0">
                                          <p:val>
                                            <p:fltVal val="0.5"/>
                                          </p:val>
                                        </p:tav>
                                        <p:tav tm="100000">
                                          <p:val>
                                            <p:strVal val="#ppt_x"/>
                                          </p:val>
                                        </p:tav>
                                      </p:tavLst>
                                    </p:anim>
                                    <p:anim calcmode="lin" valueType="num">
                                      <p:cBhvr>
                                        <p:cTn id="47" dur="397" fill="hold"/>
                                        <p:tgtEl>
                                          <p:spTgt spid="7"/>
                                        </p:tgtEl>
                                        <p:attrNameLst>
                                          <p:attrName>ppt_y</p:attrName>
                                        </p:attrNameLst>
                                      </p:cBhvr>
                                      <p:tavLst>
                                        <p:tav tm="0">
                                          <p:val>
                                            <p:fltVal val="0.5"/>
                                          </p:val>
                                        </p:tav>
                                        <p:tav tm="100000">
                                          <p:val>
                                            <p:strVal val="#ppt_y"/>
                                          </p:val>
                                        </p:tav>
                                      </p:tavLst>
                                    </p:anim>
                                  </p:childTnLst>
                                </p:cTn>
                              </p:par>
                              <p:par>
                                <p:cTn id="48" presetID="26" presetClass="emph" presetSubtype="0" repeatCount="3000" fill="hold" nodeType="withEffect">
                                  <p:stCondLst>
                                    <p:cond delay="643"/>
                                  </p:stCondLst>
                                  <p:childTnLst>
                                    <p:animEffect transition="out" filter="fade">
                                      <p:cBhvr>
                                        <p:cTn id="49" dur="397" tmFilter="0, 0; .2, .5; .8, .5; 1, 0"/>
                                        <p:tgtEl>
                                          <p:spTgt spid="7"/>
                                        </p:tgtEl>
                                      </p:cBhvr>
                                    </p:animEffect>
                                    <p:animScale>
                                      <p:cBhvr>
                                        <p:cTn id="50" dur="198" autoRev="1" fill="hold"/>
                                        <p:tgtEl>
                                          <p:spTgt spid="7"/>
                                        </p:tgtEl>
                                      </p:cBhvr>
                                      <p:by x="105000" y="105000"/>
                                    </p:animScale>
                                  </p:childTnLst>
                                </p:cTn>
                              </p:par>
                              <p:par>
                                <p:cTn id="51" presetID="23" presetClass="entr" presetSubtype="528" fill="hold" nodeType="withEffect">
                                  <p:stCondLst>
                                    <p:cond delay="476"/>
                                  </p:stCondLst>
                                  <p:childTnLst>
                                    <p:set>
                                      <p:cBhvr>
                                        <p:cTn id="52" dur="1" fill="hold">
                                          <p:stCondLst>
                                            <p:cond delay="0"/>
                                          </p:stCondLst>
                                        </p:cTn>
                                        <p:tgtEl>
                                          <p:spTgt spid="8"/>
                                        </p:tgtEl>
                                        <p:attrNameLst>
                                          <p:attrName>style.visibility</p:attrName>
                                        </p:attrNameLst>
                                      </p:cBhvr>
                                      <p:to>
                                        <p:strVal val="visible"/>
                                      </p:to>
                                    </p:set>
                                    <p:anim calcmode="lin" valueType="num">
                                      <p:cBhvr>
                                        <p:cTn id="53" dur="397" fill="hold"/>
                                        <p:tgtEl>
                                          <p:spTgt spid="8"/>
                                        </p:tgtEl>
                                        <p:attrNameLst>
                                          <p:attrName>ppt_w</p:attrName>
                                        </p:attrNameLst>
                                      </p:cBhvr>
                                      <p:tavLst>
                                        <p:tav tm="0">
                                          <p:val>
                                            <p:fltVal val="0"/>
                                          </p:val>
                                        </p:tav>
                                        <p:tav tm="100000">
                                          <p:val>
                                            <p:strVal val="#ppt_w"/>
                                          </p:val>
                                        </p:tav>
                                      </p:tavLst>
                                    </p:anim>
                                    <p:anim calcmode="lin" valueType="num">
                                      <p:cBhvr>
                                        <p:cTn id="54" dur="397" fill="hold"/>
                                        <p:tgtEl>
                                          <p:spTgt spid="8"/>
                                        </p:tgtEl>
                                        <p:attrNameLst>
                                          <p:attrName>ppt_h</p:attrName>
                                        </p:attrNameLst>
                                      </p:cBhvr>
                                      <p:tavLst>
                                        <p:tav tm="0">
                                          <p:val>
                                            <p:fltVal val="0"/>
                                          </p:val>
                                        </p:tav>
                                        <p:tav tm="100000">
                                          <p:val>
                                            <p:strVal val="#ppt_h"/>
                                          </p:val>
                                        </p:tav>
                                      </p:tavLst>
                                    </p:anim>
                                    <p:anim calcmode="lin" valueType="num">
                                      <p:cBhvr>
                                        <p:cTn id="55" dur="397" fill="hold"/>
                                        <p:tgtEl>
                                          <p:spTgt spid="8"/>
                                        </p:tgtEl>
                                        <p:attrNameLst>
                                          <p:attrName>ppt_x</p:attrName>
                                        </p:attrNameLst>
                                      </p:cBhvr>
                                      <p:tavLst>
                                        <p:tav tm="0">
                                          <p:val>
                                            <p:fltVal val="0.5"/>
                                          </p:val>
                                        </p:tav>
                                        <p:tav tm="100000">
                                          <p:val>
                                            <p:strVal val="#ppt_x"/>
                                          </p:val>
                                        </p:tav>
                                      </p:tavLst>
                                    </p:anim>
                                    <p:anim calcmode="lin" valueType="num">
                                      <p:cBhvr>
                                        <p:cTn id="56" dur="397" fill="hold"/>
                                        <p:tgtEl>
                                          <p:spTgt spid="8"/>
                                        </p:tgtEl>
                                        <p:attrNameLst>
                                          <p:attrName>ppt_y</p:attrName>
                                        </p:attrNameLst>
                                      </p:cBhvr>
                                      <p:tavLst>
                                        <p:tav tm="0">
                                          <p:val>
                                            <p:fltVal val="0.5"/>
                                          </p:val>
                                        </p:tav>
                                        <p:tav tm="100000">
                                          <p:val>
                                            <p:strVal val="#ppt_y"/>
                                          </p:val>
                                        </p:tav>
                                      </p:tavLst>
                                    </p:anim>
                                  </p:childTnLst>
                                </p:cTn>
                              </p:par>
                              <p:par>
                                <p:cTn id="57" presetID="23" presetClass="entr" presetSubtype="528" fill="hold" nodeType="withEffect">
                                  <p:stCondLst>
                                    <p:cond delay="238"/>
                                  </p:stCondLst>
                                  <p:childTnLst>
                                    <p:set>
                                      <p:cBhvr>
                                        <p:cTn id="58" dur="1" fill="hold">
                                          <p:stCondLst>
                                            <p:cond delay="0"/>
                                          </p:stCondLst>
                                        </p:cTn>
                                        <p:tgtEl>
                                          <p:spTgt spid="9"/>
                                        </p:tgtEl>
                                        <p:attrNameLst>
                                          <p:attrName>style.visibility</p:attrName>
                                        </p:attrNameLst>
                                      </p:cBhvr>
                                      <p:to>
                                        <p:strVal val="visible"/>
                                      </p:to>
                                    </p:set>
                                    <p:anim calcmode="lin" valueType="num">
                                      <p:cBhvr>
                                        <p:cTn id="59" dur="397" fill="hold"/>
                                        <p:tgtEl>
                                          <p:spTgt spid="9"/>
                                        </p:tgtEl>
                                        <p:attrNameLst>
                                          <p:attrName>ppt_w</p:attrName>
                                        </p:attrNameLst>
                                      </p:cBhvr>
                                      <p:tavLst>
                                        <p:tav tm="0">
                                          <p:val>
                                            <p:fltVal val="0"/>
                                          </p:val>
                                        </p:tav>
                                        <p:tav tm="100000">
                                          <p:val>
                                            <p:strVal val="#ppt_w"/>
                                          </p:val>
                                        </p:tav>
                                      </p:tavLst>
                                    </p:anim>
                                    <p:anim calcmode="lin" valueType="num">
                                      <p:cBhvr>
                                        <p:cTn id="60" dur="397" fill="hold"/>
                                        <p:tgtEl>
                                          <p:spTgt spid="9"/>
                                        </p:tgtEl>
                                        <p:attrNameLst>
                                          <p:attrName>ppt_h</p:attrName>
                                        </p:attrNameLst>
                                      </p:cBhvr>
                                      <p:tavLst>
                                        <p:tav tm="0">
                                          <p:val>
                                            <p:fltVal val="0"/>
                                          </p:val>
                                        </p:tav>
                                        <p:tav tm="100000">
                                          <p:val>
                                            <p:strVal val="#ppt_h"/>
                                          </p:val>
                                        </p:tav>
                                      </p:tavLst>
                                    </p:anim>
                                    <p:anim calcmode="lin" valueType="num">
                                      <p:cBhvr>
                                        <p:cTn id="61" dur="397" fill="hold"/>
                                        <p:tgtEl>
                                          <p:spTgt spid="9"/>
                                        </p:tgtEl>
                                        <p:attrNameLst>
                                          <p:attrName>ppt_x</p:attrName>
                                        </p:attrNameLst>
                                      </p:cBhvr>
                                      <p:tavLst>
                                        <p:tav tm="0">
                                          <p:val>
                                            <p:fltVal val="0.5"/>
                                          </p:val>
                                        </p:tav>
                                        <p:tav tm="100000">
                                          <p:val>
                                            <p:strVal val="#ppt_x"/>
                                          </p:val>
                                        </p:tav>
                                      </p:tavLst>
                                    </p:anim>
                                    <p:anim calcmode="lin" valueType="num">
                                      <p:cBhvr>
                                        <p:cTn id="62" dur="397" fill="hold"/>
                                        <p:tgtEl>
                                          <p:spTgt spid="9"/>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476"/>
                                  </p:stCondLst>
                                  <p:childTnLst>
                                    <p:set>
                                      <p:cBhvr>
                                        <p:cTn id="64" dur="1" fill="hold">
                                          <p:stCondLst>
                                            <p:cond delay="0"/>
                                          </p:stCondLst>
                                        </p:cTn>
                                        <p:tgtEl>
                                          <p:spTgt spid="10"/>
                                        </p:tgtEl>
                                        <p:attrNameLst>
                                          <p:attrName>style.visibility</p:attrName>
                                        </p:attrNameLst>
                                      </p:cBhvr>
                                      <p:to>
                                        <p:strVal val="visible"/>
                                      </p:to>
                                    </p:set>
                                    <p:anim calcmode="lin" valueType="num">
                                      <p:cBhvr>
                                        <p:cTn id="65" dur="397" fill="hold"/>
                                        <p:tgtEl>
                                          <p:spTgt spid="10"/>
                                        </p:tgtEl>
                                        <p:attrNameLst>
                                          <p:attrName>ppt_w</p:attrName>
                                        </p:attrNameLst>
                                      </p:cBhvr>
                                      <p:tavLst>
                                        <p:tav tm="0">
                                          <p:val>
                                            <p:fltVal val="0"/>
                                          </p:val>
                                        </p:tav>
                                        <p:tav tm="100000">
                                          <p:val>
                                            <p:strVal val="#ppt_w"/>
                                          </p:val>
                                        </p:tav>
                                      </p:tavLst>
                                    </p:anim>
                                    <p:anim calcmode="lin" valueType="num">
                                      <p:cBhvr>
                                        <p:cTn id="66" dur="397" fill="hold"/>
                                        <p:tgtEl>
                                          <p:spTgt spid="10"/>
                                        </p:tgtEl>
                                        <p:attrNameLst>
                                          <p:attrName>ppt_h</p:attrName>
                                        </p:attrNameLst>
                                      </p:cBhvr>
                                      <p:tavLst>
                                        <p:tav tm="0">
                                          <p:val>
                                            <p:fltVal val="0"/>
                                          </p:val>
                                        </p:tav>
                                        <p:tav tm="100000">
                                          <p:val>
                                            <p:strVal val="#ppt_h"/>
                                          </p:val>
                                        </p:tav>
                                      </p:tavLst>
                                    </p:anim>
                                    <p:anim calcmode="lin" valueType="num">
                                      <p:cBhvr>
                                        <p:cTn id="67" dur="397" fill="hold"/>
                                        <p:tgtEl>
                                          <p:spTgt spid="10"/>
                                        </p:tgtEl>
                                        <p:attrNameLst>
                                          <p:attrName>ppt_x</p:attrName>
                                        </p:attrNameLst>
                                      </p:cBhvr>
                                      <p:tavLst>
                                        <p:tav tm="0">
                                          <p:val>
                                            <p:fltVal val="0.5"/>
                                          </p:val>
                                        </p:tav>
                                        <p:tav tm="100000">
                                          <p:val>
                                            <p:strVal val="#ppt_x"/>
                                          </p:val>
                                        </p:tav>
                                      </p:tavLst>
                                    </p:anim>
                                    <p:anim calcmode="lin" valueType="num">
                                      <p:cBhvr>
                                        <p:cTn id="68" dur="397"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23" grpId="0" animBg="1"/>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圆角矩形 61"/>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君来酒店集团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62"/>
          <p:cNvGrpSpPr/>
          <p:nvPr>
            <p:custDataLst>
              <p:tags r:id="rId2"/>
            </p:custDataLst>
          </p:nvPr>
        </p:nvGrpSpPr>
        <p:grpSpPr>
          <a:xfrm>
            <a:off x="2485443" y="157488"/>
            <a:ext cx="4142700" cy="584450"/>
            <a:chOff x="4058225" y="457936"/>
            <a:chExt cx="4142700" cy="584449"/>
          </a:xfrm>
        </p:grpSpPr>
        <p:grpSp>
          <p:nvGrpSpPr>
            <p:cNvPr id="3" name="组合 63"/>
            <p:cNvGrpSpPr/>
            <p:nvPr/>
          </p:nvGrpSpPr>
          <p:grpSpPr>
            <a:xfrm>
              <a:off x="4058225" y="457936"/>
              <a:ext cx="4142700" cy="584449"/>
              <a:chOff x="4261425" y="611634"/>
              <a:chExt cx="4142700" cy="584449"/>
            </a:xfrm>
          </p:grpSpPr>
          <p:sp>
            <p:nvSpPr>
              <p:cNvPr id="66" name="圆角矩形 65"/>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67" name="圆角矩形 66"/>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65" name="TextBox 5"/>
            <p:cNvSpPr txBox="1"/>
            <p:nvPr/>
          </p:nvSpPr>
          <p:spPr>
            <a:xfrm>
              <a:off x="5049408" y="530593"/>
              <a:ext cx="2619374" cy="461664"/>
            </a:xfrm>
            <a:prstGeom prst="rect">
              <a:avLst/>
            </a:prstGeom>
            <a:noFill/>
          </p:spPr>
          <p:txBody>
            <a:bodyPr wrap="square" rtlCol="0">
              <a:spAutoFit/>
            </a:bodyPr>
            <a:lstStyle/>
            <a:p>
              <a:r>
                <a:rPr lang="zh-CN" altLang="en-US" sz="2400" b="1" dirty="0" smtClean="0">
                  <a:solidFill>
                    <a:schemeClr val="accent2"/>
                  </a:solidFill>
                  <a:latin typeface="微软雅黑" panose="020B0503020204020204" charset="-122"/>
                  <a:ea typeface="微软雅黑" panose="020B0503020204020204" charset="-122"/>
                </a:rPr>
                <a:t>发展空间与平台</a:t>
              </a:r>
              <a:endParaRPr lang="zh-CN" altLang="en-US" sz="2400" b="1" dirty="0">
                <a:solidFill>
                  <a:schemeClr val="accent2"/>
                </a:solidFill>
                <a:latin typeface="微软雅黑" panose="020B0503020204020204" charset="-122"/>
                <a:ea typeface="微软雅黑" panose="020B0503020204020204" charset="-122"/>
              </a:endParaRPr>
            </a:p>
          </p:txBody>
        </p:sp>
      </p:grpSp>
      <p:grpSp>
        <p:nvGrpSpPr>
          <p:cNvPr id="4" name="组合 24"/>
          <p:cNvGrpSpPr/>
          <p:nvPr/>
        </p:nvGrpSpPr>
        <p:grpSpPr>
          <a:xfrm>
            <a:off x="7432022" y="900737"/>
            <a:ext cx="520192" cy="520192"/>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7" name="椭圆 26"/>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27"/>
          <p:cNvGrpSpPr/>
          <p:nvPr/>
        </p:nvGrpSpPr>
        <p:grpSpPr>
          <a:xfrm>
            <a:off x="2461014" y="1146147"/>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0" name="椭圆 29"/>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30"/>
          <p:cNvGrpSpPr/>
          <p:nvPr/>
        </p:nvGrpSpPr>
        <p:grpSpPr>
          <a:xfrm>
            <a:off x="2220375" y="953315"/>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3" name="椭圆 32"/>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33"/>
          <p:cNvGrpSpPr/>
          <p:nvPr/>
        </p:nvGrpSpPr>
        <p:grpSpPr>
          <a:xfrm>
            <a:off x="725979" y="1295722"/>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6" name="椭圆 3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36"/>
          <p:cNvGrpSpPr/>
          <p:nvPr/>
        </p:nvGrpSpPr>
        <p:grpSpPr>
          <a:xfrm>
            <a:off x="2112484" y="1150426"/>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9" name="椭圆 3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9" name="组合 39"/>
          <p:cNvGrpSpPr/>
          <p:nvPr/>
        </p:nvGrpSpPr>
        <p:grpSpPr>
          <a:xfrm>
            <a:off x="1340619" y="890475"/>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2" name="椭圆 4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42"/>
          <p:cNvGrpSpPr/>
          <p:nvPr/>
        </p:nvGrpSpPr>
        <p:grpSpPr>
          <a:xfrm>
            <a:off x="7838025" y="156222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5" name="椭圆 4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pic>
        <p:nvPicPr>
          <p:cNvPr id="31" name="Picture 1" descr="D:\腾讯QQ\Users\591374101\Image\C2C\S92G1J5GS40Y`UMN@T~}(0L.jpg"/>
          <p:cNvPicPr>
            <a:picLocks noChangeAspect="1" noChangeArrowheads="1"/>
          </p:cNvPicPr>
          <p:nvPr/>
        </p:nvPicPr>
        <p:blipFill>
          <a:blip r:embed="rId3" cstate="print"/>
          <a:srcRect/>
          <a:stretch>
            <a:fillRect/>
          </a:stretch>
        </p:blipFill>
        <p:spPr bwMode="auto">
          <a:xfrm>
            <a:off x="1524000" y="1476375"/>
            <a:ext cx="2878513" cy="1333500"/>
          </a:xfrm>
          <a:prstGeom prst="rect">
            <a:avLst/>
          </a:prstGeom>
          <a:noFill/>
          <a:ln w="9525">
            <a:noFill/>
            <a:miter lim="800000"/>
            <a:headEnd/>
            <a:tailEnd/>
          </a:ln>
        </p:spPr>
      </p:pic>
      <p:pic>
        <p:nvPicPr>
          <p:cNvPr id="34" name="Picture 2" descr="D:\腾讯QQ\Users\591374101\Image\C2C\Q05P%CDTGFO`43ZZ$V@@TMC.jpg"/>
          <p:cNvPicPr>
            <a:picLocks noChangeAspect="1" noChangeArrowheads="1"/>
          </p:cNvPicPr>
          <p:nvPr/>
        </p:nvPicPr>
        <p:blipFill>
          <a:blip r:embed="rId4" cstate="print"/>
          <a:srcRect/>
          <a:stretch>
            <a:fillRect/>
          </a:stretch>
        </p:blipFill>
        <p:spPr bwMode="auto">
          <a:xfrm>
            <a:off x="4532315" y="1495424"/>
            <a:ext cx="3001960" cy="1323976"/>
          </a:xfrm>
          <a:prstGeom prst="rect">
            <a:avLst/>
          </a:prstGeom>
          <a:noFill/>
          <a:ln w="9525">
            <a:noFill/>
            <a:miter lim="800000"/>
            <a:headEnd/>
            <a:tailEnd/>
          </a:ln>
        </p:spPr>
      </p:pic>
      <p:pic>
        <p:nvPicPr>
          <p:cNvPr id="37" name="Picture 3" descr="D:\腾讯QQ\Users\591374101\Image\C2C\D7${EJEEDBEATZ$WXLXERBI.jpg"/>
          <p:cNvPicPr>
            <a:picLocks noChangeAspect="1" noChangeArrowheads="1"/>
          </p:cNvPicPr>
          <p:nvPr/>
        </p:nvPicPr>
        <p:blipFill>
          <a:blip r:embed="rId5" cstate="print"/>
          <a:srcRect/>
          <a:stretch>
            <a:fillRect/>
          </a:stretch>
        </p:blipFill>
        <p:spPr bwMode="auto">
          <a:xfrm>
            <a:off x="1477964" y="2876550"/>
            <a:ext cx="2903100" cy="1594248"/>
          </a:xfrm>
          <a:prstGeom prst="rect">
            <a:avLst/>
          </a:prstGeom>
          <a:noFill/>
          <a:ln w="9525">
            <a:noFill/>
            <a:miter lim="800000"/>
            <a:headEnd/>
            <a:tailEnd/>
          </a:ln>
        </p:spPr>
      </p:pic>
      <p:pic>
        <p:nvPicPr>
          <p:cNvPr id="40" name="Picture 4" descr="D:\腾讯QQ\Users\591374101\Image\C2C\~SOYGHWR4$G[0380C@`[F9A.jpg"/>
          <p:cNvPicPr>
            <a:picLocks noChangeAspect="1" noChangeArrowheads="1"/>
          </p:cNvPicPr>
          <p:nvPr/>
        </p:nvPicPr>
        <p:blipFill>
          <a:blip r:embed="rId6" cstate="print"/>
          <a:srcRect/>
          <a:stretch>
            <a:fillRect/>
          </a:stretch>
        </p:blipFill>
        <p:spPr bwMode="auto">
          <a:xfrm>
            <a:off x="4514850" y="2876550"/>
            <a:ext cx="3000375" cy="1603179"/>
          </a:xfrm>
          <a:prstGeom prst="rect">
            <a:avLst/>
          </a:prstGeom>
          <a:noFill/>
          <a:ln w="9525">
            <a:noFill/>
            <a:miter lim="800000"/>
            <a:headEnd/>
            <a:tailEnd/>
          </a:ln>
        </p:spPr>
      </p:pic>
      <p:sp>
        <p:nvSpPr>
          <p:cNvPr id="43" name="矩形 42"/>
          <p:cNvSpPr/>
          <p:nvPr/>
        </p:nvSpPr>
        <p:spPr>
          <a:xfrm>
            <a:off x="3395640" y="4567535"/>
            <a:ext cx="2339102"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zh-CN" altLang="en-US" sz="2400" b="1" cap="all" dirty="0">
                <a:ln w="0"/>
                <a:solidFill>
                  <a:srgbClr val="0070C0"/>
                </a:solidFill>
                <a:effectLst>
                  <a:reflection blurRad="12700" stA="50000" endPos="50000" dist="5000" dir="5400000" sy="-100000" rotWithShape="0"/>
                </a:effectLst>
                <a:latin typeface="华文隶书" panose="02010800040101010101" pitchFamily="2" charset="-122"/>
                <a:ea typeface="华文隶书" panose="02010800040101010101" pitchFamily="2" charset="-122"/>
              </a:rPr>
              <a:t>无锡市技能大赛</a:t>
            </a:r>
            <a:endParaRPr lang="zh-CN" altLang="en-US" sz="2400" b="1" cap="all" dirty="0">
              <a:ln w="0"/>
              <a:solidFill>
                <a:srgbClr val="0070C0"/>
              </a:solidFill>
              <a:effectLst>
                <a:reflection blurRad="12700" stA="50000" endPos="50000" dist="5000" dir="5400000" sy="-100000" rotWithShape="0"/>
              </a:effectLst>
              <a:latin typeface="华文隶书" panose="02010800040101010101" pitchFamily="2" charset="-122"/>
              <a:ea typeface="华文隶书" panose="02010800040101010101" pitchFamily="2" charset="-122"/>
            </a:endParaRPr>
          </a:p>
        </p:txBody>
      </p:sp>
    </p:spTree>
  </p:cSld>
  <p:clrMapOvr>
    <a:masterClrMapping/>
  </p:clrMapOvr>
  <p:transition spd="slow"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Vertical)">
                                      <p:cBhvr>
                                        <p:cTn id="7" dur="397"/>
                                        <p:tgtEl>
                                          <p:spTgt spid="6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par>
                                <p:cTn id="13" presetID="23" presetClass="entr" presetSubtype="528" fill="hold" nodeType="withEffect">
                                  <p:stCondLst>
                                    <p:cond delay="238"/>
                                  </p:stCondLst>
                                  <p:childTnLst>
                                    <p:set>
                                      <p:cBhvr>
                                        <p:cTn id="14" dur="1" fill="hold">
                                          <p:stCondLst>
                                            <p:cond delay="0"/>
                                          </p:stCondLst>
                                        </p:cTn>
                                        <p:tgtEl>
                                          <p:spTgt spid="4"/>
                                        </p:tgtEl>
                                        <p:attrNameLst>
                                          <p:attrName>style.visibility</p:attrName>
                                        </p:attrNameLst>
                                      </p:cBhvr>
                                      <p:to>
                                        <p:strVal val="visible"/>
                                      </p:to>
                                    </p:set>
                                    <p:anim calcmode="lin" valueType="num">
                                      <p:cBhvr>
                                        <p:cTn id="15" dur="397" fill="hold"/>
                                        <p:tgtEl>
                                          <p:spTgt spid="4"/>
                                        </p:tgtEl>
                                        <p:attrNameLst>
                                          <p:attrName>ppt_w</p:attrName>
                                        </p:attrNameLst>
                                      </p:cBhvr>
                                      <p:tavLst>
                                        <p:tav tm="0">
                                          <p:val>
                                            <p:fltVal val="0"/>
                                          </p:val>
                                        </p:tav>
                                        <p:tav tm="100000">
                                          <p:val>
                                            <p:strVal val="#ppt_w"/>
                                          </p:val>
                                        </p:tav>
                                      </p:tavLst>
                                    </p:anim>
                                    <p:anim calcmode="lin" valueType="num">
                                      <p:cBhvr>
                                        <p:cTn id="16" dur="397" fill="hold"/>
                                        <p:tgtEl>
                                          <p:spTgt spid="4"/>
                                        </p:tgtEl>
                                        <p:attrNameLst>
                                          <p:attrName>ppt_h</p:attrName>
                                        </p:attrNameLst>
                                      </p:cBhvr>
                                      <p:tavLst>
                                        <p:tav tm="0">
                                          <p:val>
                                            <p:fltVal val="0"/>
                                          </p:val>
                                        </p:tav>
                                        <p:tav tm="100000">
                                          <p:val>
                                            <p:strVal val="#ppt_h"/>
                                          </p:val>
                                        </p:tav>
                                      </p:tavLst>
                                    </p:anim>
                                    <p:anim calcmode="lin" valueType="num">
                                      <p:cBhvr>
                                        <p:cTn id="17" dur="397" fill="hold"/>
                                        <p:tgtEl>
                                          <p:spTgt spid="4"/>
                                        </p:tgtEl>
                                        <p:attrNameLst>
                                          <p:attrName>ppt_x</p:attrName>
                                        </p:attrNameLst>
                                      </p:cBhvr>
                                      <p:tavLst>
                                        <p:tav tm="0">
                                          <p:val>
                                            <p:fltVal val="0.5"/>
                                          </p:val>
                                        </p:tav>
                                        <p:tav tm="100000">
                                          <p:val>
                                            <p:strVal val="#ppt_x"/>
                                          </p:val>
                                        </p:tav>
                                      </p:tavLst>
                                    </p:anim>
                                    <p:anim calcmode="lin" valueType="num">
                                      <p:cBhvr>
                                        <p:cTn id="18" dur="397" fill="hold"/>
                                        <p:tgtEl>
                                          <p:spTgt spid="4"/>
                                        </p:tgtEl>
                                        <p:attrNameLst>
                                          <p:attrName>ppt_y</p:attrName>
                                        </p:attrNameLst>
                                      </p:cBhvr>
                                      <p:tavLst>
                                        <p:tav tm="0">
                                          <p:val>
                                            <p:fltVal val="0.5"/>
                                          </p:val>
                                        </p:tav>
                                        <p:tav tm="100000">
                                          <p:val>
                                            <p:strVal val="#ppt_y"/>
                                          </p:val>
                                        </p:tav>
                                      </p:tavLst>
                                    </p:anim>
                                  </p:childTnLst>
                                </p:cTn>
                              </p:par>
                              <p:par>
                                <p:cTn id="19" presetID="23" presetClass="entr" presetSubtype="528" fill="hold" nodeType="withEffect">
                                  <p:stCondLst>
                                    <p:cond delay="476"/>
                                  </p:stCondLst>
                                  <p:childTnLst>
                                    <p:set>
                                      <p:cBhvr>
                                        <p:cTn id="20" dur="1" fill="hold">
                                          <p:stCondLst>
                                            <p:cond delay="0"/>
                                          </p:stCondLst>
                                        </p:cTn>
                                        <p:tgtEl>
                                          <p:spTgt spid="5"/>
                                        </p:tgtEl>
                                        <p:attrNameLst>
                                          <p:attrName>style.visibility</p:attrName>
                                        </p:attrNameLst>
                                      </p:cBhvr>
                                      <p:to>
                                        <p:strVal val="visible"/>
                                      </p:to>
                                    </p:set>
                                    <p:anim calcmode="lin" valueType="num">
                                      <p:cBhvr>
                                        <p:cTn id="21" dur="397" fill="hold"/>
                                        <p:tgtEl>
                                          <p:spTgt spid="5"/>
                                        </p:tgtEl>
                                        <p:attrNameLst>
                                          <p:attrName>ppt_w</p:attrName>
                                        </p:attrNameLst>
                                      </p:cBhvr>
                                      <p:tavLst>
                                        <p:tav tm="0">
                                          <p:val>
                                            <p:fltVal val="0"/>
                                          </p:val>
                                        </p:tav>
                                        <p:tav tm="100000">
                                          <p:val>
                                            <p:strVal val="#ppt_w"/>
                                          </p:val>
                                        </p:tav>
                                      </p:tavLst>
                                    </p:anim>
                                    <p:anim calcmode="lin" valueType="num">
                                      <p:cBhvr>
                                        <p:cTn id="22" dur="397" fill="hold"/>
                                        <p:tgtEl>
                                          <p:spTgt spid="5"/>
                                        </p:tgtEl>
                                        <p:attrNameLst>
                                          <p:attrName>ppt_h</p:attrName>
                                        </p:attrNameLst>
                                      </p:cBhvr>
                                      <p:tavLst>
                                        <p:tav tm="0">
                                          <p:val>
                                            <p:fltVal val="0"/>
                                          </p:val>
                                        </p:tav>
                                        <p:tav tm="100000">
                                          <p:val>
                                            <p:strVal val="#ppt_h"/>
                                          </p:val>
                                        </p:tav>
                                      </p:tavLst>
                                    </p:anim>
                                    <p:anim calcmode="lin" valueType="num">
                                      <p:cBhvr>
                                        <p:cTn id="23" dur="397" fill="hold"/>
                                        <p:tgtEl>
                                          <p:spTgt spid="5"/>
                                        </p:tgtEl>
                                        <p:attrNameLst>
                                          <p:attrName>ppt_x</p:attrName>
                                        </p:attrNameLst>
                                      </p:cBhvr>
                                      <p:tavLst>
                                        <p:tav tm="0">
                                          <p:val>
                                            <p:fltVal val="0.5"/>
                                          </p:val>
                                        </p:tav>
                                        <p:tav tm="100000">
                                          <p:val>
                                            <p:strVal val="#ppt_x"/>
                                          </p:val>
                                        </p:tav>
                                      </p:tavLst>
                                    </p:anim>
                                    <p:anim calcmode="lin" valueType="num">
                                      <p:cBhvr>
                                        <p:cTn id="24" dur="397" fill="hold"/>
                                        <p:tgtEl>
                                          <p:spTgt spid="5"/>
                                        </p:tgtEl>
                                        <p:attrNameLst>
                                          <p:attrName>ppt_y</p:attrName>
                                        </p:attrNameLst>
                                      </p:cBhvr>
                                      <p:tavLst>
                                        <p:tav tm="0">
                                          <p:val>
                                            <p:fltVal val="0.5"/>
                                          </p:val>
                                        </p:tav>
                                        <p:tav tm="100000">
                                          <p:val>
                                            <p:strVal val="#ppt_y"/>
                                          </p:val>
                                        </p:tav>
                                      </p:tavLst>
                                    </p:anim>
                                  </p:childTnLst>
                                </p:cTn>
                              </p:par>
                              <p:par>
                                <p:cTn id="25" presetID="23" presetClass="entr" presetSubtype="528" fill="hold" nodeType="withEffect">
                                  <p:stCondLst>
                                    <p:cond delay="476"/>
                                  </p:stCondLst>
                                  <p:childTnLst>
                                    <p:set>
                                      <p:cBhvr>
                                        <p:cTn id="26" dur="1" fill="hold">
                                          <p:stCondLst>
                                            <p:cond delay="0"/>
                                          </p:stCondLst>
                                        </p:cTn>
                                        <p:tgtEl>
                                          <p:spTgt spid="6"/>
                                        </p:tgtEl>
                                        <p:attrNameLst>
                                          <p:attrName>style.visibility</p:attrName>
                                        </p:attrNameLst>
                                      </p:cBhvr>
                                      <p:to>
                                        <p:strVal val="visible"/>
                                      </p:to>
                                    </p:set>
                                    <p:anim calcmode="lin" valueType="num">
                                      <p:cBhvr>
                                        <p:cTn id="27" dur="397" fill="hold"/>
                                        <p:tgtEl>
                                          <p:spTgt spid="6"/>
                                        </p:tgtEl>
                                        <p:attrNameLst>
                                          <p:attrName>ppt_w</p:attrName>
                                        </p:attrNameLst>
                                      </p:cBhvr>
                                      <p:tavLst>
                                        <p:tav tm="0">
                                          <p:val>
                                            <p:fltVal val="0"/>
                                          </p:val>
                                        </p:tav>
                                        <p:tav tm="100000">
                                          <p:val>
                                            <p:strVal val="#ppt_w"/>
                                          </p:val>
                                        </p:tav>
                                      </p:tavLst>
                                    </p:anim>
                                    <p:anim calcmode="lin" valueType="num">
                                      <p:cBhvr>
                                        <p:cTn id="28" dur="397" fill="hold"/>
                                        <p:tgtEl>
                                          <p:spTgt spid="6"/>
                                        </p:tgtEl>
                                        <p:attrNameLst>
                                          <p:attrName>ppt_h</p:attrName>
                                        </p:attrNameLst>
                                      </p:cBhvr>
                                      <p:tavLst>
                                        <p:tav tm="0">
                                          <p:val>
                                            <p:fltVal val="0"/>
                                          </p:val>
                                        </p:tav>
                                        <p:tav tm="100000">
                                          <p:val>
                                            <p:strVal val="#ppt_h"/>
                                          </p:val>
                                        </p:tav>
                                      </p:tavLst>
                                    </p:anim>
                                    <p:anim calcmode="lin" valueType="num">
                                      <p:cBhvr>
                                        <p:cTn id="29" dur="397" fill="hold"/>
                                        <p:tgtEl>
                                          <p:spTgt spid="6"/>
                                        </p:tgtEl>
                                        <p:attrNameLst>
                                          <p:attrName>ppt_x</p:attrName>
                                        </p:attrNameLst>
                                      </p:cBhvr>
                                      <p:tavLst>
                                        <p:tav tm="0">
                                          <p:val>
                                            <p:fltVal val="0.5"/>
                                          </p:val>
                                        </p:tav>
                                        <p:tav tm="100000">
                                          <p:val>
                                            <p:strVal val="#ppt_x"/>
                                          </p:val>
                                        </p:tav>
                                      </p:tavLst>
                                    </p:anim>
                                    <p:anim calcmode="lin" valueType="num">
                                      <p:cBhvr>
                                        <p:cTn id="30" dur="397" fill="hold"/>
                                        <p:tgtEl>
                                          <p:spTgt spid="6"/>
                                        </p:tgtEl>
                                        <p:attrNameLst>
                                          <p:attrName>ppt_y</p:attrName>
                                        </p:attrNameLst>
                                      </p:cBhvr>
                                      <p:tavLst>
                                        <p:tav tm="0">
                                          <p:val>
                                            <p:fltVal val="0.5"/>
                                          </p:val>
                                        </p:tav>
                                        <p:tav tm="100000">
                                          <p:val>
                                            <p:strVal val="#ppt_y"/>
                                          </p:val>
                                        </p:tav>
                                      </p:tavLst>
                                    </p:anim>
                                  </p:childTnLst>
                                </p:cTn>
                              </p:par>
                              <p:par>
                                <p:cTn id="31" presetID="26" presetClass="emph" presetSubtype="0" repeatCount="3000" fill="hold" nodeType="withEffect">
                                  <p:stCondLst>
                                    <p:cond delay="643"/>
                                  </p:stCondLst>
                                  <p:childTnLst>
                                    <p:animEffect transition="out" filter="fade">
                                      <p:cBhvr>
                                        <p:cTn id="32" dur="397" tmFilter="0, 0; .2, .5; .8, .5; 1, 0"/>
                                        <p:tgtEl>
                                          <p:spTgt spid="4"/>
                                        </p:tgtEl>
                                      </p:cBhvr>
                                    </p:animEffect>
                                    <p:animScale>
                                      <p:cBhvr>
                                        <p:cTn id="33" dur="198" autoRev="1" fill="hold"/>
                                        <p:tgtEl>
                                          <p:spTgt spid="4"/>
                                        </p:tgtEl>
                                      </p:cBhvr>
                                      <p:by x="105000" y="105000"/>
                                    </p:animScale>
                                  </p:childTnLst>
                                </p:cTn>
                              </p:par>
                              <p:par>
                                <p:cTn id="34" presetID="23" presetClass="entr" presetSubtype="528" fill="hold" nodeType="withEffect">
                                  <p:stCondLst>
                                    <p:cond delay="238"/>
                                  </p:stCondLst>
                                  <p:childTnLst>
                                    <p:set>
                                      <p:cBhvr>
                                        <p:cTn id="35" dur="1" fill="hold">
                                          <p:stCondLst>
                                            <p:cond delay="0"/>
                                          </p:stCondLst>
                                        </p:cTn>
                                        <p:tgtEl>
                                          <p:spTgt spid="7"/>
                                        </p:tgtEl>
                                        <p:attrNameLst>
                                          <p:attrName>style.visibility</p:attrName>
                                        </p:attrNameLst>
                                      </p:cBhvr>
                                      <p:to>
                                        <p:strVal val="visible"/>
                                      </p:to>
                                    </p:set>
                                    <p:anim calcmode="lin" valueType="num">
                                      <p:cBhvr>
                                        <p:cTn id="36" dur="397" fill="hold"/>
                                        <p:tgtEl>
                                          <p:spTgt spid="7"/>
                                        </p:tgtEl>
                                        <p:attrNameLst>
                                          <p:attrName>ppt_w</p:attrName>
                                        </p:attrNameLst>
                                      </p:cBhvr>
                                      <p:tavLst>
                                        <p:tav tm="0">
                                          <p:val>
                                            <p:fltVal val="0"/>
                                          </p:val>
                                        </p:tav>
                                        <p:tav tm="100000">
                                          <p:val>
                                            <p:strVal val="#ppt_w"/>
                                          </p:val>
                                        </p:tav>
                                      </p:tavLst>
                                    </p:anim>
                                    <p:anim calcmode="lin" valueType="num">
                                      <p:cBhvr>
                                        <p:cTn id="37" dur="397" fill="hold"/>
                                        <p:tgtEl>
                                          <p:spTgt spid="7"/>
                                        </p:tgtEl>
                                        <p:attrNameLst>
                                          <p:attrName>ppt_h</p:attrName>
                                        </p:attrNameLst>
                                      </p:cBhvr>
                                      <p:tavLst>
                                        <p:tav tm="0">
                                          <p:val>
                                            <p:fltVal val="0"/>
                                          </p:val>
                                        </p:tav>
                                        <p:tav tm="100000">
                                          <p:val>
                                            <p:strVal val="#ppt_h"/>
                                          </p:val>
                                        </p:tav>
                                      </p:tavLst>
                                    </p:anim>
                                    <p:anim calcmode="lin" valueType="num">
                                      <p:cBhvr>
                                        <p:cTn id="38" dur="397" fill="hold"/>
                                        <p:tgtEl>
                                          <p:spTgt spid="7"/>
                                        </p:tgtEl>
                                        <p:attrNameLst>
                                          <p:attrName>ppt_x</p:attrName>
                                        </p:attrNameLst>
                                      </p:cBhvr>
                                      <p:tavLst>
                                        <p:tav tm="0">
                                          <p:val>
                                            <p:fltVal val="0.5"/>
                                          </p:val>
                                        </p:tav>
                                        <p:tav tm="100000">
                                          <p:val>
                                            <p:strVal val="#ppt_x"/>
                                          </p:val>
                                        </p:tav>
                                      </p:tavLst>
                                    </p:anim>
                                    <p:anim calcmode="lin" valueType="num">
                                      <p:cBhvr>
                                        <p:cTn id="39" dur="397" fill="hold"/>
                                        <p:tgtEl>
                                          <p:spTgt spid="7"/>
                                        </p:tgtEl>
                                        <p:attrNameLst>
                                          <p:attrName>ppt_y</p:attrName>
                                        </p:attrNameLst>
                                      </p:cBhvr>
                                      <p:tavLst>
                                        <p:tav tm="0">
                                          <p:val>
                                            <p:fltVal val="0.5"/>
                                          </p:val>
                                        </p:tav>
                                        <p:tav tm="100000">
                                          <p:val>
                                            <p:strVal val="#ppt_y"/>
                                          </p:val>
                                        </p:tav>
                                      </p:tavLst>
                                    </p:anim>
                                  </p:childTnLst>
                                </p:cTn>
                              </p:par>
                              <p:par>
                                <p:cTn id="40" presetID="26" presetClass="emph" presetSubtype="0" repeatCount="3000" fill="hold" nodeType="withEffect">
                                  <p:stCondLst>
                                    <p:cond delay="643"/>
                                  </p:stCondLst>
                                  <p:childTnLst>
                                    <p:animEffect transition="out" filter="fade">
                                      <p:cBhvr>
                                        <p:cTn id="41" dur="397" tmFilter="0, 0; .2, .5; .8, .5; 1, 0"/>
                                        <p:tgtEl>
                                          <p:spTgt spid="7"/>
                                        </p:tgtEl>
                                      </p:cBhvr>
                                    </p:animEffect>
                                    <p:animScale>
                                      <p:cBhvr>
                                        <p:cTn id="42" dur="198" autoRev="1" fill="hold"/>
                                        <p:tgtEl>
                                          <p:spTgt spid="7"/>
                                        </p:tgtEl>
                                      </p:cBhvr>
                                      <p:by x="105000" y="105000"/>
                                    </p:animScale>
                                  </p:childTnLst>
                                </p:cTn>
                              </p:par>
                              <p:par>
                                <p:cTn id="43" presetID="23" presetClass="entr" presetSubtype="528" fill="hold" nodeType="withEffect">
                                  <p:stCondLst>
                                    <p:cond delay="476"/>
                                  </p:stCondLst>
                                  <p:childTnLst>
                                    <p:set>
                                      <p:cBhvr>
                                        <p:cTn id="44" dur="1" fill="hold">
                                          <p:stCondLst>
                                            <p:cond delay="0"/>
                                          </p:stCondLst>
                                        </p:cTn>
                                        <p:tgtEl>
                                          <p:spTgt spid="8"/>
                                        </p:tgtEl>
                                        <p:attrNameLst>
                                          <p:attrName>style.visibility</p:attrName>
                                        </p:attrNameLst>
                                      </p:cBhvr>
                                      <p:to>
                                        <p:strVal val="visible"/>
                                      </p:to>
                                    </p:set>
                                    <p:anim calcmode="lin" valueType="num">
                                      <p:cBhvr>
                                        <p:cTn id="45" dur="397" fill="hold"/>
                                        <p:tgtEl>
                                          <p:spTgt spid="8"/>
                                        </p:tgtEl>
                                        <p:attrNameLst>
                                          <p:attrName>ppt_w</p:attrName>
                                        </p:attrNameLst>
                                      </p:cBhvr>
                                      <p:tavLst>
                                        <p:tav tm="0">
                                          <p:val>
                                            <p:fltVal val="0"/>
                                          </p:val>
                                        </p:tav>
                                        <p:tav tm="100000">
                                          <p:val>
                                            <p:strVal val="#ppt_w"/>
                                          </p:val>
                                        </p:tav>
                                      </p:tavLst>
                                    </p:anim>
                                    <p:anim calcmode="lin" valueType="num">
                                      <p:cBhvr>
                                        <p:cTn id="46" dur="397" fill="hold"/>
                                        <p:tgtEl>
                                          <p:spTgt spid="8"/>
                                        </p:tgtEl>
                                        <p:attrNameLst>
                                          <p:attrName>ppt_h</p:attrName>
                                        </p:attrNameLst>
                                      </p:cBhvr>
                                      <p:tavLst>
                                        <p:tav tm="0">
                                          <p:val>
                                            <p:fltVal val="0"/>
                                          </p:val>
                                        </p:tav>
                                        <p:tav tm="100000">
                                          <p:val>
                                            <p:strVal val="#ppt_h"/>
                                          </p:val>
                                        </p:tav>
                                      </p:tavLst>
                                    </p:anim>
                                    <p:anim calcmode="lin" valueType="num">
                                      <p:cBhvr>
                                        <p:cTn id="47" dur="397" fill="hold"/>
                                        <p:tgtEl>
                                          <p:spTgt spid="8"/>
                                        </p:tgtEl>
                                        <p:attrNameLst>
                                          <p:attrName>ppt_x</p:attrName>
                                        </p:attrNameLst>
                                      </p:cBhvr>
                                      <p:tavLst>
                                        <p:tav tm="0">
                                          <p:val>
                                            <p:fltVal val="0.5"/>
                                          </p:val>
                                        </p:tav>
                                        <p:tav tm="100000">
                                          <p:val>
                                            <p:strVal val="#ppt_x"/>
                                          </p:val>
                                        </p:tav>
                                      </p:tavLst>
                                    </p:anim>
                                    <p:anim calcmode="lin" valueType="num">
                                      <p:cBhvr>
                                        <p:cTn id="48" dur="397" fill="hold"/>
                                        <p:tgtEl>
                                          <p:spTgt spid="8"/>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238"/>
                                  </p:stCondLst>
                                  <p:childTnLst>
                                    <p:set>
                                      <p:cBhvr>
                                        <p:cTn id="50" dur="1" fill="hold">
                                          <p:stCondLst>
                                            <p:cond delay="0"/>
                                          </p:stCondLst>
                                        </p:cTn>
                                        <p:tgtEl>
                                          <p:spTgt spid="9"/>
                                        </p:tgtEl>
                                        <p:attrNameLst>
                                          <p:attrName>style.visibility</p:attrName>
                                        </p:attrNameLst>
                                      </p:cBhvr>
                                      <p:to>
                                        <p:strVal val="visible"/>
                                      </p:to>
                                    </p:set>
                                    <p:anim calcmode="lin" valueType="num">
                                      <p:cBhvr>
                                        <p:cTn id="51" dur="397" fill="hold"/>
                                        <p:tgtEl>
                                          <p:spTgt spid="9"/>
                                        </p:tgtEl>
                                        <p:attrNameLst>
                                          <p:attrName>ppt_w</p:attrName>
                                        </p:attrNameLst>
                                      </p:cBhvr>
                                      <p:tavLst>
                                        <p:tav tm="0">
                                          <p:val>
                                            <p:fltVal val="0"/>
                                          </p:val>
                                        </p:tav>
                                        <p:tav tm="100000">
                                          <p:val>
                                            <p:strVal val="#ppt_w"/>
                                          </p:val>
                                        </p:tav>
                                      </p:tavLst>
                                    </p:anim>
                                    <p:anim calcmode="lin" valueType="num">
                                      <p:cBhvr>
                                        <p:cTn id="52" dur="397" fill="hold"/>
                                        <p:tgtEl>
                                          <p:spTgt spid="9"/>
                                        </p:tgtEl>
                                        <p:attrNameLst>
                                          <p:attrName>ppt_h</p:attrName>
                                        </p:attrNameLst>
                                      </p:cBhvr>
                                      <p:tavLst>
                                        <p:tav tm="0">
                                          <p:val>
                                            <p:fltVal val="0"/>
                                          </p:val>
                                        </p:tav>
                                        <p:tav tm="100000">
                                          <p:val>
                                            <p:strVal val="#ppt_h"/>
                                          </p:val>
                                        </p:tav>
                                      </p:tavLst>
                                    </p:anim>
                                    <p:anim calcmode="lin" valueType="num">
                                      <p:cBhvr>
                                        <p:cTn id="53" dur="397" fill="hold"/>
                                        <p:tgtEl>
                                          <p:spTgt spid="9"/>
                                        </p:tgtEl>
                                        <p:attrNameLst>
                                          <p:attrName>ppt_x</p:attrName>
                                        </p:attrNameLst>
                                      </p:cBhvr>
                                      <p:tavLst>
                                        <p:tav tm="0">
                                          <p:val>
                                            <p:fltVal val="0.5"/>
                                          </p:val>
                                        </p:tav>
                                        <p:tav tm="100000">
                                          <p:val>
                                            <p:strVal val="#ppt_x"/>
                                          </p:val>
                                        </p:tav>
                                      </p:tavLst>
                                    </p:anim>
                                    <p:anim calcmode="lin" valueType="num">
                                      <p:cBhvr>
                                        <p:cTn id="54" dur="397" fill="hold"/>
                                        <p:tgtEl>
                                          <p:spTgt spid="9"/>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476"/>
                                  </p:stCondLst>
                                  <p:childTnLst>
                                    <p:set>
                                      <p:cBhvr>
                                        <p:cTn id="56" dur="1" fill="hold">
                                          <p:stCondLst>
                                            <p:cond delay="0"/>
                                          </p:stCondLst>
                                        </p:cTn>
                                        <p:tgtEl>
                                          <p:spTgt spid="10"/>
                                        </p:tgtEl>
                                        <p:attrNameLst>
                                          <p:attrName>style.visibility</p:attrName>
                                        </p:attrNameLst>
                                      </p:cBhvr>
                                      <p:to>
                                        <p:strVal val="visible"/>
                                      </p:to>
                                    </p:set>
                                    <p:anim calcmode="lin" valueType="num">
                                      <p:cBhvr>
                                        <p:cTn id="57" dur="397" fill="hold"/>
                                        <p:tgtEl>
                                          <p:spTgt spid="10"/>
                                        </p:tgtEl>
                                        <p:attrNameLst>
                                          <p:attrName>ppt_w</p:attrName>
                                        </p:attrNameLst>
                                      </p:cBhvr>
                                      <p:tavLst>
                                        <p:tav tm="0">
                                          <p:val>
                                            <p:fltVal val="0"/>
                                          </p:val>
                                        </p:tav>
                                        <p:tav tm="100000">
                                          <p:val>
                                            <p:strVal val="#ppt_w"/>
                                          </p:val>
                                        </p:tav>
                                      </p:tavLst>
                                    </p:anim>
                                    <p:anim calcmode="lin" valueType="num">
                                      <p:cBhvr>
                                        <p:cTn id="58" dur="397" fill="hold"/>
                                        <p:tgtEl>
                                          <p:spTgt spid="10"/>
                                        </p:tgtEl>
                                        <p:attrNameLst>
                                          <p:attrName>ppt_h</p:attrName>
                                        </p:attrNameLst>
                                      </p:cBhvr>
                                      <p:tavLst>
                                        <p:tav tm="0">
                                          <p:val>
                                            <p:fltVal val="0"/>
                                          </p:val>
                                        </p:tav>
                                        <p:tav tm="100000">
                                          <p:val>
                                            <p:strVal val="#ppt_h"/>
                                          </p:val>
                                        </p:tav>
                                      </p:tavLst>
                                    </p:anim>
                                    <p:anim calcmode="lin" valueType="num">
                                      <p:cBhvr>
                                        <p:cTn id="59" dur="397" fill="hold"/>
                                        <p:tgtEl>
                                          <p:spTgt spid="10"/>
                                        </p:tgtEl>
                                        <p:attrNameLst>
                                          <p:attrName>ppt_x</p:attrName>
                                        </p:attrNameLst>
                                      </p:cBhvr>
                                      <p:tavLst>
                                        <p:tav tm="0">
                                          <p:val>
                                            <p:fltVal val="0.5"/>
                                          </p:val>
                                        </p:tav>
                                        <p:tav tm="100000">
                                          <p:val>
                                            <p:strVal val="#ppt_x"/>
                                          </p:val>
                                        </p:tav>
                                      </p:tavLst>
                                    </p:anim>
                                    <p:anim calcmode="lin" valueType="num">
                                      <p:cBhvr>
                                        <p:cTn id="60" dur="397"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圆角矩形 36"/>
          <p:cNvSpPr/>
          <p:nvPr>
            <p:custDataLst>
              <p:tags r:id="rId1"/>
            </p:custDataLst>
          </p:nvPr>
        </p:nvSpPr>
        <p:spPr>
          <a:xfrm>
            <a:off x="1192101" y="343170"/>
            <a:ext cx="6729384" cy="248329"/>
          </a:xfrm>
          <a:prstGeom prst="roundRect">
            <a:avLst>
              <a:gd name="adj" fmla="val 42270"/>
            </a:avLst>
          </a:prstGeom>
          <a:solidFill>
            <a:schemeClr val="accent3"/>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31"/>
          <p:cNvGrpSpPr/>
          <p:nvPr>
            <p:custDataLst>
              <p:tags r:id="rId2"/>
            </p:custDataLst>
          </p:nvPr>
        </p:nvGrpSpPr>
        <p:grpSpPr>
          <a:xfrm>
            <a:off x="2504493" y="157488"/>
            <a:ext cx="4142700" cy="584450"/>
            <a:chOff x="4058225" y="457936"/>
            <a:chExt cx="4142700" cy="584449"/>
          </a:xfrm>
        </p:grpSpPr>
        <p:grpSp>
          <p:nvGrpSpPr>
            <p:cNvPr id="3" name="组合 32"/>
            <p:cNvGrpSpPr/>
            <p:nvPr/>
          </p:nvGrpSpPr>
          <p:grpSpPr>
            <a:xfrm>
              <a:off x="4058225" y="457936"/>
              <a:ext cx="4142700" cy="584449"/>
              <a:chOff x="4261425" y="611634"/>
              <a:chExt cx="4142700" cy="584449"/>
            </a:xfrm>
          </p:grpSpPr>
          <p:sp>
            <p:nvSpPr>
              <p:cNvPr id="35" name="圆角矩形 34"/>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36" name="圆角矩形 35"/>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34" name="TextBox 5"/>
            <p:cNvSpPr txBox="1"/>
            <p:nvPr/>
          </p:nvSpPr>
          <p:spPr>
            <a:xfrm>
              <a:off x="5422503" y="530593"/>
              <a:ext cx="2471514" cy="461664"/>
            </a:xfrm>
            <a:prstGeom prst="rect">
              <a:avLst/>
            </a:prstGeom>
            <a:noFill/>
          </p:spPr>
          <p:txBody>
            <a:bodyPr wrap="square" rtlCol="0">
              <a:spAutoFit/>
            </a:bodyPr>
            <a:lstStyle/>
            <a:p>
              <a:r>
                <a:rPr lang="zh-CN" altLang="en-US" sz="2400" b="1" dirty="0" smtClean="0">
                  <a:solidFill>
                    <a:schemeClr val="accent3"/>
                  </a:solidFill>
                  <a:latin typeface="微软雅黑" panose="020B0503020204020204" charset="-122"/>
                  <a:ea typeface="微软雅黑" panose="020B0503020204020204" charset="-122"/>
                </a:rPr>
                <a:t>晋升发展空间</a:t>
              </a:r>
              <a:endParaRPr lang="zh-CN" altLang="en-US" sz="2400" b="1" dirty="0">
                <a:solidFill>
                  <a:schemeClr val="accent3"/>
                </a:solidFill>
                <a:latin typeface="微软雅黑" panose="020B0503020204020204" charset="-122"/>
                <a:ea typeface="微软雅黑" panose="020B0503020204020204" charset="-122"/>
              </a:endParaRPr>
            </a:p>
          </p:txBody>
        </p:sp>
      </p:grpSp>
      <p:grpSp>
        <p:nvGrpSpPr>
          <p:cNvPr id="4" name="组合 161"/>
          <p:cNvGrpSpPr/>
          <p:nvPr/>
        </p:nvGrpSpPr>
        <p:grpSpPr>
          <a:xfrm>
            <a:off x="3991312" y="1206836"/>
            <a:ext cx="593961" cy="593961"/>
            <a:chOff x="4589983" y="2663795"/>
            <a:chExt cx="877102" cy="877102"/>
          </a:xfrm>
        </p:grpSpPr>
        <p:grpSp>
          <p:nvGrpSpPr>
            <p:cNvPr id="5" name="组合 88"/>
            <p:cNvGrpSpPr/>
            <p:nvPr/>
          </p:nvGrpSpPr>
          <p:grpSpPr>
            <a:xfrm>
              <a:off x="4589983" y="2663795"/>
              <a:ext cx="877102" cy="877102"/>
              <a:chOff x="304800" y="673100"/>
              <a:chExt cx="4000500" cy="4000500"/>
            </a:xfrm>
            <a:effectLst>
              <a:outerShdw blurRad="444500" dist="254000" dir="8100000" algn="tr" rotWithShape="0">
                <a:prstClr val="black">
                  <a:alpha val="50000"/>
                </a:prstClr>
              </a:outerShdw>
            </a:effectLst>
          </p:grpSpPr>
          <p:sp>
            <p:nvSpPr>
              <p:cNvPr id="175" name="同心圆 1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ea typeface="微软雅黑" panose="020B0503020204020204" charset="-122"/>
                </a:endParaRPr>
              </a:p>
            </p:txBody>
          </p:sp>
          <p:sp>
            <p:nvSpPr>
              <p:cNvPr id="176" name="椭圆 175"/>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charset="-122"/>
                </a:endParaRPr>
              </a:p>
            </p:txBody>
          </p:sp>
        </p:grpSp>
        <p:grpSp>
          <p:nvGrpSpPr>
            <p:cNvPr id="6" name="组合 89"/>
            <p:cNvGrpSpPr/>
            <p:nvPr/>
          </p:nvGrpSpPr>
          <p:grpSpPr>
            <a:xfrm>
              <a:off x="4690447" y="2865052"/>
              <a:ext cx="567895" cy="535100"/>
              <a:chOff x="4832350" y="1028700"/>
              <a:chExt cx="522288" cy="492126"/>
            </a:xfrm>
            <a:solidFill>
              <a:srgbClr val="0070C0"/>
            </a:solidFill>
          </p:grpSpPr>
          <p:sp>
            <p:nvSpPr>
              <p:cNvPr id="165" name="Freeform 15"/>
              <p:cNvSpPr/>
              <p:nvPr/>
            </p:nvSpPr>
            <p:spPr bwMode="auto">
              <a:xfrm>
                <a:off x="4916488" y="1176338"/>
                <a:ext cx="306388" cy="266700"/>
              </a:xfrm>
              <a:custGeom>
                <a:avLst/>
                <a:gdLst>
                  <a:gd name="T0" fmla="*/ 14 w 81"/>
                  <a:gd name="T1" fmla="*/ 0 h 71"/>
                  <a:gd name="T2" fmla="*/ 7 w 81"/>
                  <a:gd name="T3" fmla="*/ 2 h 71"/>
                  <a:gd name="T4" fmla="*/ 28 w 81"/>
                  <a:gd name="T5" fmla="*/ 48 h 71"/>
                  <a:gd name="T6" fmla="*/ 68 w 81"/>
                  <a:gd name="T7" fmla="*/ 71 h 71"/>
                  <a:gd name="T8" fmla="*/ 74 w 81"/>
                  <a:gd name="T9" fmla="*/ 69 h 71"/>
                  <a:gd name="T10" fmla="*/ 56 w 81"/>
                  <a:gd name="T11" fmla="*/ 25 h 71"/>
                  <a:gd name="T12" fmla="*/ 53 w 81"/>
                  <a:gd name="T13" fmla="*/ 29 h 71"/>
                  <a:gd name="T14" fmla="*/ 56 w 81"/>
                  <a:gd name="T15" fmla="*/ 33 h 71"/>
                  <a:gd name="T16" fmla="*/ 57 w 81"/>
                  <a:gd name="T17" fmla="*/ 34 h 71"/>
                  <a:gd name="T18" fmla="*/ 57 w 81"/>
                  <a:gd name="T19" fmla="*/ 34 h 71"/>
                  <a:gd name="T20" fmla="*/ 65 w 81"/>
                  <a:gd name="T21" fmla="*/ 60 h 71"/>
                  <a:gd name="T22" fmla="*/ 60 w 81"/>
                  <a:gd name="T23" fmla="*/ 62 h 71"/>
                  <a:gd name="T24" fmla="*/ 32 w 81"/>
                  <a:gd name="T25" fmla="*/ 45 h 71"/>
                  <a:gd name="T26" fmla="*/ 16 w 81"/>
                  <a:gd name="T27" fmla="*/ 11 h 71"/>
                  <a:gd name="T28" fmla="*/ 21 w 81"/>
                  <a:gd name="T29" fmla="*/ 9 h 71"/>
                  <a:gd name="T30" fmla="*/ 43 w 81"/>
                  <a:gd name="T31" fmla="*/ 20 h 71"/>
                  <a:gd name="T32" fmla="*/ 43 w 81"/>
                  <a:gd name="T33" fmla="*/ 19 h 71"/>
                  <a:gd name="T34" fmla="*/ 43 w 81"/>
                  <a:gd name="T35" fmla="*/ 20 h 71"/>
                  <a:gd name="T36" fmla="*/ 48 w 81"/>
                  <a:gd name="T37" fmla="*/ 24 h 71"/>
                  <a:gd name="T38" fmla="*/ 51 w 81"/>
                  <a:gd name="T39" fmla="*/ 20 h 71"/>
                  <a:gd name="T40" fmla="*/ 14 w 81"/>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71">
                    <a:moveTo>
                      <a:pt x="14" y="0"/>
                    </a:moveTo>
                    <a:cubicBezTo>
                      <a:pt x="11" y="0"/>
                      <a:pt x="9" y="0"/>
                      <a:pt x="7" y="2"/>
                    </a:cubicBezTo>
                    <a:cubicBezTo>
                      <a:pt x="0" y="9"/>
                      <a:pt x="10" y="30"/>
                      <a:pt x="28" y="48"/>
                    </a:cubicBezTo>
                    <a:cubicBezTo>
                      <a:pt x="42" y="63"/>
                      <a:pt x="58" y="71"/>
                      <a:pt x="68" y="71"/>
                    </a:cubicBezTo>
                    <a:cubicBezTo>
                      <a:pt x="70" y="71"/>
                      <a:pt x="73" y="71"/>
                      <a:pt x="74" y="69"/>
                    </a:cubicBezTo>
                    <a:cubicBezTo>
                      <a:pt x="81" y="62"/>
                      <a:pt x="73" y="43"/>
                      <a:pt x="56" y="25"/>
                    </a:cubicBezTo>
                    <a:cubicBezTo>
                      <a:pt x="53" y="29"/>
                      <a:pt x="53" y="29"/>
                      <a:pt x="53" y="29"/>
                    </a:cubicBezTo>
                    <a:cubicBezTo>
                      <a:pt x="54" y="30"/>
                      <a:pt x="55" y="32"/>
                      <a:pt x="56" y="33"/>
                    </a:cubicBezTo>
                    <a:cubicBezTo>
                      <a:pt x="57" y="34"/>
                      <a:pt x="57" y="34"/>
                      <a:pt x="57" y="34"/>
                    </a:cubicBezTo>
                    <a:cubicBezTo>
                      <a:pt x="57" y="34"/>
                      <a:pt x="57" y="34"/>
                      <a:pt x="57" y="34"/>
                    </a:cubicBezTo>
                    <a:cubicBezTo>
                      <a:pt x="66" y="45"/>
                      <a:pt x="70" y="56"/>
                      <a:pt x="65" y="60"/>
                    </a:cubicBezTo>
                    <a:cubicBezTo>
                      <a:pt x="64" y="61"/>
                      <a:pt x="62" y="62"/>
                      <a:pt x="60" y="62"/>
                    </a:cubicBezTo>
                    <a:cubicBezTo>
                      <a:pt x="53" y="62"/>
                      <a:pt x="42" y="55"/>
                      <a:pt x="32" y="45"/>
                    </a:cubicBezTo>
                    <a:cubicBezTo>
                      <a:pt x="18" y="31"/>
                      <a:pt x="11" y="16"/>
                      <a:pt x="16" y="11"/>
                    </a:cubicBezTo>
                    <a:cubicBezTo>
                      <a:pt x="18" y="10"/>
                      <a:pt x="19" y="9"/>
                      <a:pt x="21" y="9"/>
                    </a:cubicBezTo>
                    <a:cubicBezTo>
                      <a:pt x="27" y="9"/>
                      <a:pt x="35" y="13"/>
                      <a:pt x="43" y="20"/>
                    </a:cubicBezTo>
                    <a:cubicBezTo>
                      <a:pt x="43" y="19"/>
                      <a:pt x="43" y="19"/>
                      <a:pt x="43" y="19"/>
                    </a:cubicBezTo>
                    <a:cubicBezTo>
                      <a:pt x="43" y="20"/>
                      <a:pt x="43" y="20"/>
                      <a:pt x="43" y="20"/>
                    </a:cubicBezTo>
                    <a:cubicBezTo>
                      <a:pt x="45" y="21"/>
                      <a:pt x="46" y="23"/>
                      <a:pt x="48" y="24"/>
                    </a:cubicBezTo>
                    <a:cubicBezTo>
                      <a:pt x="51" y="20"/>
                      <a:pt x="51" y="20"/>
                      <a:pt x="51" y="20"/>
                    </a:cubicBezTo>
                    <a:cubicBezTo>
                      <a:pt x="37" y="8"/>
                      <a:pt x="23" y="0"/>
                      <a:pt x="14" y="0"/>
                    </a:cubicBezTo>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6" name="Freeform 16"/>
              <p:cNvSpPr/>
              <p:nvPr/>
            </p:nvSpPr>
            <p:spPr bwMode="auto">
              <a:xfrm>
                <a:off x="4832350" y="1141413"/>
                <a:ext cx="404813" cy="379413"/>
              </a:xfrm>
              <a:custGeom>
                <a:avLst/>
                <a:gdLst>
                  <a:gd name="T0" fmla="*/ 12 w 107"/>
                  <a:gd name="T1" fmla="*/ 0 h 101"/>
                  <a:gd name="T2" fmla="*/ 10 w 107"/>
                  <a:gd name="T3" fmla="*/ 1 h 101"/>
                  <a:gd name="T4" fmla="*/ 40 w 107"/>
                  <a:gd name="T5" fmla="*/ 68 h 101"/>
                  <a:gd name="T6" fmla="*/ 96 w 107"/>
                  <a:gd name="T7" fmla="*/ 101 h 101"/>
                  <a:gd name="T8" fmla="*/ 106 w 107"/>
                  <a:gd name="T9" fmla="*/ 97 h 101"/>
                  <a:gd name="T10" fmla="*/ 107 w 107"/>
                  <a:gd name="T11" fmla="*/ 96 h 101"/>
                  <a:gd name="T12" fmla="*/ 99 w 107"/>
                  <a:gd name="T13" fmla="*/ 98 h 101"/>
                  <a:gd name="T14" fmla="*/ 43 w 107"/>
                  <a:gd name="T15" fmla="*/ 65 h 101"/>
                  <a:gd name="T16" fmla="*/ 12 w 107"/>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01">
                    <a:moveTo>
                      <a:pt x="12" y="0"/>
                    </a:moveTo>
                    <a:cubicBezTo>
                      <a:pt x="11" y="1"/>
                      <a:pt x="11" y="1"/>
                      <a:pt x="10" y="1"/>
                    </a:cubicBezTo>
                    <a:cubicBezTo>
                      <a:pt x="0" y="11"/>
                      <a:pt x="13" y="41"/>
                      <a:pt x="40" y="68"/>
                    </a:cubicBezTo>
                    <a:cubicBezTo>
                      <a:pt x="60" y="88"/>
                      <a:pt x="83" y="101"/>
                      <a:pt x="96" y="101"/>
                    </a:cubicBezTo>
                    <a:cubicBezTo>
                      <a:pt x="100" y="101"/>
                      <a:pt x="104" y="100"/>
                      <a:pt x="106" y="97"/>
                    </a:cubicBezTo>
                    <a:cubicBezTo>
                      <a:pt x="106" y="97"/>
                      <a:pt x="107" y="96"/>
                      <a:pt x="107" y="96"/>
                    </a:cubicBezTo>
                    <a:cubicBezTo>
                      <a:pt x="105" y="97"/>
                      <a:pt x="102" y="98"/>
                      <a:pt x="99" y="98"/>
                    </a:cubicBezTo>
                    <a:cubicBezTo>
                      <a:pt x="86" y="98"/>
                      <a:pt x="63" y="85"/>
                      <a:pt x="43" y="65"/>
                    </a:cubicBezTo>
                    <a:cubicBezTo>
                      <a:pt x="18" y="39"/>
                      <a:pt x="4" y="11"/>
                      <a:pt x="12" y="0"/>
                    </a:cubicBezTo>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7" name="Freeform 17"/>
              <p:cNvSpPr/>
              <p:nvPr/>
            </p:nvSpPr>
            <p:spPr bwMode="auto">
              <a:xfrm>
                <a:off x="4848225" y="1119188"/>
                <a:ext cx="438150" cy="384175"/>
              </a:xfrm>
              <a:custGeom>
                <a:avLst/>
                <a:gdLst>
                  <a:gd name="T0" fmla="*/ 20 w 116"/>
                  <a:gd name="T1" fmla="*/ 0 h 102"/>
                  <a:gd name="T2" fmla="*/ 10 w 116"/>
                  <a:gd name="T3" fmla="*/ 3 h 102"/>
                  <a:gd name="T4" fmla="*/ 40 w 116"/>
                  <a:gd name="T5" fmla="*/ 69 h 102"/>
                  <a:gd name="T6" fmla="*/ 97 w 116"/>
                  <a:gd name="T7" fmla="*/ 102 h 102"/>
                  <a:gd name="T8" fmla="*/ 106 w 116"/>
                  <a:gd name="T9" fmla="*/ 99 h 102"/>
                  <a:gd name="T10" fmla="*/ 79 w 116"/>
                  <a:gd name="T11" fmla="*/ 35 h 102"/>
                  <a:gd name="T12" fmla="*/ 75 w 116"/>
                  <a:gd name="T13" fmla="*/ 39 h 102"/>
                  <a:gd name="T14" fmla="*/ 97 w 116"/>
                  <a:gd name="T15" fmla="*/ 89 h 102"/>
                  <a:gd name="T16" fmla="*/ 89 w 116"/>
                  <a:gd name="T17" fmla="*/ 92 h 102"/>
                  <a:gd name="T18" fmla="*/ 44 w 116"/>
                  <a:gd name="T19" fmla="*/ 66 h 102"/>
                  <a:gd name="T20" fmla="*/ 20 w 116"/>
                  <a:gd name="T21" fmla="*/ 13 h 102"/>
                  <a:gd name="T22" fmla="*/ 28 w 116"/>
                  <a:gd name="T23" fmla="*/ 10 h 102"/>
                  <a:gd name="T24" fmla="*/ 70 w 116"/>
                  <a:gd name="T25" fmla="*/ 34 h 102"/>
                  <a:gd name="T26" fmla="*/ 74 w 116"/>
                  <a:gd name="T27" fmla="*/ 30 h 102"/>
                  <a:gd name="T28" fmla="*/ 20 w 116"/>
                  <a:gd name="T2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2">
                    <a:moveTo>
                      <a:pt x="20" y="0"/>
                    </a:moveTo>
                    <a:cubicBezTo>
                      <a:pt x="16" y="0"/>
                      <a:pt x="13" y="1"/>
                      <a:pt x="10" y="3"/>
                    </a:cubicBezTo>
                    <a:cubicBezTo>
                      <a:pt x="0" y="13"/>
                      <a:pt x="14" y="43"/>
                      <a:pt x="40" y="69"/>
                    </a:cubicBezTo>
                    <a:cubicBezTo>
                      <a:pt x="61" y="90"/>
                      <a:pt x="83" y="102"/>
                      <a:pt x="97" y="102"/>
                    </a:cubicBezTo>
                    <a:cubicBezTo>
                      <a:pt x="101" y="102"/>
                      <a:pt x="104" y="101"/>
                      <a:pt x="106" y="99"/>
                    </a:cubicBezTo>
                    <a:cubicBezTo>
                      <a:pt x="116" y="89"/>
                      <a:pt x="104" y="61"/>
                      <a:pt x="79" y="35"/>
                    </a:cubicBezTo>
                    <a:cubicBezTo>
                      <a:pt x="75" y="39"/>
                      <a:pt x="75" y="39"/>
                      <a:pt x="75" y="39"/>
                    </a:cubicBezTo>
                    <a:cubicBezTo>
                      <a:pt x="95" y="59"/>
                      <a:pt x="104" y="82"/>
                      <a:pt x="97" y="89"/>
                    </a:cubicBezTo>
                    <a:cubicBezTo>
                      <a:pt x="95" y="91"/>
                      <a:pt x="92" y="92"/>
                      <a:pt x="89" y="92"/>
                    </a:cubicBezTo>
                    <a:cubicBezTo>
                      <a:pt x="78" y="92"/>
                      <a:pt x="60" y="82"/>
                      <a:pt x="44" y="66"/>
                    </a:cubicBezTo>
                    <a:cubicBezTo>
                      <a:pt x="23" y="44"/>
                      <a:pt x="12" y="21"/>
                      <a:pt x="20" y="13"/>
                    </a:cubicBezTo>
                    <a:cubicBezTo>
                      <a:pt x="22" y="11"/>
                      <a:pt x="24" y="10"/>
                      <a:pt x="28" y="10"/>
                    </a:cubicBezTo>
                    <a:cubicBezTo>
                      <a:pt x="38" y="10"/>
                      <a:pt x="55" y="19"/>
                      <a:pt x="70" y="34"/>
                    </a:cubicBezTo>
                    <a:cubicBezTo>
                      <a:pt x="74" y="30"/>
                      <a:pt x="74" y="30"/>
                      <a:pt x="74" y="30"/>
                    </a:cubicBezTo>
                    <a:cubicBezTo>
                      <a:pt x="54" y="11"/>
                      <a:pt x="33" y="0"/>
                      <a:pt x="20" y="0"/>
                    </a:cubicBezTo>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8" name="Freeform 18"/>
              <p:cNvSpPr/>
              <p:nvPr/>
            </p:nvSpPr>
            <p:spPr bwMode="auto">
              <a:xfrm>
                <a:off x="5260975" y="1028700"/>
                <a:ext cx="52388" cy="71438"/>
              </a:xfrm>
              <a:custGeom>
                <a:avLst/>
                <a:gdLst>
                  <a:gd name="T0" fmla="*/ 31 w 33"/>
                  <a:gd name="T1" fmla="*/ 0 h 45"/>
                  <a:gd name="T2" fmla="*/ 0 w 33"/>
                  <a:gd name="T3" fmla="*/ 29 h 45"/>
                  <a:gd name="T4" fmla="*/ 2 w 33"/>
                  <a:gd name="T5" fmla="*/ 45 h 45"/>
                  <a:gd name="T6" fmla="*/ 33 w 33"/>
                  <a:gd name="T7" fmla="*/ 14 h 45"/>
                  <a:gd name="T8" fmla="*/ 31 w 33"/>
                  <a:gd name="T9" fmla="*/ 0 h 45"/>
                </a:gdLst>
                <a:ahLst/>
                <a:cxnLst>
                  <a:cxn ang="0">
                    <a:pos x="T0" y="T1"/>
                  </a:cxn>
                  <a:cxn ang="0">
                    <a:pos x="T2" y="T3"/>
                  </a:cxn>
                  <a:cxn ang="0">
                    <a:pos x="T4" y="T5"/>
                  </a:cxn>
                  <a:cxn ang="0">
                    <a:pos x="T6" y="T7"/>
                  </a:cxn>
                  <a:cxn ang="0">
                    <a:pos x="T8" y="T9"/>
                  </a:cxn>
                </a:cxnLst>
                <a:rect l="0" t="0" r="r" b="b"/>
                <a:pathLst>
                  <a:path w="33" h="45">
                    <a:moveTo>
                      <a:pt x="31" y="0"/>
                    </a:moveTo>
                    <a:lnTo>
                      <a:pt x="0" y="29"/>
                    </a:lnTo>
                    <a:lnTo>
                      <a:pt x="2" y="45"/>
                    </a:lnTo>
                    <a:lnTo>
                      <a:pt x="33" y="14"/>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9" name="Freeform 19"/>
              <p:cNvSpPr/>
              <p:nvPr/>
            </p:nvSpPr>
            <p:spPr bwMode="auto">
              <a:xfrm>
                <a:off x="5260975" y="1028700"/>
                <a:ext cx="52388" cy="71438"/>
              </a:xfrm>
              <a:custGeom>
                <a:avLst/>
                <a:gdLst>
                  <a:gd name="T0" fmla="*/ 31 w 33"/>
                  <a:gd name="T1" fmla="*/ 0 h 45"/>
                  <a:gd name="T2" fmla="*/ 0 w 33"/>
                  <a:gd name="T3" fmla="*/ 29 h 45"/>
                  <a:gd name="T4" fmla="*/ 2 w 33"/>
                  <a:gd name="T5" fmla="*/ 45 h 45"/>
                  <a:gd name="T6" fmla="*/ 33 w 33"/>
                  <a:gd name="T7" fmla="*/ 14 h 45"/>
                  <a:gd name="T8" fmla="*/ 31 w 33"/>
                  <a:gd name="T9" fmla="*/ 0 h 45"/>
                </a:gdLst>
                <a:ahLst/>
                <a:cxnLst>
                  <a:cxn ang="0">
                    <a:pos x="T0" y="T1"/>
                  </a:cxn>
                  <a:cxn ang="0">
                    <a:pos x="T2" y="T3"/>
                  </a:cxn>
                  <a:cxn ang="0">
                    <a:pos x="T4" y="T5"/>
                  </a:cxn>
                  <a:cxn ang="0">
                    <a:pos x="T6" y="T7"/>
                  </a:cxn>
                  <a:cxn ang="0">
                    <a:pos x="T8" y="T9"/>
                  </a:cxn>
                </a:cxnLst>
                <a:rect l="0" t="0" r="r" b="b"/>
                <a:pathLst>
                  <a:path w="33" h="45">
                    <a:moveTo>
                      <a:pt x="31" y="0"/>
                    </a:moveTo>
                    <a:lnTo>
                      <a:pt x="0" y="29"/>
                    </a:lnTo>
                    <a:lnTo>
                      <a:pt x="2" y="45"/>
                    </a:lnTo>
                    <a:lnTo>
                      <a:pt x="33" y="14"/>
                    </a:lnTo>
                    <a:lnTo>
                      <a:pt x="31" y="0"/>
                    </a:lnTo>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0" name="Freeform 20"/>
              <p:cNvSpPr/>
              <p:nvPr/>
            </p:nvSpPr>
            <p:spPr bwMode="auto">
              <a:xfrm>
                <a:off x="5283200" y="1066800"/>
                <a:ext cx="71438" cy="52388"/>
              </a:xfrm>
              <a:custGeom>
                <a:avLst/>
                <a:gdLst>
                  <a:gd name="T0" fmla="*/ 31 w 45"/>
                  <a:gd name="T1" fmla="*/ 0 h 33"/>
                  <a:gd name="T2" fmla="*/ 0 w 45"/>
                  <a:gd name="T3" fmla="*/ 31 h 33"/>
                  <a:gd name="T4" fmla="*/ 14 w 45"/>
                  <a:gd name="T5" fmla="*/ 33 h 33"/>
                  <a:gd name="T6" fmla="*/ 45 w 45"/>
                  <a:gd name="T7" fmla="*/ 2 h 33"/>
                  <a:gd name="T8" fmla="*/ 31 w 45"/>
                  <a:gd name="T9" fmla="*/ 0 h 33"/>
                </a:gdLst>
                <a:ahLst/>
                <a:cxnLst>
                  <a:cxn ang="0">
                    <a:pos x="T0" y="T1"/>
                  </a:cxn>
                  <a:cxn ang="0">
                    <a:pos x="T2" y="T3"/>
                  </a:cxn>
                  <a:cxn ang="0">
                    <a:pos x="T4" y="T5"/>
                  </a:cxn>
                  <a:cxn ang="0">
                    <a:pos x="T6" y="T7"/>
                  </a:cxn>
                  <a:cxn ang="0">
                    <a:pos x="T8" y="T9"/>
                  </a:cxn>
                </a:cxnLst>
                <a:rect l="0" t="0" r="r" b="b"/>
                <a:pathLst>
                  <a:path w="45" h="33">
                    <a:moveTo>
                      <a:pt x="31" y="0"/>
                    </a:moveTo>
                    <a:lnTo>
                      <a:pt x="0" y="31"/>
                    </a:lnTo>
                    <a:lnTo>
                      <a:pt x="14" y="33"/>
                    </a:lnTo>
                    <a:lnTo>
                      <a:pt x="45" y="2"/>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1" name="Freeform 21"/>
              <p:cNvSpPr/>
              <p:nvPr/>
            </p:nvSpPr>
            <p:spPr bwMode="auto">
              <a:xfrm>
                <a:off x="5283200" y="1066800"/>
                <a:ext cx="71438" cy="52388"/>
              </a:xfrm>
              <a:custGeom>
                <a:avLst/>
                <a:gdLst>
                  <a:gd name="T0" fmla="*/ 31 w 45"/>
                  <a:gd name="T1" fmla="*/ 0 h 33"/>
                  <a:gd name="T2" fmla="*/ 0 w 45"/>
                  <a:gd name="T3" fmla="*/ 31 h 33"/>
                  <a:gd name="T4" fmla="*/ 14 w 45"/>
                  <a:gd name="T5" fmla="*/ 33 h 33"/>
                  <a:gd name="T6" fmla="*/ 45 w 45"/>
                  <a:gd name="T7" fmla="*/ 2 h 33"/>
                  <a:gd name="T8" fmla="*/ 31 w 45"/>
                  <a:gd name="T9" fmla="*/ 0 h 33"/>
                </a:gdLst>
                <a:ahLst/>
                <a:cxnLst>
                  <a:cxn ang="0">
                    <a:pos x="T0" y="T1"/>
                  </a:cxn>
                  <a:cxn ang="0">
                    <a:pos x="T2" y="T3"/>
                  </a:cxn>
                  <a:cxn ang="0">
                    <a:pos x="T4" y="T5"/>
                  </a:cxn>
                  <a:cxn ang="0">
                    <a:pos x="T6" y="T7"/>
                  </a:cxn>
                  <a:cxn ang="0">
                    <a:pos x="T8" y="T9"/>
                  </a:cxn>
                </a:cxnLst>
                <a:rect l="0" t="0" r="r" b="b"/>
                <a:pathLst>
                  <a:path w="45" h="33">
                    <a:moveTo>
                      <a:pt x="31" y="0"/>
                    </a:moveTo>
                    <a:lnTo>
                      <a:pt x="0" y="31"/>
                    </a:lnTo>
                    <a:lnTo>
                      <a:pt x="14" y="33"/>
                    </a:lnTo>
                    <a:lnTo>
                      <a:pt x="45" y="2"/>
                    </a:lnTo>
                    <a:lnTo>
                      <a:pt x="31"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2" name="Freeform 22"/>
              <p:cNvSpPr/>
              <p:nvPr/>
            </p:nvSpPr>
            <p:spPr bwMode="auto">
              <a:xfrm>
                <a:off x="4987925" y="1235075"/>
                <a:ext cx="166688" cy="147638"/>
              </a:xfrm>
              <a:custGeom>
                <a:avLst/>
                <a:gdLst>
                  <a:gd name="T0" fmla="*/ 8 w 44"/>
                  <a:gd name="T1" fmla="*/ 0 h 39"/>
                  <a:gd name="T2" fmla="*/ 4 w 44"/>
                  <a:gd name="T3" fmla="*/ 1 h 39"/>
                  <a:gd name="T4" fmla="*/ 15 w 44"/>
                  <a:gd name="T5" fmla="*/ 26 h 39"/>
                  <a:gd name="T6" fmla="*/ 37 w 44"/>
                  <a:gd name="T7" fmla="*/ 39 h 39"/>
                  <a:gd name="T8" fmla="*/ 41 w 44"/>
                  <a:gd name="T9" fmla="*/ 37 h 39"/>
                  <a:gd name="T10" fmla="*/ 35 w 44"/>
                  <a:gd name="T11" fmla="*/ 19 h 39"/>
                  <a:gd name="T12" fmla="*/ 25 w 44"/>
                  <a:gd name="T13" fmla="*/ 22 h 39"/>
                  <a:gd name="T14" fmla="*/ 20 w 44"/>
                  <a:gd name="T15" fmla="*/ 17 h 39"/>
                  <a:gd name="T16" fmla="*/ 23 w 44"/>
                  <a:gd name="T17" fmla="*/ 7 h 39"/>
                  <a:gd name="T18" fmla="*/ 8 w 44"/>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9">
                    <a:moveTo>
                      <a:pt x="8" y="0"/>
                    </a:moveTo>
                    <a:cubicBezTo>
                      <a:pt x="6" y="0"/>
                      <a:pt x="5" y="0"/>
                      <a:pt x="4" y="1"/>
                    </a:cubicBezTo>
                    <a:cubicBezTo>
                      <a:pt x="0" y="5"/>
                      <a:pt x="5" y="16"/>
                      <a:pt x="15" y="26"/>
                    </a:cubicBezTo>
                    <a:cubicBezTo>
                      <a:pt x="23" y="34"/>
                      <a:pt x="32" y="39"/>
                      <a:pt x="37" y="39"/>
                    </a:cubicBezTo>
                    <a:cubicBezTo>
                      <a:pt x="38" y="39"/>
                      <a:pt x="40" y="38"/>
                      <a:pt x="41" y="37"/>
                    </a:cubicBezTo>
                    <a:cubicBezTo>
                      <a:pt x="44" y="34"/>
                      <a:pt x="41" y="27"/>
                      <a:pt x="35" y="19"/>
                    </a:cubicBezTo>
                    <a:cubicBezTo>
                      <a:pt x="25" y="22"/>
                      <a:pt x="25" y="22"/>
                      <a:pt x="25" y="22"/>
                    </a:cubicBezTo>
                    <a:cubicBezTo>
                      <a:pt x="20" y="17"/>
                      <a:pt x="20" y="17"/>
                      <a:pt x="20" y="17"/>
                    </a:cubicBezTo>
                    <a:cubicBezTo>
                      <a:pt x="23" y="7"/>
                      <a:pt x="23" y="7"/>
                      <a:pt x="23" y="7"/>
                    </a:cubicBezTo>
                    <a:cubicBezTo>
                      <a:pt x="17" y="2"/>
                      <a:pt x="11" y="0"/>
                      <a:pt x="8" y="0"/>
                    </a:cubicBezTo>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3" name="Freeform 23"/>
              <p:cNvSpPr/>
              <p:nvPr/>
            </p:nvSpPr>
            <p:spPr bwMode="auto">
              <a:xfrm>
                <a:off x="5067300" y="1055688"/>
                <a:ext cx="261938" cy="255588"/>
              </a:xfrm>
              <a:custGeom>
                <a:avLst/>
                <a:gdLst>
                  <a:gd name="T0" fmla="*/ 158 w 165"/>
                  <a:gd name="T1" fmla="*/ 0 h 161"/>
                  <a:gd name="T2" fmla="*/ 14 w 165"/>
                  <a:gd name="T3" fmla="*/ 140 h 161"/>
                  <a:gd name="T4" fmla="*/ 7 w 165"/>
                  <a:gd name="T5" fmla="*/ 128 h 161"/>
                  <a:gd name="T6" fmla="*/ 0 w 165"/>
                  <a:gd name="T7" fmla="*/ 151 h 161"/>
                  <a:gd name="T8" fmla="*/ 10 w 165"/>
                  <a:gd name="T9" fmla="*/ 161 h 161"/>
                  <a:gd name="T10" fmla="*/ 34 w 165"/>
                  <a:gd name="T11" fmla="*/ 154 h 161"/>
                  <a:gd name="T12" fmla="*/ 22 w 165"/>
                  <a:gd name="T13" fmla="*/ 147 h 161"/>
                  <a:gd name="T14" fmla="*/ 165 w 165"/>
                  <a:gd name="T15" fmla="*/ 7 h 161"/>
                  <a:gd name="T16" fmla="*/ 158 w 165"/>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1">
                    <a:moveTo>
                      <a:pt x="158" y="0"/>
                    </a:moveTo>
                    <a:lnTo>
                      <a:pt x="14" y="140"/>
                    </a:lnTo>
                    <a:lnTo>
                      <a:pt x="7" y="128"/>
                    </a:lnTo>
                    <a:lnTo>
                      <a:pt x="0" y="151"/>
                    </a:lnTo>
                    <a:lnTo>
                      <a:pt x="10" y="161"/>
                    </a:lnTo>
                    <a:lnTo>
                      <a:pt x="34" y="154"/>
                    </a:lnTo>
                    <a:lnTo>
                      <a:pt x="22" y="147"/>
                    </a:lnTo>
                    <a:lnTo>
                      <a:pt x="165" y="7"/>
                    </a:lnTo>
                    <a:lnTo>
                      <a:pt x="15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4" name="Freeform 24"/>
              <p:cNvSpPr/>
              <p:nvPr/>
            </p:nvSpPr>
            <p:spPr bwMode="auto">
              <a:xfrm>
                <a:off x="5067300" y="1055688"/>
                <a:ext cx="261938" cy="255588"/>
              </a:xfrm>
              <a:custGeom>
                <a:avLst/>
                <a:gdLst>
                  <a:gd name="T0" fmla="*/ 158 w 165"/>
                  <a:gd name="T1" fmla="*/ 0 h 161"/>
                  <a:gd name="T2" fmla="*/ 14 w 165"/>
                  <a:gd name="T3" fmla="*/ 140 h 161"/>
                  <a:gd name="T4" fmla="*/ 7 w 165"/>
                  <a:gd name="T5" fmla="*/ 128 h 161"/>
                  <a:gd name="T6" fmla="*/ 0 w 165"/>
                  <a:gd name="T7" fmla="*/ 151 h 161"/>
                  <a:gd name="T8" fmla="*/ 10 w 165"/>
                  <a:gd name="T9" fmla="*/ 161 h 161"/>
                  <a:gd name="T10" fmla="*/ 34 w 165"/>
                  <a:gd name="T11" fmla="*/ 154 h 161"/>
                  <a:gd name="T12" fmla="*/ 22 w 165"/>
                  <a:gd name="T13" fmla="*/ 147 h 161"/>
                  <a:gd name="T14" fmla="*/ 165 w 165"/>
                  <a:gd name="T15" fmla="*/ 7 h 161"/>
                  <a:gd name="T16" fmla="*/ 158 w 165"/>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1">
                    <a:moveTo>
                      <a:pt x="158" y="0"/>
                    </a:moveTo>
                    <a:lnTo>
                      <a:pt x="14" y="140"/>
                    </a:lnTo>
                    <a:lnTo>
                      <a:pt x="7" y="128"/>
                    </a:lnTo>
                    <a:lnTo>
                      <a:pt x="0" y="151"/>
                    </a:lnTo>
                    <a:lnTo>
                      <a:pt x="10" y="161"/>
                    </a:lnTo>
                    <a:lnTo>
                      <a:pt x="34" y="154"/>
                    </a:lnTo>
                    <a:lnTo>
                      <a:pt x="22" y="147"/>
                    </a:lnTo>
                    <a:lnTo>
                      <a:pt x="165" y="7"/>
                    </a:lnTo>
                    <a:lnTo>
                      <a:pt x="158" y="0"/>
                    </a:lnTo>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grpSp>
        <p:nvGrpSpPr>
          <p:cNvPr id="7" name="组合 176"/>
          <p:cNvGrpSpPr/>
          <p:nvPr/>
        </p:nvGrpSpPr>
        <p:grpSpPr>
          <a:xfrm>
            <a:off x="3991312" y="2147791"/>
            <a:ext cx="593961" cy="593961"/>
            <a:chOff x="4692046" y="3749516"/>
            <a:chExt cx="877102" cy="877102"/>
          </a:xfrm>
        </p:grpSpPr>
        <p:grpSp>
          <p:nvGrpSpPr>
            <p:cNvPr id="8" name="组合 103"/>
            <p:cNvGrpSpPr/>
            <p:nvPr/>
          </p:nvGrpSpPr>
          <p:grpSpPr>
            <a:xfrm>
              <a:off x="4692046" y="3749516"/>
              <a:ext cx="877102" cy="877102"/>
              <a:chOff x="304800" y="673100"/>
              <a:chExt cx="4000500" cy="4000500"/>
            </a:xfrm>
            <a:effectLst>
              <a:outerShdw blurRad="444500" dist="254000" dir="8100000" algn="tr" rotWithShape="0">
                <a:prstClr val="black">
                  <a:alpha val="50000"/>
                </a:prstClr>
              </a:outerShdw>
            </a:effectLst>
          </p:grpSpPr>
          <p:sp>
            <p:nvSpPr>
              <p:cNvPr id="198" name="同心圆 1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ea typeface="微软雅黑" panose="020B0503020204020204" charset="-122"/>
                </a:endParaRPr>
              </a:p>
            </p:txBody>
          </p:sp>
          <p:sp>
            <p:nvSpPr>
              <p:cNvPr id="199" name="椭圆 198"/>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charset="-122"/>
                </a:endParaRPr>
              </a:p>
            </p:txBody>
          </p:sp>
        </p:grpSp>
        <p:grpSp>
          <p:nvGrpSpPr>
            <p:cNvPr id="9" name="组合 104"/>
            <p:cNvGrpSpPr/>
            <p:nvPr/>
          </p:nvGrpSpPr>
          <p:grpSpPr>
            <a:xfrm>
              <a:off x="4853368" y="3997911"/>
              <a:ext cx="554440" cy="377595"/>
              <a:chOff x="4156075" y="2292350"/>
              <a:chExt cx="552450" cy="376238"/>
            </a:xfrm>
            <a:solidFill>
              <a:srgbClr val="0070C0"/>
            </a:solidFill>
          </p:grpSpPr>
          <p:sp>
            <p:nvSpPr>
              <p:cNvPr id="180" name="Freeform 27"/>
              <p:cNvSpPr/>
              <p:nvPr/>
            </p:nvSpPr>
            <p:spPr bwMode="auto">
              <a:xfrm>
                <a:off x="4352925" y="2292350"/>
                <a:ext cx="158750" cy="161925"/>
              </a:xfrm>
              <a:custGeom>
                <a:avLst/>
                <a:gdLst>
                  <a:gd name="T0" fmla="*/ 21 w 42"/>
                  <a:gd name="T1" fmla="*/ 0 h 43"/>
                  <a:gd name="T2" fmla="*/ 0 w 42"/>
                  <a:gd name="T3" fmla="*/ 22 h 43"/>
                  <a:gd name="T4" fmla="*/ 21 w 42"/>
                  <a:gd name="T5" fmla="*/ 43 h 43"/>
                  <a:gd name="T6" fmla="*/ 21 w 42"/>
                  <a:gd name="T7" fmla="*/ 43 h 43"/>
                  <a:gd name="T8" fmla="*/ 42 w 42"/>
                  <a:gd name="T9" fmla="*/ 22 h 43"/>
                  <a:gd name="T10" fmla="*/ 21 w 42"/>
                  <a:gd name="T11" fmla="*/ 0 h 43"/>
                </a:gdLst>
                <a:ahLst/>
                <a:cxnLst>
                  <a:cxn ang="0">
                    <a:pos x="T0" y="T1"/>
                  </a:cxn>
                  <a:cxn ang="0">
                    <a:pos x="T2" y="T3"/>
                  </a:cxn>
                  <a:cxn ang="0">
                    <a:pos x="T4" y="T5"/>
                  </a:cxn>
                  <a:cxn ang="0">
                    <a:pos x="T6" y="T7"/>
                  </a:cxn>
                  <a:cxn ang="0">
                    <a:pos x="T8" y="T9"/>
                  </a:cxn>
                  <a:cxn ang="0">
                    <a:pos x="T10" y="T11"/>
                  </a:cxn>
                </a:cxnLst>
                <a:rect l="0" t="0" r="r" b="b"/>
                <a:pathLst>
                  <a:path w="42" h="43">
                    <a:moveTo>
                      <a:pt x="21" y="0"/>
                    </a:moveTo>
                    <a:cubicBezTo>
                      <a:pt x="9" y="0"/>
                      <a:pt x="0" y="10"/>
                      <a:pt x="0" y="22"/>
                    </a:cubicBezTo>
                    <a:cubicBezTo>
                      <a:pt x="0" y="33"/>
                      <a:pt x="9" y="43"/>
                      <a:pt x="21" y="43"/>
                    </a:cubicBezTo>
                    <a:cubicBezTo>
                      <a:pt x="21" y="43"/>
                      <a:pt x="21" y="43"/>
                      <a:pt x="21" y="43"/>
                    </a:cubicBezTo>
                    <a:cubicBezTo>
                      <a:pt x="33" y="43"/>
                      <a:pt x="42" y="33"/>
                      <a:pt x="42" y="22"/>
                    </a:cubicBezTo>
                    <a:cubicBezTo>
                      <a:pt x="42" y="10"/>
                      <a:pt x="33" y="0"/>
                      <a:pt x="21" y="0"/>
                    </a:cubicBez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1" name="Freeform 28"/>
              <p:cNvSpPr/>
              <p:nvPr/>
            </p:nvSpPr>
            <p:spPr bwMode="auto">
              <a:xfrm>
                <a:off x="4284663" y="2462213"/>
                <a:ext cx="295275" cy="206375"/>
              </a:xfrm>
              <a:custGeom>
                <a:avLst/>
                <a:gdLst>
                  <a:gd name="T0" fmla="*/ 55 w 78"/>
                  <a:gd name="T1" fmla="*/ 0 h 55"/>
                  <a:gd name="T2" fmla="*/ 39 w 78"/>
                  <a:gd name="T3" fmla="*/ 45 h 55"/>
                  <a:gd name="T4" fmla="*/ 23 w 78"/>
                  <a:gd name="T5" fmla="*/ 0 h 55"/>
                  <a:gd name="T6" fmla="*/ 0 w 78"/>
                  <a:gd name="T7" fmla="*/ 33 h 55"/>
                  <a:gd name="T8" fmla="*/ 0 w 78"/>
                  <a:gd name="T9" fmla="*/ 34 h 55"/>
                  <a:gd name="T10" fmla="*/ 0 w 78"/>
                  <a:gd name="T11" fmla="*/ 35 h 55"/>
                  <a:gd name="T12" fmla="*/ 39 w 78"/>
                  <a:gd name="T13" fmla="*/ 55 h 55"/>
                  <a:gd name="T14" fmla="*/ 78 w 78"/>
                  <a:gd name="T15" fmla="*/ 35 h 55"/>
                  <a:gd name="T16" fmla="*/ 78 w 78"/>
                  <a:gd name="T17" fmla="*/ 34 h 55"/>
                  <a:gd name="T18" fmla="*/ 78 w 78"/>
                  <a:gd name="T19" fmla="*/ 33 h 55"/>
                  <a:gd name="T20" fmla="*/ 55 w 78"/>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5">
                    <a:moveTo>
                      <a:pt x="55" y="0"/>
                    </a:moveTo>
                    <a:cubicBezTo>
                      <a:pt x="39" y="45"/>
                      <a:pt x="39" y="45"/>
                      <a:pt x="39" y="45"/>
                    </a:cubicBezTo>
                    <a:cubicBezTo>
                      <a:pt x="23" y="0"/>
                      <a:pt x="23" y="0"/>
                      <a:pt x="23" y="0"/>
                    </a:cubicBezTo>
                    <a:cubicBezTo>
                      <a:pt x="10" y="6"/>
                      <a:pt x="1" y="19"/>
                      <a:pt x="0" y="33"/>
                    </a:cubicBezTo>
                    <a:cubicBezTo>
                      <a:pt x="0" y="34"/>
                      <a:pt x="0" y="34"/>
                      <a:pt x="0" y="34"/>
                    </a:cubicBezTo>
                    <a:cubicBezTo>
                      <a:pt x="0" y="35"/>
                      <a:pt x="0" y="35"/>
                      <a:pt x="0" y="35"/>
                    </a:cubicBezTo>
                    <a:cubicBezTo>
                      <a:pt x="1" y="44"/>
                      <a:pt x="18" y="55"/>
                      <a:pt x="39" y="55"/>
                    </a:cubicBezTo>
                    <a:cubicBezTo>
                      <a:pt x="60" y="55"/>
                      <a:pt x="77" y="44"/>
                      <a:pt x="78" y="35"/>
                    </a:cubicBezTo>
                    <a:cubicBezTo>
                      <a:pt x="78" y="34"/>
                      <a:pt x="78" y="34"/>
                      <a:pt x="78" y="34"/>
                    </a:cubicBezTo>
                    <a:cubicBezTo>
                      <a:pt x="78" y="33"/>
                      <a:pt x="78" y="33"/>
                      <a:pt x="78" y="33"/>
                    </a:cubicBezTo>
                    <a:cubicBezTo>
                      <a:pt x="77" y="19"/>
                      <a:pt x="68" y="6"/>
                      <a:pt x="55" y="0"/>
                    </a:cubicBez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2" name="Freeform 29"/>
              <p:cNvSpPr/>
              <p:nvPr/>
            </p:nvSpPr>
            <p:spPr bwMode="auto">
              <a:xfrm>
                <a:off x="4416425" y="2457450"/>
                <a:ext cx="30163" cy="30163"/>
              </a:xfrm>
              <a:custGeom>
                <a:avLst/>
                <a:gdLst>
                  <a:gd name="T0" fmla="*/ 10 w 19"/>
                  <a:gd name="T1" fmla="*/ 0 h 19"/>
                  <a:gd name="T2" fmla="*/ 0 w 19"/>
                  <a:gd name="T3" fmla="*/ 10 h 19"/>
                  <a:gd name="T4" fmla="*/ 10 w 19"/>
                  <a:gd name="T5" fmla="*/ 19 h 19"/>
                  <a:gd name="T6" fmla="*/ 19 w 19"/>
                  <a:gd name="T7" fmla="*/ 10 h 19"/>
                  <a:gd name="T8" fmla="*/ 10 w 19"/>
                  <a:gd name="T9" fmla="*/ 0 h 19"/>
                </a:gdLst>
                <a:ahLst/>
                <a:cxnLst>
                  <a:cxn ang="0">
                    <a:pos x="T0" y="T1"/>
                  </a:cxn>
                  <a:cxn ang="0">
                    <a:pos x="T2" y="T3"/>
                  </a:cxn>
                  <a:cxn ang="0">
                    <a:pos x="T4" y="T5"/>
                  </a:cxn>
                  <a:cxn ang="0">
                    <a:pos x="T6" y="T7"/>
                  </a:cxn>
                  <a:cxn ang="0">
                    <a:pos x="T8" y="T9"/>
                  </a:cxn>
                </a:cxnLst>
                <a:rect l="0" t="0" r="r" b="b"/>
                <a:pathLst>
                  <a:path w="19" h="19">
                    <a:moveTo>
                      <a:pt x="10" y="0"/>
                    </a:moveTo>
                    <a:lnTo>
                      <a:pt x="0" y="10"/>
                    </a:lnTo>
                    <a:lnTo>
                      <a:pt x="10" y="19"/>
                    </a:lnTo>
                    <a:lnTo>
                      <a:pt x="19" y="1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3" name="Freeform 30"/>
              <p:cNvSpPr/>
              <p:nvPr/>
            </p:nvSpPr>
            <p:spPr bwMode="auto">
              <a:xfrm>
                <a:off x="4416425" y="2457450"/>
                <a:ext cx="30163" cy="30163"/>
              </a:xfrm>
              <a:custGeom>
                <a:avLst/>
                <a:gdLst>
                  <a:gd name="T0" fmla="*/ 10 w 19"/>
                  <a:gd name="T1" fmla="*/ 0 h 19"/>
                  <a:gd name="T2" fmla="*/ 0 w 19"/>
                  <a:gd name="T3" fmla="*/ 10 h 19"/>
                  <a:gd name="T4" fmla="*/ 10 w 19"/>
                  <a:gd name="T5" fmla="*/ 19 h 19"/>
                  <a:gd name="T6" fmla="*/ 19 w 19"/>
                  <a:gd name="T7" fmla="*/ 10 h 19"/>
                  <a:gd name="T8" fmla="*/ 10 w 19"/>
                  <a:gd name="T9" fmla="*/ 0 h 19"/>
                </a:gdLst>
                <a:ahLst/>
                <a:cxnLst>
                  <a:cxn ang="0">
                    <a:pos x="T0" y="T1"/>
                  </a:cxn>
                  <a:cxn ang="0">
                    <a:pos x="T2" y="T3"/>
                  </a:cxn>
                  <a:cxn ang="0">
                    <a:pos x="T4" y="T5"/>
                  </a:cxn>
                  <a:cxn ang="0">
                    <a:pos x="T6" y="T7"/>
                  </a:cxn>
                  <a:cxn ang="0">
                    <a:pos x="T8" y="T9"/>
                  </a:cxn>
                </a:cxnLst>
                <a:rect l="0" t="0" r="r" b="b"/>
                <a:pathLst>
                  <a:path w="19" h="19">
                    <a:moveTo>
                      <a:pt x="10" y="0"/>
                    </a:moveTo>
                    <a:lnTo>
                      <a:pt x="0" y="10"/>
                    </a:lnTo>
                    <a:lnTo>
                      <a:pt x="10" y="19"/>
                    </a:lnTo>
                    <a:lnTo>
                      <a:pt x="19" y="10"/>
                    </a:lnTo>
                    <a:lnTo>
                      <a:pt x="10"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4" name="Freeform 31"/>
              <p:cNvSpPr/>
              <p:nvPr/>
            </p:nvSpPr>
            <p:spPr bwMode="auto">
              <a:xfrm>
                <a:off x="4408488" y="2487613"/>
                <a:ext cx="46038" cy="109538"/>
              </a:xfrm>
              <a:custGeom>
                <a:avLst/>
                <a:gdLst>
                  <a:gd name="T0" fmla="*/ 15 w 29"/>
                  <a:gd name="T1" fmla="*/ 0 h 69"/>
                  <a:gd name="T2" fmla="*/ 7 w 29"/>
                  <a:gd name="T3" fmla="*/ 5 h 69"/>
                  <a:gd name="T4" fmla="*/ 0 w 29"/>
                  <a:gd name="T5" fmla="*/ 36 h 69"/>
                  <a:gd name="T6" fmla="*/ 15 w 29"/>
                  <a:gd name="T7" fmla="*/ 69 h 69"/>
                  <a:gd name="T8" fmla="*/ 29 w 29"/>
                  <a:gd name="T9" fmla="*/ 36 h 69"/>
                  <a:gd name="T10" fmla="*/ 22 w 29"/>
                  <a:gd name="T11" fmla="*/ 5 h 69"/>
                  <a:gd name="T12" fmla="*/ 15 w 2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29" h="69">
                    <a:moveTo>
                      <a:pt x="15" y="0"/>
                    </a:moveTo>
                    <a:lnTo>
                      <a:pt x="7" y="5"/>
                    </a:lnTo>
                    <a:lnTo>
                      <a:pt x="0" y="36"/>
                    </a:lnTo>
                    <a:lnTo>
                      <a:pt x="15" y="69"/>
                    </a:lnTo>
                    <a:lnTo>
                      <a:pt x="29" y="36"/>
                    </a:lnTo>
                    <a:lnTo>
                      <a:pt x="22" y="5"/>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5" name="Freeform 32"/>
              <p:cNvSpPr/>
              <p:nvPr/>
            </p:nvSpPr>
            <p:spPr bwMode="auto">
              <a:xfrm>
                <a:off x="4408488" y="2487613"/>
                <a:ext cx="46038" cy="109538"/>
              </a:xfrm>
              <a:custGeom>
                <a:avLst/>
                <a:gdLst>
                  <a:gd name="T0" fmla="*/ 15 w 29"/>
                  <a:gd name="T1" fmla="*/ 0 h 69"/>
                  <a:gd name="T2" fmla="*/ 7 w 29"/>
                  <a:gd name="T3" fmla="*/ 5 h 69"/>
                  <a:gd name="T4" fmla="*/ 0 w 29"/>
                  <a:gd name="T5" fmla="*/ 36 h 69"/>
                  <a:gd name="T6" fmla="*/ 15 w 29"/>
                  <a:gd name="T7" fmla="*/ 69 h 69"/>
                  <a:gd name="T8" fmla="*/ 29 w 29"/>
                  <a:gd name="T9" fmla="*/ 36 h 69"/>
                  <a:gd name="T10" fmla="*/ 22 w 29"/>
                  <a:gd name="T11" fmla="*/ 5 h 69"/>
                  <a:gd name="T12" fmla="*/ 15 w 2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29" h="69">
                    <a:moveTo>
                      <a:pt x="15" y="0"/>
                    </a:moveTo>
                    <a:lnTo>
                      <a:pt x="7" y="5"/>
                    </a:lnTo>
                    <a:lnTo>
                      <a:pt x="0" y="36"/>
                    </a:lnTo>
                    <a:lnTo>
                      <a:pt x="15" y="69"/>
                    </a:lnTo>
                    <a:lnTo>
                      <a:pt x="29" y="36"/>
                    </a:lnTo>
                    <a:lnTo>
                      <a:pt x="22" y="5"/>
                    </a:lnTo>
                    <a:lnTo>
                      <a:pt x="15" y="0"/>
                    </a:ln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6" name="Oval 33"/>
              <p:cNvSpPr>
                <a:spLocks noChangeArrowheads="1"/>
              </p:cNvSpPr>
              <p:nvPr/>
            </p:nvSpPr>
            <p:spPr bwMode="auto">
              <a:xfrm>
                <a:off x="4205288" y="2333625"/>
                <a:ext cx="115888" cy="120650"/>
              </a:xfrm>
              <a:prstGeom prst="ellipse">
                <a:avLst/>
              </a:pr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7" name="Freeform 34"/>
              <p:cNvSpPr/>
              <p:nvPr/>
            </p:nvSpPr>
            <p:spPr bwMode="auto">
              <a:xfrm>
                <a:off x="4254500" y="2454275"/>
                <a:ext cx="17463" cy="22225"/>
              </a:xfrm>
              <a:custGeom>
                <a:avLst/>
                <a:gdLst>
                  <a:gd name="T0" fmla="*/ 4 w 11"/>
                  <a:gd name="T1" fmla="*/ 0 h 14"/>
                  <a:gd name="T2" fmla="*/ 0 w 11"/>
                  <a:gd name="T3" fmla="*/ 7 h 14"/>
                  <a:gd name="T4" fmla="*/ 4 w 11"/>
                  <a:gd name="T5" fmla="*/ 14 h 14"/>
                  <a:gd name="T6" fmla="*/ 11 w 11"/>
                  <a:gd name="T7" fmla="*/ 7 h 14"/>
                  <a:gd name="T8" fmla="*/ 4 w 11"/>
                  <a:gd name="T9" fmla="*/ 0 h 14"/>
                </a:gdLst>
                <a:ahLst/>
                <a:cxnLst>
                  <a:cxn ang="0">
                    <a:pos x="T0" y="T1"/>
                  </a:cxn>
                  <a:cxn ang="0">
                    <a:pos x="T2" y="T3"/>
                  </a:cxn>
                  <a:cxn ang="0">
                    <a:pos x="T4" y="T5"/>
                  </a:cxn>
                  <a:cxn ang="0">
                    <a:pos x="T6" y="T7"/>
                  </a:cxn>
                  <a:cxn ang="0">
                    <a:pos x="T8" y="T9"/>
                  </a:cxn>
                </a:cxnLst>
                <a:rect l="0" t="0" r="r" b="b"/>
                <a:pathLst>
                  <a:path w="11" h="14">
                    <a:moveTo>
                      <a:pt x="4" y="0"/>
                    </a:moveTo>
                    <a:lnTo>
                      <a:pt x="0" y="7"/>
                    </a:lnTo>
                    <a:lnTo>
                      <a:pt x="4" y="14"/>
                    </a:lnTo>
                    <a:lnTo>
                      <a:pt x="11" y="7"/>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8" name="Freeform 35"/>
              <p:cNvSpPr/>
              <p:nvPr/>
            </p:nvSpPr>
            <p:spPr bwMode="auto">
              <a:xfrm>
                <a:off x="4254500" y="2454275"/>
                <a:ext cx="17463" cy="22225"/>
              </a:xfrm>
              <a:custGeom>
                <a:avLst/>
                <a:gdLst>
                  <a:gd name="T0" fmla="*/ 4 w 11"/>
                  <a:gd name="T1" fmla="*/ 0 h 14"/>
                  <a:gd name="T2" fmla="*/ 0 w 11"/>
                  <a:gd name="T3" fmla="*/ 7 h 14"/>
                  <a:gd name="T4" fmla="*/ 4 w 11"/>
                  <a:gd name="T5" fmla="*/ 14 h 14"/>
                  <a:gd name="T6" fmla="*/ 11 w 11"/>
                  <a:gd name="T7" fmla="*/ 7 h 14"/>
                  <a:gd name="T8" fmla="*/ 4 w 11"/>
                  <a:gd name="T9" fmla="*/ 0 h 14"/>
                </a:gdLst>
                <a:ahLst/>
                <a:cxnLst>
                  <a:cxn ang="0">
                    <a:pos x="T0" y="T1"/>
                  </a:cxn>
                  <a:cxn ang="0">
                    <a:pos x="T2" y="T3"/>
                  </a:cxn>
                  <a:cxn ang="0">
                    <a:pos x="T4" y="T5"/>
                  </a:cxn>
                  <a:cxn ang="0">
                    <a:pos x="T6" y="T7"/>
                  </a:cxn>
                  <a:cxn ang="0">
                    <a:pos x="T8" y="T9"/>
                  </a:cxn>
                </a:cxnLst>
                <a:rect l="0" t="0" r="r" b="b"/>
                <a:pathLst>
                  <a:path w="11" h="14">
                    <a:moveTo>
                      <a:pt x="4" y="0"/>
                    </a:moveTo>
                    <a:lnTo>
                      <a:pt x="0" y="7"/>
                    </a:lnTo>
                    <a:lnTo>
                      <a:pt x="4" y="14"/>
                    </a:lnTo>
                    <a:lnTo>
                      <a:pt x="11" y="7"/>
                    </a:lnTo>
                    <a:lnTo>
                      <a:pt x="4"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9" name="Freeform 36"/>
              <p:cNvSpPr/>
              <p:nvPr/>
            </p:nvSpPr>
            <p:spPr bwMode="auto">
              <a:xfrm>
                <a:off x="4246563" y="2476500"/>
                <a:ext cx="33338" cy="79375"/>
              </a:xfrm>
              <a:custGeom>
                <a:avLst/>
                <a:gdLst>
                  <a:gd name="T0" fmla="*/ 9 w 21"/>
                  <a:gd name="T1" fmla="*/ 0 h 50"/>
                  <a:gd name="T2" fmla="*/ 9 w 21"/>
                  <a:gd name="T3" fmla="*/ 0 h 50"/>
                  <a:gd name="T4" fmla="*/ 5 w 21"/>
                  <a:gd name="T5" fmla="*/ 5 h 50"/>
                  <a:gd name="T6" fmla="*/ 0 w 21"/>
                  <a:gd name="T7" fmla="*/ 26 h 50"/>
                  <a:gd name="T8" fmla="*/ 9 w 21"/>
                  <a:gd name="T9" fmla="*/ 50 h 50"/>
                  <a:gd name="T10" fmla="*/ 21 w 21"/>
                  <a:gd name="T11" fmla="*/ 26 h 50"/>
                  <a:gd name="T12" fmla="*/ 14 w 21"/>
                  <a:gd name="T13" fmla="*/ 5 h 50"/>
                  <a:gd name="T14" fmla="*/ 9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9" y="0"/>
                    </a:moveTo>
                    <a:lnTo>
                      <a:pt x="9" y="0"/>
                    </a:lnTo>
                    <a:lnTo>
                      <a:pt x="5" y="5"/>
                    </a:lnTo>
                    <a:lnTo>
                      <a:pt x="0" y="26"/>
                    </a:lnTo>
                    <a:lnTo>
                      <a:pt x="9" y="50"/>
                    </a:lnTo>
                    <a:lnTo>
                      <a:pt x="21" y="26"/>
                    </a:lnTo>
                    <a:lnTo>
                      <a:pt x="14" y="5"/>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0" name="Freeform 37"/>
              <p:cNvSpPr/>
              <p:nvPr/>
            </p:nvSpPr>
            <p:spPr bwMode="auto">
              <a:xfrm>
                <a:off x="4246563" y="2476500"/>
                <a:ext cx="33338" cy="79375"/>
              </a:xfrm>
              <a:custGeom>
                <a:avLst/>
                <a:gdLst>
                  <a:gd name="T0" fmla="*/ 9 w 21"/>
                  <a:gd name="T1" fmla="*/ 0 h 50"/>
                  <a:gd name="T2" fmla="*/ 9 w 21"/>
                  <a:gd name="T3" fmla="*/ 0 h 50"/>
                  <a:gd name="T4" fmla="*/ 5 w 21"/>
                  <a:gd name="T5" fmla="*/ 5 h 50"/>
                  <a:gd name="T6" fmla="*/ 0 w 21"/>
                  <a:gd name="T7" fmla="*/ 26 h 50"/>
                  <a:gd name="T8" fmla="*/ 9 w 21"/>
                  <a:gd name="T9" fmla="*/ 50 h 50"/>
                  <a:gd name="T10" fmla="*/ 21 w 21"/>
                  <a:gd name="T11" fmla="*/ 26 h 50"/>
                  <a:gd name="T12" fmla="*/ 14 w 21"/>
                  <a:gd name="T13" fmla="*/ 5 h 50"/>
                  <a:gd name="T14" fmla="*/ 9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9" y="0"/>
                    </a:moveTo>
                    <a:lnTo>
                      <a:pt x="9" y="0"/>
                    </a:lnTo>
                    <a:lnTo>
                      <a:pt x="5" y="5"/>
                    </a:lnTo>
                    <a:lnTo>
                      <a:pt x="0" y="26"/>
                    </a:lnTo>
                    <a:lnTo>
                      <a:pt x="9" y="50"/>
                    </a:lnTo>
                    <a:lnTo>
                      <a:pt x="21" y="26"/>
                    </a:lnTo>
                    <a:lnTo>
                      <a:pt x="14" y="5"/>
                    </a:lnTo>
                    <a:lnTo>
                      <a:pt x="9" y="0"/>
                    </a:ln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1" name="Oval 38"/>
              <p:cNvSpPr>
                <a:spLocks noChangeArrowheads="1"/>
              </p:cNvSpPr>
              <p:nvPr/>
            </p:nvSpPr>
            <p:spPr bwMode="auto">
              <a:xfrm>
                <a:off x="4541838" y="2333625"/>
                <a:ext cx="117475" cy="120650"/>
              </a:xfrm>
              <a:prstGeom prst="ellipse">
                <a:avLst/>
              </a:pr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2" name="Freeform 39"/>
              <p:cNvSpPr/>
              <p:nvPr/>
            </p:nvSpPr>
            <p:spPr bwMode="auto">
              <a:xfrm>
                <a:off x="4530725" y="2457450"/>
                <a:ext cx="177800" cy="150813"/>
              </a:xfrm>
              <a:custGeom>
                <a:avLst/>
                <a:gdLst>
                  <a:gd name="T0" fmla="*/ 30 w 47"/>
                  <a:gd name="T1" fmla="*/ 0 h 40"/>
                  <a:gd name="T2" fmla="*/ 19 w 47"/>
                  <a:gd name="T3" fmla="*/ 33 h 40"/>
                  <a:gd name="T4" fmla="*/ 7 w 47"/>
                  <a:gd name="T5" fmla="*/ 0 h 40"/>
                  <a:gd name="T6" fmla="*/ 0 w 47"/>
                  <a:gd name="T7" fmla="*/ 5 h 40"/>
                  <a:gd name="T8" fmla="*/ 15 w 47"/>
                  <a:gd name="T9" fmla="*/ 34 h 40"/>
                  <a:gd name="T10" fmla="*/ 15 w 47"/>
                  <a:gd name="T11" fmla="*/ 35 h 40"/>
                  <a:gd name="T12" fmla="*/ 15 w 47"/>
                  <a:gd name="T13" fmla="*/ 36 h 40"/>
                  <a:gd name="T14" fmla="*/ 15 w 47"/>
                  <a:gd name="T15" fmla="*/ 36 h 40"/>
                  <a:gd name="T16" fmla="*/ 14 w 47"/>
                  <a:gd name="T17" fmla="*/ 40 h 40"/>
                  <a:gd name="T18" fmla="*/ 19 w 47"/>
                  <a:gd name="T19" fmla="*/ 40 h 40"/>
                  <a:gd name="T20" fmla="*/ 47 w 47"/>
                  <a:gd name="T21" fmla="*/ 25 h 40"/>
                  <a:gd name="T22" fmla="*/ 47 w 47"/>
                  <a:gd name="T23" fmla="*/ 25 h 40"/>
                  <a:gd name="T24" fmla="*/ 47 w 47"/>
                  <a:gd name="T25" fmla="*/ 25 h 40"/>
                  <a:gd name="T26" fmla="*/ 30 w 47"/>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0">
                    <a:moveTo>
                      <a:pt x="30" y="0"/>
                    </a:moveTo>
                    <a:cubicBezTo>
                      <a:pt x="19" y="33"/>
                      <a:pt x="19" y="33"/>
                      <a:pt x="19" y="33"/>
                    </a:cubicBezTo>
                    <a:cubicBezTo>
                      <a:pt x="7" y="0"/>
                      <a:pt x="7" y="0"/>
                      <a:pt x="7" y="0"/>
                    </a:cubicBezTo>
                    <a:cubicBezTo>
                      <a:pt x="4" y="1"/>
                      <a:pt x="2" y="3"/>
                      <a:pt x="0" y="5"/>
                    </a:cubicBezTo>
                    <a:cubicBezTo>
                      <a:pt x="8" y="12"/>
                      <a:pt x="14" y="23"/>
                      <a:pt x="15" y="34"/>
                    </a:cubicBezTo>
                    <a:cubicBezTo>
                      <a:pt x="15" y="35"/>
                      <a:pt x="15" y="35"/>
                      <a:pt x="15" y="35"/>
                    </a:cubicBezTo>
                    <a:cubicBezTo>
                      <a:pt x="15" y="36"/>
                      <a:pt x="15" y="36"/>
                      <a:pt x="15" y="36"/>
                    </a:cubicBezTo>
                    <a:cubicBezTo>
                      <a:pt x="15" y="36"/>
                      <a:pt x="15" y="36"/>
                      <a:pt x="15" y="36"/>
                    </a:cubicBezTo>
                    <a:cubicBezTo>
                      <a:pt x="15" y="37"/>
                      <a:pt x="14" y="38"/>
                      <a:pt x="14" y="40"/>
                    </a:cubicBezTo>
                    <a:cubicBezTo>
                      <a:pt x="15" y="40"/>
                      <a:pt x="17" y="40"/>
                      <a:pt x="19" y="40"/>
                    </a:cubicBezTo>
                    <a:cubicBezTo>
                      <a:pt x="34" y="40"/>
                      <a:pt x="46" y="32"/>
                      <a:pt x="47" y="25"/>
                    </a:cubicBezTo>
                    <a:cubicBezTo>
                      <a:pt x="47" y="25"/>
                      <a:pt x="47" y="25"/>
                      <a:pt x="47" y="25"/>
                    </a:cubicBezTo>
                    <a:cubicBezTo>
                      <a:pt x="47" y="25"/>
                      <a:pt x="47" y="25"/>
                      <a:pt x="47" y="25"/>
                    </a:cubicBezTo>
                    <a:cubicBezTo>
                      <a:pt x="46" y="14"/>
                      <a:pt x="40" y="5"/>
                      <a:pt x="30" y="0"/>
                    </a:cubicBez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3" name="Freeform 40"/>
              <p:cNvSpPr/>
              <p:nvPr/>
            </p:nvSpPr>
            <p:spPr bwMode="auto">
              <a:xfrm>
                <a:off x="4591050" y="2454275"/>
                <a:ext cx="19050" cy="22225"/>
              </a:xfrm>
              <a:custGeom>
                <a:avLst/>
                <a:gdLst>
                  <a:gd name="T0" fmla="*/ 7 w 12"/>
                  <a:gd name="T1" fmla="*/ 0 h 14"/>
                  <a:gd name="T2" fmla="*/ 0 w 12"/>
                  <a:gd name="T3" fmla="*/ 7 h 14"/>
                  <a:gd name="T4" fmla="*/ 7 w 12"/>
                  <a:gd name="T5" fmla="*/ 14 h 14"/>
                  <a:gd name="T6" fmla="*/ 12 w 12"/>
                  <a:gd name="T7" fmla="*/ 7 h 14"/>
                  <a:gd name="T8" fmla="*/ 7 w 12"/>
                  <a:gd name="T9" fmla="*/ 0 h 14"/>
                </a:gdLst>
                <a:ahLst/>
                <a:cxnLst>
                  <a:cxn ang="0">
                    <a:pos x="T0" y="T1"/>
                  </a:cxn>
                  <a:cxn ang="0">
                    <a:pos x="T2" y="T3"/>
                  </a:cxn>
                  <a:cxn ang="0">
                    <a:pos x="T4" y="T5"/>
                  </a:cxn>
                  <a:cxn ang="0">
                    <a:pos x="T6" y="T7"/>
                  </a:cxn>
                  <a:cxn ang="0">
                    <a:pos x="T8" y="T9"/>
                  </a:cxn>
                </a:cxnLst>
                <a:rect l="0" t="0" r="r" b="b"/>
                <a:pathLst>
                  <a:path w="12" h="14">
                    <a:moveTo>
                      <a:pt x="7" y="0"/>
                    </a:moveTo>
                    <a:lnTo>
                      <a:pt x="0" y="7"/>
                    </a:lnTo>
                    <a:lnTo>
                      <a:pt x="7" y="14"/>
                    </a:lnTo>
                    <a:lnTo>
                      <a:pt x="12" y="7"/>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4" name="Freeform 41"/>
              <p:cNvSpPr/>
              <p:nvPr/>
            </p:nvSpPr>
            <p:spPr bwMode="auto">
              <a:xfrm>
                <a:off x="4591050" y="2454275"/>
                <a:ext cx="19050" cy="22225"/>
              </a:xfrm>
              <a:custGeom>
                <a:avLst/>
                <a:gdLst>
                  <a:gd name="T0" fmla="*/ 7 w 12"/>
                  <a:gd name="T1" fmla="*/ 0 h 14"/>
                  <a:gd name="T2" fmla="*/ 0 w 12"/>
                  <a:gd name="T3" fmla="*/ 7 h 14"/>
                  <a:gd name="T4" fmla="*/ 7 w 12"/>
                  <a:gd name="T5" fmla="*/ 14 h 14"/>
                  <a:gd name="T6" fmla="*/ 12 w 12"/>
                  <a:gd name="T7" fmla="*/ 7 h 14"/>
                  <a:gd name="T8" fmla="*/ 7 w 12"/>
                  <a:gd name="T9" fmla="*/ 0 h 14"/>
                </a:gdLst>
                <a:ahLst/>
                <a:cxnLst>
                  <a:cxn ang="0">
                    <a:pos x="T0" y="T1"/>
                  </a:cxn>
                  <a:cxn ang="0">
                    <a:pos x="T2" y="T3"/>
                  </a:cxn>
                  <a:cxn ang="0">
                    <a:pos x="T4" y="T5"/>
                  </a:cxn>
                  <a:cxn ang="0">
                    <a:pos x="T6" y="T7"/>
                  </a:cxn>
                  <a:cxn ang="0">
                    <a:pos x="T8" y="T9"/>
                  </a:cxn>
                </a:cxnLst>
                <a:rect l="0" t="0" r="r" b="b"/>
                <a:pathLst>
                  <a:path w="12" h="14">
                    <a:moveTo>
                      <a:pt x="7" y="0"/>
                    </a:moveTo>
                    <a:lnTo>
                      <a:pt x="0" y="7"/>
                    </a:lnTo>
                    <a:lnTo>
                      <a:pt x="7" y="14"/>
                    </a:lnTo>
                    <a:lnTo>
                      <a:pt x="12" y="7"/>
                    </a:lnTo>
                    <a:lnTo>
                      <a:pt x="7"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5" name="Freeform 42"/>
              <p:cNvSpPr/>
              <p:nvPr/>
            </p:nvSpPr>
            <p:spPr bwMode="auto">
              <a:xfrm>
                <a:off x="4583113" y="2476500"/>
                <a:ext cx="33338" cy="79375"/>
              </a:xfrm>
              <a:custGeom>
                <a:avLst/>
                <a:gdLst>
                  <a:gd name="T0" fmla="*/ 12 w 21"/>
                  <a:gd name="T1" fmla="*/ 0 h 50"/>
                  <a:gd name="T2" fmla="*/ 12 w 21"/>
                  <a:gd name="T3" fmla="*/ 0 h 50"/>
                  <a:gd name="T4" fmla="*/ 7 w 21"/>
                  <a:gd name="T5" fmla="*/ 5 h 50"/>
                  <a:gd name="T6" fmla="*/ 0 w 21"/>
                  <a:gd name="T7" fmla="*/ 26 h 50"/>
                  <a:gd name="T8" fmla="*/ 12 w 21"/>
                  <a:gd name="T9" fmla="*/ 50 h 50"/>
                  <a:gd name="T10" fmla="*/ 21 w 21"/>
                  <a:gd name="T11" fmla="*/ 26 h 50"/>
                  <a:gd name="T12" fmla="*/ 17 w 21"/>
                  <a:gd name="T13" fmla="*/ 5 h 50"/>
                  <a:gd name="T14" fmla="*/ 12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12" y="0"/>
                    </a:moveTo>
                    <a:lnTo>
                      <a:pt x="12" y="0"/>
                    </a:lnTo>
                    <a:lnTo>
                      <a:pt x="7" y="5"/>
                    </a:lnTo>
                    <a:lnTo>
                      <a:pt x="0" y="26"/>
                    </a:lnTo>
                    <a:lnTo>
                      <a:pt x="12" y="50"/>
                    </a:lnTo>
                    <a:lnTo>
                      <a:pt x="21" y="26"/>
                    </a:lnTo>
                    <a:lnTo>
                      <a:pt x="17" y="5"/>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6" name="Freeform 43"/>
              <p:cNvSpPr/>
              <p:nvPr/>
            </p:nvSpPr>
            <p:spPr bwMode="auto">
              <a:xfrm>
                <a:off x="4583113" y="2476500"/>
                <a:ext cx="33338" cy="79375"/>
              </a:xfrm>
              <a:custGeom>
                <a:avLst/>
                <a:gdLst>
                  <a:gd name="T0" fmla="*/ 12 w 21"/>
                  <a:gd name="T1" fmla="*/ 0 h 50"/>
                  <a:gd name="T2" fmla="*/ 12 w 21"/>
                  <a:gd name="T3" fmla="*/ 0 h 50"/>
                  <a:gd name="T4" fmla="*/ 7 w 21"/>
                  <a:gd name="T5" fmla="*/ 5 h 50"/>
                  <a:gd name="T6" fmla="*/ 0 w 21"/>
                  <a:gd name="T7" fmla="*/ 26 h 50"/>
                  <a:gd name="T8" fmla="*/ 12 w 21"/>
                  <a:gd name="T9" fmla="*/ 50 h 50"/>
                  <a:gd name="T10" fmla="*/ 21 w 21"/>
                  <a:gd name="T11" fmla="*/ 26 h 50"/>
                  <a:gd name="T12" fmla="*/ 17 w 21"/>
                  <a:gd name="T13" fmla="*/ 5 h 50"/>
                  <a:gd name="T14" fmla="*/ 12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12" y="0"/>
                    </a:moveTo>
                    <a:lnTo>
                      <a:pt x="12" y="0"/>
                    </a:lnTo>
                    <a:lnTo>
                      <a:pt x="7" y="5"/>
                    </a:lnTo>
                    <a:lnTo>
                      <a:pt x="0" y="26"/>
                    </a:lnTo>
                    <a:lnTo>
                      <a:pt x="12" y="50"/>
                    </a:lnTo>
                    <a:lnTo>
                      <a:pt x="21" y="26"/>
                    </a:lnTo>
                    <a:lnTo>
                      <a:pt x="17" y="5"/>
                    </a:lnTo>
                    <a:lnTo>
                      <a:pt x="12" y="0"/>
                    </a:ln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7" name="Freeform 44"/>
              <p:cNvSpPr/>
              <p:nvPr/>
            </p:nvSpPr>
            <p:spPr bwMode="auto">
              <a:xfrm>
                <a:off x="4156075" y="2457450"/>
                <a:ext cx="177800" cy="150813"/>
              </a:xfrm>
              <a:custGeom>
                <a:avLst/>
                <a:gdLst>
                  <a:gd name="T0" fmla="*/ 40 w 47"/>
                  <a:gd name="T1" fmla="*/ 0 h 40"/>
                  <a:gd name="T2" fmla="*/ 28 w 47"/>
                  <a:gd name="T3" fmla="*/ 33 h 40"/>
                  <a:gd name="T4" fmla="*/ 17 w 47"/>
                  <a:gd name="T5" fmla="*/ 0 h 40"/>
                  <a:gd name="T6" fmla="*/ 0 w 47"/>
                  <a:gd name="T7" fmla="*/ 25 h 40"/>
                  <a:gd name="T8" fmla="*/ 0 w 47"/>
                  <a:gd name="T9" fmla="*/ 25 h 40"/>
                  <a:gd name="T10" fmla="*/ 0 w 47"/>
                  <a:gd name="T11" fmla="*/ 25 h 40"/>
                  <a:gd name="T12" fmla="*/ 28 w 47"/>
                  <a:gd name="T13" fmla="*/ 40 h 40"/>
                  <a:gd name="T14" fmla="*/ 33 w 47"/>
                  <a:gd name="T15" fmla="*/ 40 h 40"/>
                  <a:gd name="T16" fmla="*/ 32 w 47"/>
                  <a:gd name="T17" fmla="*/ 36 h 40"/>
                  <a:gd name="T18" fmla="*/ 32 w 47"/>
                  <a:gd name="T19" fmla="*/ 36 h 40"/>
                  <a:gd name="T20" fmla="*/ 32 w 47"/>
                  <a:gd name="T21" fmla="*/ 35 h 40"/>
                  <a:gd name="T22" fmla="*/ 32 w 47"/>
                  <a:gd name="T23" fmla="*/ 34 h 40"/>
                  <a:gd name="T24" fmla="*/ 39 w 47"/>
                  <a:gd name="T25" fmla="*/ 13 h 40"/>
                  <a:gd name="T26" fmla="*/ 47 w 47"/>
                  <a:gd name="T27" fmla="*/ 5 h 40"/>
                  <a:gd name="T28" fmla="*/ 40 w 47"/>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40" y="0"/>
                    </a:moveTo>
                    <a:cubicBezTo>
                      <a:pt x="28" y="33"/>
                      <a:pt x="28" y="33"/>
                      <a:pt x="28" y="33"/>
                    </a:cubicBezTo>
                    <a:cubicBezTo>
                      <a:pt x="17" y="0"/>
                      <a:pt x="17" y="0"/>
                      <a:pt x="17" y="0"/>
                    </a:cubicBezTo>
                    <a:cubicBezTo>
                      <a:pt x="7" y="5"/>
                      <a:pt x="1" y="14"/>
                      <a:pt x="0" y="25"/>
                    </a:cubicBezTo>
                    <a:cubicBezTo>
                      <a:pt x="0" y="25"/>
                      <a:pt x="0" y="25"/>
                      <a:pt x="0" y="25"/>
                    </a:cubicBezTo>
                    <a:cubicBezTo>
                      <a:pt x="0" y="25"/>
                      <a:pt x="0" y="25"/>
                      <a:pt x="0" y="25"/>
                    </a:cubicBezTo>
                    <a:cubicBezTo>
                      <a:pt x="0" y="32"/>
                      <a:pt x="13" y="40"/>
                      <a:pt x="28" y="40"/>
                    </a:cubicBezTo>
                    <a:cubicBezTo>
                      <a:pt x="30" y="40"/>
                      <a:pt x="32" y="40"/>
                      <a:pt x="33" y="40"/>
                    </a:cubicBezTo>
                    <a:cubicBezTo>
                      <a:pt x="33" y="38"/>
                      <a:pt x="32" y="37"/>
                      <a:pt x="32" y="36"/>
                    </a:cubicBezTo>
                    <a:cubicBezTo>
                      <a:pt x="32" y="36"/>
                      <a:pt x="32" y="36"/>
                      <a:pt x="32" y="36"/>
                    </a:cubicBezTo>
                    <a:cubicBezTo>
                      <a:pt x="32" y="35"/>
                      <a:pt x="32" y="35"/>
                      <a:pt x="32" y="35"/>
                    </a:cubicBezTo>
                    <a:cubicBezTo>
                      <a:pt x="32" y="35"/>
                      <a:pt x="32" y="35"/>
                      <a:pt x="32" y="34"/>
                    </a:cubicBezTo>
                    <a:cubicBezTo>
                      <a:pt x="33" y="27"/>
                      <a:pt x="35" y="20"/>
                      <a:pt x="39" y="13"/>
                    </a:cubicBezTo>
                    <a:cubicBezTo>
                      <a:pt x="42" y="10"/>
                      <a:pt x="44" y="7"/>
                      <a:pt x="47" y="5"/>
                    </a:cubicBezTo>
                    <a:cubicBezTo>
                      <a:pt x="45" y="3"/>
                      <a:pt x="43" y="1"/>
                      <a:pt x="40" y="0"/>
                    </a:cubicBez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grpSp>
        <p:nvGrpSpPr>
          <p:cNvPr id="10" name="组合 199"/>
          <p:cNvGrpSpPr/>
          <p:nvPr/>
        </p:nvGrpSpPr>
        <p:grpSpPr>
          <a:xfrm>
            <a:off x="3991312" y="3003020"/>
            <a:ext cx="593961" cy="593961"/>
            <a:chOff x="5276799" y="5817699"/>
            <a:chExt cx="877102" cy="877102"/>
          </a:xfrm>
        </p:grpSpPr>
        <p:grpSp>
          <p:nvGrpSpPr>
            <p:cNvPr id="11" name="组合 126"/>
            <p:cNvGrpSpPr/>
            <p:nvPr/>
          </p:nvGrpSpPr>
          <p:grpSpPr>
            <a:xfrm>
              <a:off x="5276799" y="5817699"/>
              <a:ext cx="877102" cy="877102"/>
              <a:chOff x="304800" y="673100"/>
              <a:chExt cx="4000500" cy="4000500"/>
            </a:xfrm>
            <a:effectLst>
              <a:outerShdw blurRad="444500" dist="254000" dir="8100000" algn="tr" rotWithShape="0">
                <a:prstClr val="black">
                  <a:alpha val="50000"/>
                </a:prstClr>
              </a:outerShdw>
            </a:effectLst>
          </p:grpSpPr>
          <p:sp>
            <p:nvSpPr>
              <p:cNvPr id="213" name="同心圆 2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ea typeface="微软雅黑" panose="020B0503020204020204" charset="-122"/>
                </a:endParaRPr>
              </a:p>
            </p:txBody>
          </p:sp>
          <p:sp>
            <p:nvSpPr>
              <p:cNvPr id="214" name="椭圆 213"/>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charset="-122"/>
                </a:endParaRPr>
              </a:p>
            </p:txBody>
          </p:sp>
        </p:grpSp>
        <p:grpSp>
          <p:nvGrpSpPr>
            <p:cNvPr id="12" name="组合 127"/>
            <p:cNvGrpSpPr/>
            <p:nvPr/>
          </p:nvGrpSpPr>
          <p:grpSpPr>
            <a:xfrm>
              <a:off x="5491700" y="5999072"/>
              <a:ext cx="447263" cy="447264"/>
              <a:chOff x="4219575" y="4668838"/>
              <a:chExt cx="442913" cy="442913"/>
            </a:xfrm>
            <a:solidFill>
              <a:srgbClr val="0070C0"/>
            </a:solidFill>
          </p:grpSpPr>
          <p:sp>
            <p:nvSpPr>
              <p:cNvPr id="203" name="Freeform 5"/>
              <p:cNvSpPr/>
              <p:nvPr/>
            </p:nvSpPr>
            <p:spPr bwMode="auto">
              <a:xfrm>
                <a:off x="4222750" y="4668838"/>
                <a:ext cx="368300" cy="255588"/>
              </a:xfrm>
              <a:custGeom>
                <a:avLst/>
                <a:gdLst>
                  <a:gd name="T0" fmla="*/ 95 w 97"/>
                  <a:gd name="T1" fmla="*/ 0 h 68"/>
                  <a:gd name="T2" fmla="*/ 68 w 97"/>
                  <a:gd name="T3" fmla="*/ 10 h 68"/>
                  <a:gd name="T4" fmla="*/ 79 w 97"/>
                  <a:gd name="T5" fmla="*/ 16 h 68"/>
                  <a:gd name="T6" fmla="*/ 33 w 97"/>
                  <a:gd name="T7" fmla="*/ 50 h 68"/>
                  <a:gd name="T8" fmla="*/ 5 w 97"/>
                  <a:gd name="T9" fmla="*/ 55 h 68"/>
                  <a:gd name="T10" fmla="*/ 0 w 97"/>
                  <a:gd name="T11" fmla="*/ 55 h 68"/>
                  <a:gd name="T12" fmla="*/ 0 w 97"/>
                  <a:gd name="T13" fmla="*/ 61 h 68"/>
                  <a:gd name="T14" fmla="*/ 0 w 97"/>
                  <a:gd name="T15" fmla="*/ 68 h 68"/>
                  <a:gd name="T16" fmla="*/ 5 w 97"/>
                  <a:gd name="T17" fmla="*/ 68 h 68"/>
                  <a:gd name="T18" fmla="*/ 36 w 97"/>
                  <a:gd name="T19" fmla="*/ 62 h 68"/>
                  <a:gd name="T20" fmla="*/ 68 w 97"/>
                  <a:gd name="T21" fmla="*/ 45 h 68"/>
                  <a:gd name="T22" fmla="*/ 90 w 97"/>
                  <a:gd name="T23" fmla="*/ 22 h 68"/>
                  <a:gd name="T24" fmla="*/ 97 w 97"/>
                  <a:gd name="T25" fmla="*/ 27 h 68"/>
                  <a:gd name="T26" fmla="*/ 95 w 97"/>
                  <a:gd name="T2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68">
                    <a:moveTo>
                      <a:pt x="95" y="0"/>
                    </a:moveTo>
                    <a:cubicBezTo>
                      <a:pt x="68" y="10"/>
                      <a:pt x="68" y="10"/>
                      <a:pt x="68" y="10"/>
                    </a:cubicBezTo>
                    <a:cubicBezTo>
                      <a:pt x="79" y="16"/>
                      <a:pt x="79" y="16"/>
                      <a:pt x="79" y="16"/>
                    </a:cubicBezTo>
                    <a:cubicBezTo>
                      <a:pt x="68" y="32"/>
                      <a:pt x="52" y="44"/>
                      <a:pt x="33" y="50"/>
                    </a:cubicBezTo>
                    <a:cubicBezTo>
                      <a:pt x="21" y="55"/>
                      <a:pt x="10" y="55"/>
                      <a:pt x="5" y="55"/>
                    </a:cubicBezTo>
                    <a:cubicBezTo>
                      <a:pt x="2" y="55"/>
                      <a:pt x="0" y="55"/>
                      <a:pt x="0" y="55"/>
                    </a:cubicBezTo>
                    <a:cubicBezTo>
                      <a:pt x="0" y="61"/>
                      <a:pt x="0" y="61"/>
                      <a:pt x="0" y="61"/>
                    </a:cubicBezTo>
                    <a:cubicBezTo>
                      <a:pt x="0" y="68"/>
                      <a:pt x="0" y="68"/>
                      <a:pt x="0" y="68"/>
                    </a:cubicBezTo>
                    <a:cubicBezTo>
                      <a:pt x="1" y="68"/>
                      <a:pt x="2" y="68"/>
                      <a:pt x="5" y="68"/>
                    </a:cubicBezTo>
                    <a:cubicBezTo>
                      <a:pt x="11" y="68"/>
                      <a:pt x="23" y="67"/>
                      <a:pt x="36" y="62"/>
                    </a:cubicBezTo>
                    <a:cubicBezTo>
                      <a:pt x="48" y="58"/>
                      <a:pt x="59" y="53"/>
                      <a:pt x="68" y="45"/>
                    </a:cubicBezTo>
                    <a:cubicBezTo>
                      <a:pt x="76" y="39"/>
                      <a:pt x="83" y="31"/>
                      <a:pt x="90" y="22"/>
                    </a:cubicBezTo>
                    <a:cubicBezTo>
                      <a:pt x="97" y="27"/>
                      <a:pt x="97" y="27"/>
                      <a:pt x="97" y="27"/>
                    </a:cubicBezTo>
                    <a:cubicBezTo>
                      <a:pt x="95" y="0"/>
                      <a:pt x="95" y="0"/>
                      <a:pt x="95" y="0"/>
                    </a:cubicBezTo>
                  </a:path>
                </a:pathLst>
              </a:custGeom>
              <a:solidFill>
                <a:srgbClr val="01ACB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04" name="Rectangle 6"/>
              <p:cNvSpPr>
                <a:spLocks noChangeArrowheads="1"/>
              </p:cNvSpPr>
              <p:nvPr/>
            </p:nvSpPr>
            <p:spPr bwMode="auto">
              <a:xfrm>
                <a:off x="4219575" y="4962525"/>
                <a:ext cx="87313"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05" name="Rectangle 7"/>
              <p:cNvSpPr>
                <a:spLocks noChangeArrowheads="1"/>
              </p:cNvSpPr>
              <p:nvPr/>
            </p:nvSpPr>
            <p:spPr bwMode="auto">
              <a:xfrm>
                <a:off x="4219575" y="4962525"/>
                <a:ext cx="87313" cy="93663"/>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06" name="Rectangle 8"/>
              <p:cNvSpPr>
                <a:spLocks noChangeArrowheads="1"/>
              </p:cNvSpPr>
              <p:nvPr/>
            </p:nvSpPr>
            <p:spPr bwMode="auto">
              <a:xfrm>
                <a:off x="4321175" y="4932363"/>
                <a:ext cx="84138"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07" name="Rectangle 9"/>
              <p:cNvSpPr>
                <a:spLocks noChangeArrowheads="1"/>
              </p:cNvSpPr>
              <p:nvPr/>
            </p:nvSpPr>
            <p:spPr bwMode="auto">
              <a:xfrm>
                <a:off x="4321175" y="4932363"/>
                <a:ext cx="84138" cy="123825"/>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08" name="Rectangle 10"/>
              <p:cNvSpPr>
                <a:spLocks noChangeArrowheads="1"/>
              </p:cNvSpPr>
              <p:nvPr/>
            </p:nvSpPr>
            <p:spPr bwMode="auto">
              <a:xfrm>
                <a:off x="4419600" y="4891088"/>
                <a:ext cx="87313"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09" name="Rectangle 11"/>
              <p:cNvSpPr>
                <a:spLocks noChangeArrowheads="1"/>
              </p:cNvSpPr>
              <p:nvPr/>
            </p:nvSpPr>
            <p:spPr bwMode="auto">
              <a:xfrm>
                <a:off x="4419600" y="4891088"/>
                <a:ext cx="87313" cy="165100"/>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10" name="Rectangle 12"/>
              <p:cNvSpPr>
                <a:spLocks noChangeArrowheads="1"/>
              </p:cNvSpPr>
              <p:nvPr/>
            </p:nvSpPr>
            <p:spPr bwMode="auto">
              <a:xfrm>
                <a:off x="4522788" y="4826000"/>
                <a:ext cx="82550" cy="230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11" name="Rectangle 13"/>
              <p:cNvSpPr>
                <a:spLocks noChangeArrowheads="1"/>
              </p:cNvSpPr>
              <p:nvPr/>
            </p:nvSpPr>
            <p:spPr bwMode="auto">
              <a:xfrm>
                <a:off x="4522788" y="4826000"/>
                <a:ext cx="82550" cy="230188"/>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12" name="Freeform 14"/>
              <p:cNvSpPr/>
              <p:nvPr/>
            </p:nvSpPr>
            <p:spPr bwMode="auto">
              <a:xfrm>
                <a:off x="4219575" y="4668838"/>
                <a:ext cx="442913" cy="442913"/>
              </a:xfrm>
              <a:custGeom>
                <a:avLst/>
                <a:gdLst>
                  <a:gd name="T0" fmla="*/ 112 w 117"/>
                  <a:gd name="T1" fmla="*/ 0 h 118"/>
                  <a:gd name="T2" fmla="*/ 112 w 117"/>
                  <a:gd name="T3" fmla="*/ 0 h 118"/>
                  <a:gd name="T4" fmla="*/ 112 w 117"/>
                  <a:gd name="T5" fmla="*/ 0 h 118"/>
                  <a:gd name="T6" fmla="*/ 109 w 117"/>
                  <a:gd name="T7" fmla="*/ 1 h 118"/>
                  <a:gd name="T8" fmla="*/ 107 w 117"/>
                  <a:gd name="T9" fmla="*/ 5 h 118"/>
                  <a:gd name="T10" fmla="*/ 111 w 117"/>
                  <a:gd name="T11" fmla="*/ 9 h 118"/>
                  <a:gd name="T12" fmla="*/ 111 w 117"/>
                  <a:gd name="T13" fmla="*/ 112 h 118"/>
                  <a:gd name="T14" fmla="*/ 10 w 117"/>
                  <a:gd name="T15" fmla="*/ 112 h 118"/>
                  <a:gd name="T16" fmla="*/ 5 w 117"/>
                  <a:gd name="T17" fmla="*/ 108 h 118"/>
                  <a:gd name="T18" fmla="*/ 0 w 117"/>
                  <a:gd name="T19" fmla="*/ 113 h 118"/>
                  <a:gd name="T20" fmla="*/ 0 w 117"/>
                  <a:gd name="T21" fmla="*/ 113 h 118"/>
                  <a:gd name="T22" fmla="*/ 5 w 117"/>
                  <a:gd name="T23" fmla="*/ 118 h 118"/>
                  <a:gd name="T24" fmla="*/ 10 w 117"/>
                  <a:gd name="T25" fmla="*/ 114 h 118"/>
                  <a:gd name="T26" fmla="*/ 113 w 117"/>
                  <a:gd name="T27" fmla="*/ 114 h 118"/>
                  <a:gd name="T28" fmla="*/ 113 w 117"/>
                  <a:gd name="T29" fmla="*/ 9 h 118"/>
                  <a:gd name="T30" fmla="*/ 117 w 117"/>
                  <a:gd name="T31" fmla="*/ 5 h 118"/>
                  <a:gd name="T32" fmla="*/ 112 w 117"/>
                  <a:gd name="T3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18">
                    <a:moveTo>
                      <a:pt x="112" y="0"/>
                    </a:moveTo>
                    <a:cubicBezTo>
                      <a:pt x="112" y="0"/>
                      <a:pt x="112" y="0"/>
                      <a:pt x="112" y="0"/>
                    </a:cubicBezTo>
                    <a:cubicBezTo>
                      <a:pt x="112" y="0"/>
                      <a:pt x="112" y="0"/>
                      <a:pt x="112" y="0"/>
                    </a:cubicBezTo>
                    <a:cubicBezTo>
                      <a:pt x="111" y="0"/>
                      <a:pt x="110" y="0"/>
                      <a:pt x="109" y="1"/>
                    </a:cubicBezTo>
                    <a:cubicBezTo>
                      <a:pt x="108" y="2"/>
                      <a:pt x="107" y="3"/>
                      <a:pt x="107" y="5"/>
                    </a:cubicBezTo>
                    <a:cubicBezTo>
                      <a:pt x="107" y="7"/>
                      <a:pt x="109" y="9"/>
                      <a:pt x="111" y="9"/>
                    </a:cubicBezTo>
                    <a:cubicBezTo>
                      <a:pt x="111" y="112"/>
                      <a:pt x="111" y="112"/>
                      <a:pt x="111" y="112"/>
                    </a:cubicBezTo>
                    <a:cubicBezTo>
                      <a:pt x="10" y="112"/>
                      <a:pt x="10" y="112"/>
                      <a:pt x="10" y="112"/>
                    </a:cubicBezTo>
                    <a:cubicBezTo>
                      <a:pt x="9" y="110"/>
                      <a:pt x="7" y="108"/>
                      <a:pt x="5" y="108"/>
                    </a:cubicBezTo>
                    <a:cubicBezTo>
                      <a:pt x="3" y="108"/>
                      <a:pt x="0" y="110"/>
                      <a:pt x="0" y="113"/>
                    </a:cubicBezTo>
                    <a:cubicBezTo>
                      <a:pt x="0" y="113"/>
                      <a:pt x="0" y="113"/>
                      <a:pt x="0" y="113"/>
                    </a:cubicBezTo>
                    <a:cubicBezTo>
                      <a:pt x="1" y="116"/>
                      <a:pt x="3" y="118"/>
                      <a:pt x="5" y="118"/>
                    </a:cubicBezTo>
                    <a:cubicBezTo>
                      <a:pt x="7" y="118"/>
                      <a:pt x="9" y="116"/>
                      <a:pt x="10" y="114"/>
                    </a:cubicBezTo>
                    <a:cubicBezTo>
                      <a:pt x="113" y="114"/>
                      <a:pt x="113" y="114"/>
                      <a:pt x="113" y="114"/>
                    </a:cubicBezTo>
                    <a:cubicBezTo>
                      <a:pt x="113" y="9"/>
                      <a:pt x="113" y="9"/>
                      <a:pt x="113" y="9"/>
                    </a:cubicBezTo>
                    <a:cubicBezTo>
                      <a:pt x="115" y="9"/>
                      <a:pt x="117" y="7"/>
                      <a:pt x="117" y="5"/>
                    </a:cubicBezTo>
                    <a:cubicBezTo>
                      <a:pt x="117" y="2"/>
                      <a:pt x="115" y="0"/>
                      <a:pt x="112" y="0"/>
                    </a:cubicBezTo>
                  </a:path>
                </a:pathLst>
              </a:custGeom>
              <a:solidFill>
                <a:srgbClr val="01ACB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grpSp>
        <p:nvGrpSpPr>
          <p:cNvPr id="13" name="组合 214"/>
          <p:cNvGrpSpPr/>
          <p:nvPr/>
        </p:nvGrpSpPr>
        <p:grpSpPr>
          <a:xfrm>
            <a:off x="4951304" y="1367730"/>
            <a:ext cx="3002071" cy="478615"/>
            <a:chOff x="7127272" y="2681303"/>
            <a:chExt cx="4112228" cy="924507"/>
          </a:xfrm>
        </p:grpSpPr>
        <p:sp>
          <p:nvSpPr>
            <p:cNvPr id="216" name="矩形 215"/>
            <p:cNvSpPr/>
            <p:nvPr/>
          </p:nvSpPr>
          <p:spPr>
            <a:xfrm>
              <a:off x="7127272" y="2681303"/>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17" name="矩形 47"/>
            <p:cNvSpPr>
              <a:spLocks noChangeArrowheads="1"/>
            </p:cNvSpPr>
            <p:nvPr/>
          </p:nvSpPr>
          <p:spPr bwMode="auto">
            <a:xfrm>
              <a:off x="7152672" y="2809919"/>
              <a:ext cx="3713339" cy="79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8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职位：西餐厅实习生</a:t>
              </a:r>
              <a:endParaRPr lang="en-US" altLang="zh-CN" sz="18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grpSp>
      <p:sp>
        <p:nvSpPr>
          <p:cNvPr id="218" name="矩形 3"/>
          <p:cNvSpPr>
            <a:spLocks noChangeArrowheads="1"/>
          </p:cNvSpPr>
          <p:nvPr/>
        </p:nvSpPr>
        <p:spPr bwMode="auto">
          <a:xfrm>
            <a:off x="4941779" y="1058866"/>
            <a:ext cx="1432754" cy="2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en-US" altLang="zh-CN" sz="1500" b="1" dirty="0" smtClean="0">
                <a:solidFill>
                  <a:srgbClr val="E87071"/>
                </a:solidFill>
                <a:latin typeface="Arial" panose="020B0604020202020204" pitchFamily="34" charset="0"/>
                <a:ea typeface="微软雅黑" panose="020B0503020204020204" charset="-122"/>
                <a:cs typeface="Arial" panose="020B0604020202020204" pitchFamily="34" charset="0"/>
              </a:rPr>
              <a:t>2015</a:t>
            </a:r>
            <a:r>
              <a:rPr lang="zh-CN" altLang="en-US" sz="1500" b="1" dirty="0" smtClean="0">
                <a:solidFill>
                  <a:srgbClr val="E87071"/>
                </a:solidFill>
                <a:latin typeface="Arial" panose="020B0604020202020204" pitchFamily="34" charset="0"/>
                <a:ea typeface="微软雅黑" panose="020B0503020204020204" charset="-122"/>
                <a:cs typeface="Arial" panose="020B0604020202020204" pitchFamily="34" charset="0"/>
              </a:rPr>
              <a:t>年</a:t>
            </a:r>
            <a:r>
              <a:rPr lang="en-US" altLang="zh-CN" sz="1500" b="1" dirty="0" smtClean="0">
                <a:solidFill>
                  <a:srgbClr val="E87071"/>
                </a:solidFill>
                <a:latin typeface="Arial" panose="020B0604020202020204" pitchFamily="34" charset="0"/>
                <a:ea typeface="微软雅黑" panose="020B0503020204020204" charset="-122"/>
                <a:cs typeface="Arial" panose="020B0604020202020204" pitchFamily="34" charset="0"/>
              </a:rPr>
              <a:t>12</a:t>
            </a:r>
            <a:r>
              <a:rPr lang="zh-CN" altLang="en-US" sz="1500" b="1" dirty="0" smtClean="0">
                <a:solidFill>
                  <a:srgbClr val="E87071"/>
                </a:solidFill>
                <a:latin typeface="Arial" panose="020B0604020202020204" pitchFamily="34" charset="0"/>
                <a:ea typeface="微软雅黑" panose="020B0503020204020204" charset="-122"/>
                <a:cs typeface="Arial" panose="020B0604020202020204" pitchFamily="34" charset="0"/>
              </a:rPr>
              <a:t>月</a:t>
            </a:r>
            <a:r>
              <a:rPr lang="en-US" altLang="zh-CN" sz="1500" b="1" dirty="0" smtClean="0">
                <a:solidFill>
                  <a:srgbClr val="E87071"/>
                </a:solidFill>
                <a:latin typeface="Arial" panose="020B0604020202020204" pitchFamily="34" charset="0"/>
                <a:ea typeface="微软雅黑" panose="020B0503020204020204" charset="-122"/>
                <a:cs typeface="Arial" panose="020B0604020202020204" pitchFamily="34" charset="0"/>
              </a:rPr>
              <a:t>8</a:t>
            </a:r>
            <a:r>
              <a:rPr lang="zh-CN" altLang="en-US" sz="1500" b="1" dirty="0" smtClean="0">
                <a:solidFill>
                  <a:srgbClr val="E87071"/>
                </a:solidFill>
                <a:latin typeface="Arial" panose="020B0604020202020204" pitchFamily="34" charset="0"/>
                <a:ea typeface="微软雅黑" panose="020B0503020204020204" charset="-122"/>
                <a:cs typeface="Arial" panose="020B0604020202020204" pitchFamily="34" charset="0"/>
              </a:rPr>
              <a:t>日</a:t>
            </a:r>
            <a:endParaRPr lang="zh-CN" altLang="en-US" sz="1500" b="1" dirty="0">
              <a:solidFill>
                <a:srgbClr val="E87071"/>
              </a:solidFill>
              <a:latin typeface="Arial" panose="020B0604020202020204" pitchFamily="34" charset="0"/>
              <a:ea typeface="微软雅黑" panose="020B0503020204020204" charset="-122"/>
              <a:cs typeface="Arial" panose="020B0604020202020204" pitchFamily="34" charset="0"/>
            </a:endParaRPr>
          </a:p>
        </p:txBody>
      </p:sp>
      <p:grpSp>
        <p:nvGrpSpPr>
          <p:cNvPr id="14" name="组合 218"/>
          <p:cNvGrpSpPr/>
          <p:nvPr/>
        </p:nvGrpSpPr>
        <p:grpSpPr>
          <a:xfrm>
            <a:off x="4951304" y="2289445"/>
            <a:ext cx="2983021" cy="510905"/>
            <a:chOff x="7127272" y="4062656"/>
            <a:chExt cx="4112228" cy="853819"/>
          </a:xfrm>
        </p:grpSpPr>
        <p:sp>
          <p:nvSpPr>
            <p:cNvPr id="220" name="矩形 219"/>
            <p:cNvSpPr/>
            <p:nvPr/>
          </p:nvSpPr>
          <p:spPr>
            <a:xfrm>
              <a:off x="7127272" y="4062656"/>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21" name="矩形 47"/>
            <p:cNvSpPr>
              <a:spLocks noChangeArrowheads="1"/>
            </p:cNvSpPr>
            <p:nvPr/>
          </p:nvSpPr>
          <p:spPr bwMode="auto">
            <a:xfrm>
              <a:off x="7165371" y="4204035"/>
              <a:ext cx="3700639" cy="62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8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职位：西餐厅领班</a:t>
              </a:r>
              <a:endParaRPr lang="en-US" altLang="zh-CN" sz="18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grpSp>
      <p:sp>
        <p:nvSpPr>
          <p:cNvPr id="222" name="矩形 3"/>
          <p:cNvSpPr>
            <a:spLocks noChangeArrowheads="1"/>
          </p:cNvSpPr>
          <p:nvPr/>
        </p:nvSpPr>
        <p:spPr bwMode="auto">
          <a:xfrm>
            <a:off x="4941779" y="1950944"/>
            <a:ext cx="1432754" cy="2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en-US" altLang="zh-CN" sz="1500" b="1" dirty="0" smtClean="0">
                <a:solidFill>
                  <a:srgbClr val="FFAA2D"/>
                </a:solidFill>
                <a:latin typeface="Arial" panose="020B0604020202020204" pitchFamily="34" charset="0"/>
                <a:ea typeface="微软雅黑" panose="020B0503020204020204" charset="-122"/>
                <a:cs typeface="Arial" panose="020B0604020202020204" pitchFamily="34" charset="0"/>
              </a:rPr>
              <a:t>2016</a:t>
            </a:r>
            <a:r>
              <a:rPr lang="zh-CN" altLang="en-US" sz="1500" b="1" dirty="0" smtClean="0">
                <a:solidFill>
                  <a:srgbClr val="FFAA2D"/>
                </a:solidFill>
                <a:latin typeface="Arial" panose="020B0604020202020204" pitchFamily="34" charset="0"/>
                <a:ea typeface="微软雅黑" panose="020B0503020204020204" charset="-122"/>
                <a:cs typeface="Arial" panose="020B0604020202020204" pitchFamily="34" charset="0"/>
              </a:rPr>
              <a:t>年</a:t>
            </a:r>
            <a:r>
              <a:rPr lang="en-US" altLang="zh-CN" sz="1500" b="1" dirty="0" smtClean="0">
                <a:solidFill>
                  <a:srgbClr val="FFAA2D"/>
                </a:solidFill>
                <a:latin typeface="Arial" panose="020B0604020202020204" pitchFamily="34" charset="0"/>
                <a:ea typeface="微软雅黑" panose="020B0503020204020204" charset="-122"/>
                <a:cs typeface="Arial" panose="020B0604020202020204" pitchFamily="34" charset="0"/>
              </a:rPr>
              <a:t>10</a:t>
            </a:r>
            <a:r>
              <a:rPr lang="zh-CN" altLang="en-US" sz="1500" b="1" dirty="0" smtClean="0">
                <a:solidFill>
                  <a:srgbClr val="FFAA2D"/>
                </a:solidFill>
                <a:latin typeface="Arial" panose="020B0604020202020204" pitchFamily="34" charset="0"/>
                <a:ea typeface="微软雅黑" panose="020B0503020204020204" charset="-122"/>
                <a:cs typeface="Arial" panose="020B0604020202020204" pitchFamily="34" charset="0"/>
              </a:rPr>
              <a:t>月</a:t>
            </a:r>
            <a:r>
              <a:rPr lang="en-US" altLang="zh-CN" sz="1500" b="1" dirty="0" smtClean="0">
                <a:solidFill>
                  <a:srgbClr val="FFAA2D"/>
                </a:solidFill>
                <a:latin typeface="Arial" panose="020B0604020202020204" pitchFamily="34" charset="0"/>
                <a:ea typeface="微软雅黑" panose="020B0503020204020204" charset="-122"/>
                <a:cs typeface="Arial" panose="020B0604020202020204" pitchFamily="34" charset="0"/>
              </a:rPr>
              <a:t>1</a:t>
            </a:r>
            <a:r>
              <a:rPr lang="zh-CN" altLang="en-US" sz="1500" b="1" dirty="0" smtClean="0">
                <a:solidFill>
                  <a:srgbClr val="FFAA2D"/>
                </a:solidFill>
                <a:latin typeface="Arial" panose="020B0604020202020204" pitchFamily="34" charset="0"/>
                <a:ea typeface="微软雅黑" panose="020B0503020204020204" charset="-122"/>
                <a:cs typeface="Arial" panose="020B0604020202020204" pitchFamily="34" charset="0"/>
              </a:rPr>
              <a:t>日</a:t>
            </a:r>
            <a:endParaRPr lang="zh-CN" altLang="en-US" sz="1500" b="1" dirty="0">
              <a:solidFill>
                <a:srgbClr val="FFAA2D"/>
              </a:solidFill>
              <a:latin typeface="Arial" panose="020B0604020202020204" pitchFamily="34" charset="0"/>
              <a:ea typeface="微软雅黑" panose="020B0503020204020204" charset="-122"/>
              <a:cs typeface="Arial" panose="020B0604020202020204" pitchFamily="34" charset="0"/>
            </a:endParaRPr>
          </a:p>
        </p:txBody>
      </p:sp>
      <p:grpSp>
        <p:nvGrpSpPr>
          <p:cNvPr id="15" name="组合 222"/>
          <p:cNvGrpSpPr/>
          <p:nvPr/>
        </p:nvGrpSpPr>
        <p:grpSpPr>
          <a:xfrm>
            <a:off x="4941780" y="3154004"/>
            <a:ext cx="3011596" cy="532172"/>
            <a:chOff x="7127272" y="5444009"/>
            <a:chExt cx="4112228" cy="853819"/>
          </a:xfrm>
        </p:grpSpPr>
        <p:sp>
          <p:nvSpPr>
            <p:cNvPr id="224" name="矩形 223"/>
            <p:cNvSpPr/>
            <p:nvPr/>
          </p:nvSpPr>
          <p:spPr>
            <a:xfrm>
              <a:off x="7127272" y="5444009"/>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25" name="矩形 47"/>
            <p:cNvSpPr>
              <a:spLocks noChangeArrowheads="1"/>
            </p:cNvSpPr>
            <p:nvPr/>
          </p:nvSpPr>
          <p:spPr bwMode="auto">
            <a:xfrm>
              <a:off x="7152671" y="5583977"/>
              <a:ext cx="3875764" cy="60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8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职位：西餐厅主管</a:t>
              </a:r>
              <a:endParaRPr lang="en-US" altLang="zh-CN" sz="18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grpSp>
      <p:sp>
        <p:nvSpPr>
          <p:cNvPr id="226" name="矩形 3"/>
          <p:cNvSpPr>
            <a:spLocks noChangeArrowheads="1"/>
          </p:cNvSpPr>
          <p:nvPr/>
        </p:nvSpPr>
        <p:spPr bwMode="auto">
          <a:xfrm>
            <a:off x="4913204" y="2852547"/>
            <a:ext cx="1325353" cy="2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en-US" altLang="zh-CN" sz="1500" b="1" dirty="0" smtClean="0">
                <a:solidFill>
                  <a:srgbClr val="01ACBE"/>
                </a:solidFill>
                <a:latin typeface="Arial" panose="020B0604020202020204" pitchFamily="34" charset="0"/>
                <a:ea typeface="微软雅黑" panose="020B0503020204020204" charset="-122"/>
                <a:cs typeface="Arial" panose="020B0604020202020204" pitchFamily="34" charset="0"/>
              </a:rPr>
              <a:t>2018</a:t>
            </a:r>
            <a:r>
              <a:rPr lang="zh-CN" altLang="en-US" sz="1500" b="1" dirty="0" smtClean="0">
                <a:solidFill>
                  <a:srgbClr val="01ACBE"/>
                </a:solidFill>
                <a:latin typeface="Arial" panose="020B0604020202020204" pitchFamily="34" charset="0"/>
                <a:ea typeface="微软雅黑" panose="020B0503020204020204" charset="-122"/>
                <a:cs typeface="Arial" panose="020B0604020202020204" pitchFamily="34" charset="0"/>
              </a:rPr>
              <a:t>年</a:t>
            </a:r>
            <a:r>
              <a:rPr lang="en-US" altLang="zh-CN" sz="1500" b="1" dirty="0" smtClean="0">
                <a:solidFill>
                  <a:srgbClr val="01ACBE"/>
                </a:solidFill>
                <a:latin typeface="Arial" panose="020B0604020202020204" pitchFamily="34" charset="0"/>
                <a:ea typeface="微软雅黑" panose="020B0503020204020204" charset="-122"/>
                <a:cs typeface="Arial" panose="020B0604020202020204" pitchFamily="34" charset="0"/>
              </a:rPr>
              <a:t>9</a:t>
            </a:r>
            <a:r>
              <a:rPr lang="zh-CN" altLang="en-US" sz="1500" b="1" dirty="0" smtClean="0">
                <a:solidFill>
                  <a:srgbClr val="01ACBE"/>
                </a:solidFill>
                <a:latin typeface="Arial" panose="020B0604020202020204" pitchFamily="34" charset="0"/>
                <a:ea typeface="微软雅黑" panose="020B0503020204020204" charset="-122"/>
                <a:cs typeface="Arial" panose="020B0604020202020204" pitchFamily="34" charset="0"/>
              </a:rPr>
              <a:t>月</a:t>
            </a:r>
            <a:r>
              <a:rPr lang="en-US" altLang="zh-CN" sz="1500" b="1" dirty="0" smtClean="0">
                <a:solidFill>
                  <a:srgbClr val="01ACBE"/>
                </a:solidFill>
                <a:latin typeface="Arial" panose="020B0604020202020204" pitchFamily="34" charset="0"/>
                <a:ea typeface="微软雅黑" panose="020B0503020204020204" charset="-122"/>
                <a:cs typeface="Arial" panose="020B0604020202020204" pitchFamily="34" charset="0"/>
              </a:rPr>
              <a:t>1</a:t>
            </a:r>
            <a:r>
              <a:rPr lang="zh-CN" altLang="en-US" sz="1500" b="1" dirty="0" smtClean="0">
                <a:solidFill>
                  <a:srgbClr val="01ACBE"/>
                </a:solidFill>
                <a:latin typeface="Arial" panose="020B0604020202020204" pitchFamily="34" charset="0"/>
                <a:ea typeface="微软雅黑" panose="020B0503020204020204" charset="-122"/>
                <a:cs typeface="Arial" panose="020B0604020202020204" pitchFamily="34" charset="0"/>
              </a:rPr>
              <a:t>日</a:t>
            </a:r>
            <a:endParaRPr lang="zh-CN" altLang="en-US" sz="1500" b="1" dirty="0">
              <a:solidFill>
                <a:srgbClr val="01ACBE"/>
              </a:solidFill>
              <a:latin typeface="Arial" panose="020B0604020202020204" pitchFamily="34" charset="0"/>
              <a:ea typeface="微软雅黑" panose="020B0503020204020204" charset="-122"/>
              <a:cs typeface="Arial" panose="020B0604020202020204" pitchFamily="34" charset="0"/>
            </a:endParaRPr>
          </a:p>
        </p:txBody>
      </p:sp>
      <p:cxnSp>
        <p:nvCxnSpPr>
          <p:cNvPr id="227" name="直接连接符 226"/>
          <p:cNvCxnSpPr/>
          <p:nvPr/>
        </p:nvCxnSpPr>
        <p:spPr>
          <a:xfrm>
            <a:off x="4730300" y="1125541"/>
            <a:ext cx="0" cy="86674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a:off x="4730300" y="2052554"/>
            <a:ext cx="0" cy="86674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a:off x="4730300" y="2929489"/>
            <a:ext cx="0" cy="86674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0" name="TextBox 229"/>
          <p:cNvSpPr txBox="1"/>
          <p:nvPr/>
        </p:nvSpPr>
        <p:spPr>
          <a:xfrm>
            <a:off x="1911923" y="4310756"/>
            <a:ext cx="877163" cy="369332"/>
          </a:xfrm>
          <a:prstGeom prst="rect">
            <a:avLst/>
          </a:prstGeom>
          <a:noFill/>
        </p:spPr>
        <p:txBody>
          <a:bodyPr wrap="none" rtlCol="0">
            <a:spAutoFit/>
          </a:bodyPr>
          <a:lstStyle/>
          <a:p>
            <a:r>
              <a:rPr lang="zh-CN" altLang="en-US" sz="1800" b="1" dirty="0" smtClean="0">
                <a:solidFill>
                  <a:schemeClr val="tx1">
                    <a:lumMod val="75000"/>
                    <a:lumOff val="25000"/>
                  </a:schemeClr>
                </a:solidFill>
                <a:latin typeface="微软雅黑" panose="020B0503020204020204" charset="-122"/>
                <a:ea typeface="微软雅黑" panose="020B0503020204020204" charset="-122"/>
              </a:rPr>
              <a:t>徐雅琴</a:t>
            </a:r>
            <a:endParaRPr lang="zh-CN" altLang="en-US" sz="1800" b="1" dirty="0">
              <a:solidFill>
                <a:schemeClr val="tx1">
                  <a:lumMod val="75000"/>
                  <a:lumOff val="25000"/>
                </a:schemeClr>
              </a:solidFill>
              <a:latin typeface="微软雅黑" panose="020B0503020204020204" charset="-122"/>
              <a:ea typeface="微软雅黑" panose="020B0503020204020204" charset="-122"/>
            </a:endParaRPr>
          </a:p>
        </p:txBody>
      </p:sp>
      <p:pic>
        <p:nvPicPr>
          <p:cNvPr id="78" name="Picture 13" descr="C:\Documents and Settings\ryanc\桌面\H\2014\陈嘉瑜.jpg"/>
          <p:cNvPicPr>
            <a:picLocks noChangeAspect="1" noChangeArrowheads="1"/>
          </p:cNvPicPr>
          <p:nvPr/>
        </p:nvPicPr>
        <p:blipFill>
          <a:blip r:embed="rId3" cstate="print"/>
          <a:srcRect l="7902" t="18948" r="5058"/>
          <a:stretch>
            <a:fillRect/>
          </a:stretch>
        </p:blipFill>
        <p:spPr bwMode="auto">
          <a:xfrm>
            <a:off x="1162050" y="1352551"/>
            <a:ext cx="2295525" cy="2768892"/>
          </a:xfrm>
          <a:prstGeom prst="rect">
            <a:avLst/>
          </a:prstGeom>
          <a:noFill/>
          <a:ln w="9525">
            <a:noFill/>
            <a:miter lim="800000"/>
            <a:headEnd/>
            <a:tailEnd/>
          </a:ln>
        </p:spPr>
      </p:pic>
      <p:grpSp>
        <p:nvGrpSpPr>
          <p:cNvPr id="16" name="组合 222"/>
          <p:cNvGrpSpPr/>
          <p:nvPr/>
        </p:nvGrpSpPr>
        <p:grpSpPr>
          <a:xfrm>
            <a:off x="4903680" y="4087454"/>
            <a:ext cx="3011596" cy="532172"/>
            <a:chOff x="7127272" y="5444009"/>
            <a:chExt cx="4112228" cy="853819"/>
          </a:xfrm>
        </p:grpSpPr>
        <p:sp>
          <p:nvSpPr>
            <p:cNvPr id="95" name="矩形 94"/>
            <p:cNvSpPr/>
            <p:nvPr/>
          </p:nvSpPr>
          <p:spPr>
            <a:xfrm>
              <a:off x="7127272" y="5444009"/>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矩形 47"/>
            <p:cNvSpPr>
              <a:spLocks noChangeArrowheads="1"/>
            </p:cNvSpPr>
            <p:nvPr/>
          </p:nvSpPr>
          <p:spPr bwMode="auto">
            <a:xfrm>
              <a:off x="7152671" y="5583977"/>
              <a:ext cx="3875764" cy="60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8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职位：西餐厅经理</a:t>
              </a:r>
              <a:endParaRPr lang="en-US" altLang="zh-CN" sz="18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grpSp>
      <p:sp>
        <p:nvSpPr>
          <p:cNvPr id="97" name="矩形 3"/>
          <p:cNvSpPr>
            <a:spLocks noChangeArrowheads="1"/>
          </p:cNvSpPr>
          <p:nvPr/>
        </p:nvSpPr>
        <p:spPr bwMode="auto">
          <a:xfrm>
            <a:off x="4932254" y="3785997"/>
            <a:ext cx="1432754" cy="2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en-US" altLang="zh-CN" sz="1500" b="1" dirty="0" smtClean="0">
                <a:solidFill>
                  <a:schemeClr val="accent2">
                    <a:lumMod val="75000"/>
                  </a:schemeClr>
                </a:solidFill>
                <a:latin typeface="Arial" panose="020B0604020202020204" pitchFamily="34" charset="0"/>
                <a:ea typeface="微软雅黑" panose="020B0503020204020204" charset="-122"/>
                <a:cs typeface="Arial" panose="020B0604020202020204" pitchFamily="34" charset="0"/>
              </a:rPr>
              <a:t>2019</a:t>
            </a:r>
            <a:r>
              <a:rPr lang="zh-CN" altLang="en-US" sz="1500" b="1" dirty="0" smtClean="0">
                <a:solidFill>
                  <a:schemeClr val="accent2">
                    <a:lumMod val="75000"/>
                  </a:schemeClr>
                </a:solidFill>
                <a:latin typeface="Arial" panose="020B0604020202020204" pitchFamily="34" charset="0"/>
                <a:ea typeface="微软雅黑" panose="020B0503020204020204" charset="-122"/>
                <a:cs typeface="Arial" panose="020B0604020202020204" pitchFamily="34" charset="0"/>
              </a:rPr>
              <a:t>年</a:t>
            </a:r>
            <a:r>
              <a:rPr lang="en-US" altLang="zh-CN" sz="1500" b="1" dirty="0" smtClean="0">
                <a:solidFill>
                  <a:schemeClr val="accent2">
                    <a:lumMod val="75000"/>
                  </a:schemeClr>
                </a:solidFill>
                <a:latin typeface="Arial" panose="020B0604020202020204" pitchFamily="34" charset="0"/>
                <a:ea typeface="微软雅黑" panose="020B0503020204020204" charset="-122"/>
                <a:cs typeface="Arial" panose="020B0604020202020204" pitchFamily="34" charset="0"/>
              </a:rPr>
              <a:t>4</a:t>
            </a:r>
            <a:r>
              <a:rPr lang="zh-CN" altLang="en-US" sz="1500" b="1" dirty="0" smtClean="0">
                <a:solidFill>
                  <a:schemeClr val="accent2">
                    <a:lumMod val="75000"/>
                  </a:schemeClr>
                </a:solidFill>
                <a:latin typeface="Arial" panose="020B0604020202020204" pitchFamily="34" charset="0"/>
                <a:ea typeface="微软雅黑" panose="020B0503020204020204" charset="-122"/>
                <a:cs typeface="Arial" panose="020B0604020202020204" pitchFamily="34" charset="0"/>
              </a:rPr>
              <a:t>月</a:t>
            </a:r>
            <a:r>
              <a:rPr lang="en-US" altLang="zh-CN" sz="1500" b="1" dirty="0" smtClean="0">
                <a:solidFill>
                  <a:schemeClr val="accent2">
                    <a:lumMod val="75000"/>
                  </a:schemeClr>
                </a:solidFill>
                <a:latin typeface="Arial" panose="020B0604020202020204" pitchFamily="34" charset="0"/>
                <a:ea typeface="微软雅黑" panose="020B0503020204020204" charset="-122"/>
                <a:cs typeface="Arial" panose="020B0604020202020204" pitchFamily="34" charset="0"/>
              </a:rPr>
              <a:t>25</a:t>
            </a:r>
            <a:r>
              <a:rPr lang="zh-CN" altLang="en-US" sz="1500" b="1" dirty="0" smtClean="0">
                <a:solidFill>
                  <a:schemeClr val="accent2">
                    <a:lumMod val="75000"/>
                  </a:schemeClr>
                </a:solidFill>
                <a:latin typeface="Arial" panose="020B0604020202020204" pitchFamily="34" charset="0"/>
                <a:ea typeface="微软雅黑" panose="020B0503020204020204" charset="-122"/>
                <a:cs typeface="Arial" panose="020B0604020202020204" pitchFamily="34" charset="0"/>
              </a:rPr>
              <a:t>日</a:t>
            </a:r>
            <a:endParaRPr lang="zh-CN" altLang="en-US" sz="1500" b="1" dirty="0">
              <a:solidFill>
                <a:schemeClr val="accent2">
                  <a:lumMod val="75000"/>
                </a:schemeClr>
              </a:solidFill>
              <a:latin typeface="Arial" panose="020B0604020202020204" pitchFamily="34" charset="0"/>
              <a:ea typeface="微软雅黑" panose="020B0503020204020204" charset="-122"/>
              <a:cs typeface="Arial" panose="020B0604020202020204" pitchFamily="34" charset="0"/>
            </a:endParaRPr>
          </a:p>
        </p:txBody>
      </p:sp>
      <p:cxnSp>
        <p:nvCxnSpPr>
          <p:cNvPr id="98" name="直接连接符 97"/>
          <p:cNvCxnSpPr/>
          <p:nvPr/>
        </p:nvCxnSpPr>
        <p:spPr>
          <a:xfrm>
            <a:off x="4730300" y="3862939"/>
            <a:ext cx="0" cy="86674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7" name="组合 117"/>
          <p:cNvGrpSpPr/>
          <p:nvPr/>
        </p:nvGrpSpPr>
        <p:grpSpPr>
          <a:xfrm>
            <a:off x="4000837" y="4003145"/>
            <a:ext cx="593961" cy="593961"/>
            <a:chOff x="4000837" y="4003145"/>
            <a:chExt cx="593961" cy="593961"/>
          </a:xfrm>
        </p:grpSpPr>
        <p:grpSp>
          <p:nvGrpSpPr>
            <p:cNvPr id="18" name="组合 126"/>
            <p:cNvGrpSpPr/>
            <p:nvPr/>
          </p:nvGrpSpPr>
          <p:grpSpPr>
            <a:xfrm>
              <a:off x="4000837" y="4003145"/>
              <a:ext cx="593961" cy="593961"/>
              <a:chOff x="304800" y="673100"/>
              <a:chExt cx="4000500" cy="4000500"/>
            </a:xfrm>
            <a:effectLst>
              <a:outerShdw blurRad="444500" dist="254000" dir="8100000" algn="tr" rotWithShape="0">
                <a:prstClr val="black">
                  <a:alpha val="50000"/>
                </a:prstClr>
              </a:outerShdw>
            </a:effectLst>
          </p:grpSpPr>
          <p:sp>
            <p:nvSpPr>
              <p:cNvPr id="114" name="同心圆 1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ea typeface="微软雅黑" panose="020B0503020204020204" charset="-122"/>
                </a:endParaRPr>
              </a:p>
            </p:txBody>
          </p:sp>
          <p:sp>
            <p:nvSpPr>
              <p:cNvPr id="115" name="椭圆 114"/>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charset="-122"/>
                </a:endParaRPr>
              </a:p>
            </p:txBody>
          </p:sp>
        </p:grpSp>
        <p:sp>
          <p:nvSpPr>
            <p:cNvPr id="116" name="虚尾箭头 115"/>
            <p:cNvSpPr/>
            <p:nvPr/>
          </p:nvSpPr>
          <p:spPr>
            <a:xfrm>
              <a:off x="4095750" y="4181475"/>
              <a:ext cx="419099" cy="238125"/>
            </a:xfrm>
            <a:prstGeom prst="striped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75000"/>
                  </a:schemeClr>
                </a:solidFill>
              </a:endParaRP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397"/>
                                        <p:tgtEl>
                                          <p:spTgt spid="3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95" fill="hold"/>
                                        <p:tgtEl>
                                          <p:spTgt spid="2"/>
                                        </p:tgtEl>
                                        <p:attrNameLst>
                                          <p:attrName>ppt_x</p:attrName>
                                        </p:attrNameLst>
                                      </p:cBhvr>
                                      <p:tavLst>
                                        <p:tav tm="0">
                                          <p:val>
                                            <p:strVal val="1+#ppt_w/2"/>
                                          </p:val>
                                        </p:tav>
                                        <p:tav tm="100000">
                                          <p:val>
                                            <p:strVal val="#ppt_x"/>
                                          </p:val>
                                        </p:tav>
                                      </p:tavLst>
                                    </p:anim>
                                    <p:anim calcmode="lin" valueType="num">
                                      <p:cBhvr additive="base">
                                        <p:cTn id="12" dur="595"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 calcmode="lin" valueType="num">
                                      <p:cBhvr additive="base">
                                        <p:cTn id="15" dur="500" fill="hold"/>
                                        <p:tgtEl>
                                          <p:spTgt spid="78"/>
                                        </p:tgtEl>
                                        <p:attrNameLst>
                                          <p:attrName>ppt_x</p:attrName>
                                        </p:attrNameLst>
                                      </p:cBhvr>
                                      <p:tavLst>
                                        <p:tav tm="0">
                                          <p:val>
                                            <p:strVal val="#ppt_x"/>
                                          </p:val>
                                        </p:tav>
                                        <p:tav tm="100000">
                                          <p:val>
                                            <p:strVal val="#ppt_x"/>
                                          </p:val>
                                        </p:tav>
                                      </p:tavLst>
                                    </p:anim>
                                    <p:anim calcmode="lin" valueType="num">
                                      <p:cBhvr additive="base">
                                        <p:cTn id="16" dur="500" fill="hold"/>
                                        <p:tgtEl>
                                          <p:spTgt spid="78"/>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230"/>
                                        </p:tgtEl>
                                        <p:attrNameLst>
                                          <p:attrName>style.visibility</p:attrName>
                                        </p:attrNameLst>
                                      </p:cBhvr>
                                      <p:to>
                                        <p:strVal val="visible"/>
                                      </p:to>
                                    </p:set>
                                    <p:anim calcmode="lin" valueType="num">
                                      <p:cBhvr>
                                        <p:cTn id="19" dur="500" fill="hold"/>
                                        <p:tgtEl>
                                          <p:spTgt spid="230"/>
                                        </p:tgtEl>
                                        <p:attrNameLst>
                                          <p:attrName>ppt_w</p:attrName>
                                        </p:attrNameLst>
                                      </p:cBhvr>
                                      <p:tavLst>
                                        <p:tav tm="0">
                                          <p:val>
                                            <p:fltVal val="0"/>
                                          </p:val>
                                        </p:tav>
                                        <p:tav tm="100000">
                                          <p:val>
                                            <p:strVal val="#ppt_w"/>
                                          </p:val>
                                        </p:tav>
                                      </p:tavLst>
                                    </p:anim>
                                    <p:anim calcmode="lin" valueType="num">
                                      <p:cBhvr>
                                        <p:cTn id="20" dur="500" fill="hold"/>
                                        <p:tgtEl>
                                          <p:spTgt spid="230"/>
                                        </p:tgtEl>
                                        <p:attrNameLst>
                                          <p:attrName>ppt_h</p:attrName>
                                        </p:attrNameLst>
                                      </p:cBhvr>
                                      <p:tavLst>
                                        <p:tav tm="0">
                                          <p:val>
                                            <p:fltVal val="0"/>
                                          </p:val>
                                        </p:tav>
                                        <p:tav tm="100000">
                                          <p:val>
                                            <p:strVal val="#ppt_h"/>
                                          </p:val>
                                        </p:tav>
                                      </p:tavLst>
                                    </p:anim>
                                    <p:animEffect transition="in" filter="fade">
                                      <p:cBhvr>
                                        <p:cTn id="21" dur="500"/>
                                        <p:tgtEl>
                                          <p:spTgt spid="23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45" fill="hold"/>
                                        <p:tgtEl>
                                          <p:spTgt spid="4"/>
                                        </p:tgtEl>
                                        <p:attrNameLst>
                                          <p:attrName>ppt_w</p:attrName>
                                        </p:attrNameLst>
                                      </p:cBhvr>
                                      <p:tavLst>
                                        <p:tav tm="0">
                                          <p:val>
                                            <p:fltVal val="0"/>
                                          </p:val>
                                        </p:tav>
                                        <p:tav tm="100000">
                                          <p:val>
                                            <p:strVal val="#ppt_w"/>
                                          </p:val>
                                        </p:tav>
                                      </p:tavLst>
                                    </p:anim>
                                    <p:anim calcmode="lin" valueType="num">
                                      <p:cBhvr>
                                        <p:cTn id="26" dur="45" fill="hold"/>
                                        <p:tgtEl>
                                          <p:spTgt spid="4"/>
                                        </p:tgtEl>
                                        <p:attrNameLst>
                                          <p:attrName>ppt_h</p:attrName>
                                        </p:attrNameLst>
                                      </p:cBhvr>
                                      <p:tavLst>
                                        <p:tav tm="0">
                                          <p:val>
                                            <p:fltVal val="0"/>
                                          </p:val>
                                        </p:tav>
                                        <p:tav tm="100000">
                                          <p:val>
                                            <p:strVal val="#ppt_h"/>
                                          </p:val>
                                        </p:tav>
                                      </p:tavLst>
                                    </p:anim>
                                    <p:animEffect transition="in" filter="fade">
                                      <p:cBhvr>
                                        <p:cTn id="27" dur="45"/>
                                        <p:tgtEl>
                                          <p:spTgt spid="4"/>
                                        </p:tgtEl>
                                      </p:cBhvr>
                                    </p:animEffect>
                                  </p:childTnLst>
                                </p:cTn>
                              </p:par>
                              <p:par>
                                <p:cTn id="28" presetID="6" presetClass="emph" presetSubtype="0" fill="hold" nodeType="withEffect">
                                  <p:stCondLst>
                                    <p:cond delay="45"/>
                                  </p:stCondLst>
                                  <p:childTnLst>
                                    <p:animScale>
                                      <p:cBhvr>
                                        <p:cTn id="29" dur="45" fill="hold"/>
                                        <p:tgtEl>
                                          <p:spTgt spid="4"/>
                                        </p:tgtEl>
                                      </p:cBhvr>
                                      <p:by x="110000" y="110000"/>
                                    </p:animScale>
                                  </p:childTnLst>
                                </p:cTn>
                              </p:par>
                              <p:par>
                                <p:cTn id="30" presetID="6" presetClass="emph" presetSubtype="0" fill="hold" nodeType="withEffect">
                                  <p:stCondLst>
                                    <p:cond delay="90"/>
                                  </p:stCondLst>
                                  <p:childTnLst>
                                    <p:animScale>
                                      <p:cBhvr>
                                        <p:cTn id="31" dur="90" fill="hold"/>
                                        <p:tgtEl>
                                          <p:spTgt spid="4"/>
                                        </p:tgtEl>
                                      </p:cBhvr>
                                      <p:by x="90000" y="90000"/>
                                    </p:animScale>
                                  </p:childTnLst>
                                </p:cTn>
                              </p:par>
                              <p:par>
                                <p:cTn id="32" presetID="6" presetClass="emph" presetSubtype="0" fill="hold" nodeType="withEffect">
                                  <p:stCondLst>
                                    <p:cond delay="181"/>
                                  </p:stCondLst>
                                  <p:childTnLst>
                                    <p:animScale>
                                      <p:cBhvr>
                                        <p:cTn id="33" dur="45" fill="hold"/>
                                        <p:tgtEl>
                                          <p:spTgt spid="4"/>
                                        </p:tgtEl>
                                      </p:cBhvr>
                                      <p:by x="105000" y="105000"/>
                                    </p:animScale>
                                  </p:childTnLst>
                                </p:cTn>
                              </p:par>
                              <p:par>
                                <p:cTn id="34" presetID="6" presetClass="emph" presetSubtype="0" fill="hold" nodeType="withEffect">
                                  <p:stCondLst>
                                    <p:cond delay="226"/>
                                  </p:stCondLst>
                                  <p:childTnLst>
                                    <p:animScale>
                                      <p:cBhvr>
                                        <p:cTn id="35" dur="90" fill="hold"/>
                                        <p:tgtEl>
                                          <p:spTgt spid="4"/>
                                        </p:tgtEl>
                                      </p:cBhvr>
                                      <p:by x="95000" y="95000"/>
                                    </p:animScale>
                                  </p:childTnLst>
                                </p:cTn>
                              </p:par>
                            </p:childTnLst>
                          </p:cTn>
                        </p:par>
                        <p:par>
                          <p:cTn id="36" fill="hold">
                            <p:stCondLst>
                              <p:cond delay="2000"/>
                            </p:stCondLst>
                            <p:childTnLst>
                              <p:par>
                                <p:cTn id="37" presetID="16" presetClass="entr" presetSubtype="42" fill="hold" nodeType="afterEffect">
                                  <p:stCondLst>
                                    <p:cond delay="0"/>
                                  </p:stCondLst>
                                  <p:childTnLst>
                                    <p:set>
                                      <p:cBhvr>
                                        <p:cTn id="38" dur="1" fill="hold">
                                          <p:stCondLst>
                                            <p:cond delay="0"/>
                                          </p:stCondLst>
                                        </p:cTn>
                                        <p:tgtEl>
                                          <p:spTgt spid="227"/>
                                        </p:tgtEl>
                                        <p:attrNameLst>
                                          <p:attrName>style.visibility</p:attrName>
                                        </p:attrNameLst>
                                      </p:cBhvr>
                                      <p:to>
                                        <p:strVal val="visible"/>
                                      </p:to>
                                    </p:set>
                                    <p:animEffect transition="in" filter="barn(outHorizontal)">
                                      <p:cBhvr>
                                        <p:cTn id="39" dur="226"/>
                                        <p:tgtEl>
                                          <p:spTgt spid="227"/>
                                        </p:tgtEl>
                                      </p:cBhvr>
                                    </p:animEffect>
                                  </p:childTnLst>
                                </p:cTn>
                              </p:par>
                            </p:childTnLst>
                          </p:cTn>
                        </p:par>
                        <p:par>
                          <p:cTn id="40" fill="hold">
                            <p:stCondLst>
                              <p:cond delay="2500"/>
                            </p:stCondLst>
                            <p:childTnLst>
                              <p:par>
                                <p:cTn id="41" presetID="2" presetClass="entr" presetSubtype="2" accel="50000" decel="50000" fill="hold" grpId="0" nodeType="afterEffect">
                                  <p:stCondLst>
                                    <p:cond delay="0"/>
                                  </p:stCondLst>
                                  <p:childTnLst>
                                    <p:set>
                                      <p:cBhvr>
                                        <p:cTn id="42" dur="1" fill="hold">
                                          <p:stCondLst>
                                            <p:cond delay="0"/>
                                          </p:stCondLst>
                                        </p:cTn>
                                        <p:tgtEl>
                                          <p:spTgt spid="218"/>
                                        </p:tgtEl>
                                        <p:attrNameLst>
                                          <p:attrName>style.visibility</p:attrName>
                                        </p:attrNameLst>
                                      </p:cBhvr>
                                      <p:to>
                                        <p:strVal val="visible"/>
                                      </p:to>
                                    </p:set>
                                    <p:anim calcmode="lin" valueType="num">
                                      <p:cBhvr additive="base">
                                        <p:cTn id="43" dur="452" fill="hold"/>
                                        <p:tgtEl>
                                          <p:spTgt spid="218"/>
                                        </p:tgtEl>
                                        <p:attrNameLst>
                                          <p:attrName>ppt_x</p:attrName>
                                        </p:attrNameLst>
                                      </p:cBhvr>
                                      <p:tavLst>
                                        <p:tav tm="0">
                                          <p:val>
                                            <p:strVal val="1+#ppt_w/2"/>
                                          </p:val>
                                        </p:tav>
                                        <p:tav tm="100000">
                                          <p:val>
                                            <p:strVal val="#ppt_x"/>
                                          </p:val>
                                        </p:tav>
                                      </p:tavLst>
                                    </p:anim>
                                    <p:anim calcmode="lin" valueType="num">
                                      <p:cBhvr additive="base">
                                        <p:cTn id="44" dur="452" fill="hold"/>
                                        <p:tgtEl>
                                          <p:spTgt spid="218"/>
                                        </p:tgtEl>
                                        <p:attrNameLst>
                                          <p:attrName>ppt_y</p:attrName>
                                        </p:attrNameLst>
                                      </p:cBhvr>
                                      <p:tavLst>
                                        <p:tav tm="0">
                                          <p:val>
                                            <p:strVal val="#ppt_y"/>
                                          </p:val>
                                        </p:tav>
                                        <p:tav tm="100000">
                                          <p:val>
                                            <p:strVal val="#ppt_y"/>
                                          </p:val>
                                        </p:tav>
                                      </p:tavLst>
                                    </p:anim>
                                  </p:childTnLst>
                                </p:cTn>
                              </p:par>
                              <p:par>
                                <p:cTn id="45" presetID="2" presetClass="entr" presetSubtype="2" accel="50000" decel="5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452" fill="hold"/>
                                        <p:tgtEl>
                                          <p:spTgt spid="13"/>
                                        </p:tgtEl>
                                        <p:attrNameLst>
                                          <p:attrName>ppt_x</p:attrName>
                                        </p:attrNameLst>
                                      </p:cBhvr>
                                      <p:tavLst>
                                        <p:tav tm="0">
                                          <p:val>
                                            <p:strVal val="1+#ppt_w/2"/>
                                          </p:val>
                                        </p:tav>
                                        <p:tav tm="100000">
                                          <p:val>
                                            <p:strVal val="#ppt_x"/>
                                          </p:val>
                                        </p:tav>
                                      </p:tavLst>
                                    </p:anim>
                                    <p:anim calcmode="lin" valueType="num">
                                      <p:cBhvr additive="base">
                                        <p:cTn id="48" dur="452" fill="hold"/>
                                        <p:tgtEl>
                                          <p:spTgt spid="13"/>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45" fill="hold"/>
                                        <p:tgtEl>
                                          <p:spTgt spid="7"/>
                                        </p:tgtEl>
                                        <p:attrNameLst>
                                          <p:attrName>ppt_w</p:attrName>
                                        </p:attrNameLst>
                                      </p:cBhvr>
                                      <p:tavLst>
                                        <p:tav tm="0">
                                          <p:val>
                                            <p:fltVal val="0"/>
                                          </p:val>
                                        </p:tav>
                                        <p:tav tm="100000">
                                          <p:val>
                                            <p:strVal val="#ppt_w"/>
                                          </p:val>
                                        </p:tav>
                                      </p:tavLst>
                                    </p:anim>
                                    <p:anim calcmode="lin" valueType="num">
                                      <p:cBhvr>
                                        <p:cTn id="53" dur="45" fill="hold"/>
                                        <p:tgtEl>
                                          <p:spTgt spid="7"/>
                                        </p:tgtEl>
                                        <p:attrNameLst>
                                          <p:attrName>ppt_h</p:attrName>
                                        </p:attrNameLst>
                                      </p:cBhvr>
                                      <p:tavLst>
                                        <p:tav tm="0">
                                          <p:val>
                                            <p:fltVal val="0"/>
                                          </p:val>
                                        </p:tav>
                                        <p:tav tm="100000">
                                          <p:val>
                                            <p:strVal val="#ppt_h"/>
                                          </p:val>
                                        </p:tav>
                                      </p:tavLst>
                                    </p:anim>
                                    <p:animEffect transition="in" filter="fade">
                                      <p:cBhvr>
                                        <p:cTn id="54" dur="45"/>
                                        <p:tgtEl>
                                          <p:spTgt spid="7"/>
                                        </p:tgtEl>
                                      </p:cBhvr>
                                    </p:animEffect>
                                  </p:childTnLst>
                                </p:cTn>
                              </p:par>
                              <p:par>
                                <p:cTn id="55" presetID="6" presetClass="emph" presetSubtype="0" fill="hold" nodeType="withEffect">
                                  <p:stCondLst>
                                    <p:cond delay="45"/>
                                  </p:stCondLst>
                                  <p:childTnLst>
                                    <p:animScale>
                                      <p:cBhvr>
                                        <p:cTn id="56" dur="45" fill="hold"/>
                                        <p:tgtEl>
                                          <p:spTgt spid="7"/>
                                        </p:tgtEl>
                                      </p:cBhvr>
                                      <p:by x="110000" y="110000"/>
                                    </p:animScale>
                                  </p:childTnLst>
                                </p:cTn>
                              </p:par>
                              <p:par>
                                <p:cTn id="57" presetID="6" presetClass="emph" presetSubtype="0" fill="hold" nodeType="withEffect">
                                  <p:stCondLst>
                                    <p:cond delay="90"/>
                                  </p:stCondLst>
                                  <p:childTnLst>
                                    <p:animScale>
                                      <p:cBhvr>
                                        <p:cTn id="58" dur="90" fill="hold"/>
                                        <p:tgtEl>
                                          <p:spTgt spid="7"/>
                                        </p:tgtEl>
                                      </p:cBhvr>
                                      <p:by x="90000" y="90000"/>
                                    </p:animScale>
                                  </p:childTnLst>
                                </p:cTn>
                              </p:par>
                              <p:par>
                                <p:cTn id="59" presetID="6" presetClass="emph" presetSubtype="0" fill="hold" nodeType="withEffect">
                                  <p:stCondLst>
                                    <p:cond delay="181"/>
                                  </p:stCondLst>
                                  <p:childTnLst>
                                    <p:animScale>
                                      <p:cBhvr>
                                        <p:cTn id="60" dur="45" fill="hold"/>
                                        <p:tgtEl>
                                          <p:spTgt spid="7"/>
                                        </p:tgtEl>
                                      </p:cBhvr>
                                      <p:by x="105000" y="105000"/>
                                    </p:animScale>
                                  </p:childTnLst>
                                </p:cTn>
                              </p:par>
                              <p:par>
                                <p:cTn id="61" presetID="6" presetClass="emph" presetSubtype="0" fill="hold" nodeType="withEffect">
                                  <p:stCondLst>
                                    <p:cond delay="226"/>
                                  </p:stCondLst>
                                  <p:childTnLst>
                                    <p:animScale>
                                      <p:cBhvr>
                                        <p:cTn id="62" dur="90" fill="hold"/>
                                        <p:tgtEl>
                                          <p:spTgt spid="7"/>
                                        </p:tgtEl>
                                      </p:cBhvr>
                                      <p:by x="95000" y="95000"/>
                                    </p:animScale>
                                  </p:childTnLst>
                                </p:cTn>
                              </p:par>
                            </p:childTnLst>
                          </p:cTn>
                        </p:par>
                        <p:par>
                          <p:cTn id="63" fill="hold">
                            <p:stCondLst>
                              <p:cond delay="3500"/>
                            </p:stCondLst>
                            <p:childTnLst>
                              <p:par>
                                <p:cTn id="64" presetID="16" presetClass="entr" presetSubtype="42" fill="hold" nodeType="afterEffect">
                                  <p:stCondLst>
                                    <p:cond delay="0"/>
                                  </p:stCondLst>
                                  <p:childTnLst>
                                    <p:set>
                                      <p:cBhvr>
                                        <p:cTn id="65" dur="1" fill="hold">
                                          <p:stCondLst>
                                            <p:cond delay="0"/>
                                          </p:stCondLst>
                                        </p:cTn>
                                        <p:tgtEl>
                                          <p:spTgt spid="228"/>
                                        </p:tgtEl>
                                        <p:attrNameLst>
                                          <p:attrName>style.visibility</p:attrName>
                                        </p:attrNameLst>
                                      </p:cBhvr>
                                      <p:to>
                                        <p:strVal val="visible"/>
                                      </p:to>
                                    </p:set>
                                    <p:animEffect transition="in" filter="barn(outHorizontal)">
                                      <p:cBhvr>
                                        <p:cTn id="66" dur="226"/>
                                        <p:tgtEl>
                                          <p:spTgt spid="228"/>
                                        </p:tgtEl>
                                      </p:cBhvr>
                                    </p:animEffect>
                                  </p:childTnLst>
                                </p:cTn>
                              </p:par>
                            </p:childTnLst>
                          </p:cTn>
                        </p:par>
                        <p:par>
                          <p:cTn id="67" fill="hold">
                            <p:stCondLst>
                              <p:cond delay="4000"/>
                            </p:stCondLst>
                            <p:childTnLst>
                              <p:par>
                                <p:cTn id="68" presetID="2" presetClass="entr" presetSubtype="2" accel="50000" decel="50000" fill="hold" grpId="0" nodeType="afterEffect">
                                  <p:stCondLst>
                                    <p:cond delay="0"/>
                                  </p:stCondLst>
                                  <p:childTnLst>
                                    <p:set>
                                      <p:cBhvr>
                                        <p:cTn id="69" dur="1" fill="hold">
                                          <p:stCondLst>
                                            <p:cond delay="0"/>
                                          </p:stCondLst>
                                        </p:cTn>
                                        <p:tgtEl>
                                          <p:spTgt spid="222"/>
                                        </p:tgtEl>
                                        <p:attrNameLst>
                                          <p:attrName>style.visibility</p:attrName>
                                        </p:attrNameLst>
                                      </p:cBhvr>
                                      <p:to>
                                        <p:strVal val="visible"/>
                                      </p:to>
                                    </p:set>
                                    <p:anim calcmode="lin" valueType="num">
                                      <p:cBhvr additive="base">
                                        <p:cTn id="70" dur="452" fill="hold"/>
                                        <p:tgtEl>
                                          <p:spTgt spid="222"/>
                                        </p:tgtEl>
                                        <p:attrNameLst>
                                          <p:attrName>ppt_x</p:attrName>
                                        </p:attrNameLst>
                                      </p:cBhvr>
                                      <p:tavLst>
                                        <p:tav tm="0">
                                          <p:val>
                                            <p:strVal val="1+#ppt_w/2"/>
                                          </p:val>
                                        </p:tav>
                                        <p:tav tm="100000">
                                          <p:val>
                                            <p:strVal val="#ppt_x"/>
                                          </p:val>
                                        </p:tav>
                                      </p:tavLst>
                                    </p:anim>
                                    <p:anim calcmode="lin" valueType="num">
                                      <p:cBhvr additive="base">
                                        <p:cTn id="71" dur="452" fill="hold"/>
                                        <p:tgtEl>
                                          <p:spTgt spid="222"/>
                                        </p:tgtEl>
                                        <p:attrNameLst>
                                          <p:attrName>ppt_y</p:attrName>
                                        </p:attrNameLst>
                                      </p:cBhvr>
                                      <p:tavLst>
                                        <p:tav tm="0">
                                          <p:val>
                                            <p:strVal val="#ppt_y"/>
                                          </p:val>
                                        </p:tav>
                                        <p:tav tm="100000">
                                          <p:val>
                                            <p:strVal val="#ppt_y"/>
                                          </p:val>
                                        </p:tav>
                                      </p:tavLst>
                                    </p:anim>
                                  </p:childTnLst>
                                </p:cTn>
                              </p:par>
                              <p:par>
                                <p:cTn id="72" presetID="2" presetClass="entr" presetSubtype="2" accel="50000" decel="5000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452" fill="hold"/>
                                        <p:tgtEl>
                                          <p:spTgt spid="14"/>
                                        </p:tgtEl>
                                        <p:attrNameLst>
                                          <p:attrName>ppt_x</p:attrName>
                                        </p:attrNameLst>
                                      </p:cBhvr>
                                      <p:tavLst>
                                        <p:tav tm="0">
                                          <p:val>
                                            <p:strVal val="1+#ppt_w/2"/>
                                          </p:val>
                                        </p:tav>
                                        <p:tav tm="100000">
                                          <p:val>
                                            <p:strVal val="#ppt_x"/>
                                          </p:val>
                                        </p:tav>
                                      </p:tavLst>
                                    </p:anim>
                                    <p:anim calcmode="lin" valueType="num">
                                      <p:cBhvr additive="base">
                                        <p:cTn id="75" dur="452" fill="hold"/>
                                        <p:tgtEl>
                                          <p:spTgt spid="14"/>
                                        </p:tgtEl>
                                        <p:attrNameLst>
                                          <p:attrName>ppt_y</p:attrName>
                                        </p:attrNameLst>
                                      </p:cBhvr>
                                      <p:tavLst>
                                        <p:tav tm="0">
                                          <p:val>
                                            <p:strVal val="#ppt_y"/>
                                          </p:val>
                                        </p:tav>
                                        <p:tav tm="100000">
                                          <p:val>
                                            <p:strVal val="#ppt_y"/>
                                          </p:val>
                                        </p:tav>
                                      </p:tavLst>
                                    </p:anim>
                                  </p:childTnLst>
                                </p:cTn>
                              </p:par>
                            </p:childTnLst>
                          </p:cTn>
                        </p:par>
                        <p:par>
                          <p:cTn id="76" fill="hold">
                            <p:stCondLst>
                              <p:cond delay="4500"/>
                            </p:stCondLst>
                            <p:childTnLst>
                              <p:par>
                                <p:cTn id="77" presetID="53" presetClass="entr" presetSubtype="16"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45" fill="hold"/>
                                        <p:tgtEl>
                                          <p:spTgt spid="10"/>
                                        </p:tgtEl>
                                        <p:attrNameLst>
                                          <p:attrName>ppt_w</p:attrName>
                                        </p:attrNameLst>
                                      </p:cBhvr>
                                      <p:tavLst>
                                        <p:tav tm="0">
                                          <p:val>
                                            <p:fltVal val="0"/>
                                          </p:val>
                                        </p:tav>
                                        <p:tav tm="100000">
                                          <p:val>
                                            <p:strVal val="#ppt_w"/>
                                          </p:val>
                                        </p:tav>
                                      </p:tavLst>
                                    </p:anim>
                                    <p:anim calcmode="lin" valueType="num">
                                      <p:cBhvr>
                                        <p:cTn id="80" dur="45" fill="hold"/>
                                        <p:tgtEl>
                                          <p:spTgt spid="10"/>
                                        </p:tgtEl>
                                        <p:attrNameLst>
                                          <p:attrName>ppt_h</p:attrName>
                                        </p:attrNameLst>
                                      </p:cBhvr>
                                      <p:tavLst>
                                        <p:tav tm="0">
                                          <p:val>
                                            <p:fltVal val="0"/>
                                          </p:val>
                                        </p:tav>
                                        <p:tav tm="100000">
                                          <p:val>
                                            <p:strVal val="#ppt_h"/>
                                          </p:val>
                                        </p:tav>
                                      </p:tavLst>
                                    </p:anim>
                                    <p:animEffect transition="in" filter="fade">
                                      <p:cBhvr>
                                        <p:cTn id="81" dur="45"/>
                                        <p:tgtEl>
                                          <p:spTgt spid="10"/>
                                        </p:tgtEl>
                                      </p:cBhvr>
                                    </p:animEffect>
                                  </p:childTnLst>
                                </p:cTn>
                              </p:par>
                              <p:par>
                                <p:cTn id="82" presetID="6" presetClass="emph" presetSubtype="0" fill="hold" nodeType="withEffect">
                                  <p:stCondLst>
                                    <p:cond delay="45"/>
                                  </p:stCondLst>
                                  <p:childTnLst>
                                    <p:animScale>
                                      <p:cBhvr>
                                        <p:cTn id="83" dur="45" fill="hold"/>
                                        <p:tgtEl>
                                          <p:spTgt spid="10"/>
                                        </p:tgtEl>
                                      </p:cBhvr>
                                      <p:by x="110000" y="110000"/>
                                    </p:animScale>
                                  </p:childTnLst>
                                </p:cTn>
                              </p:par>
                              <p:par>
                                <p:cTn id="84" presetID="6" presetClass="emph" presetSubtype="0" fill="hold" nodeType="withEffect">
                                  <p:stCondLst>
                                    <p:cond delay="90"/>
                                  </p:stCondLst>
                                  <p:childTnLst>
                                    <p:animScale>
                                      <p:cBhvr>
                                        <p:cTn id="85" dur="90" fill="hold"/>
                                        <p:tgtEl>
                                          <p:spTgt spid="10"/>
                                        </p:tgtEl>
                                      </p:cBhvr>
                                      <p:by x="90000" y="90000"/>
                                    </p:animScale>
                                  </p:childTnLst>
                                </p:cTn>
                              </p:par>
                              <p:par>
                                <p:cTn id="86" presetID="6" presetClass="emph" presetSubtype="0" fill="hold" nodeType="withEffect">
                                  <p:stCondLst>
                                    <p:cond delay="181"/>
                                  </p:stCondLst>
                                  <p:childTnLst>
                                    <p:animScale>
                                      <p:cBhvr>
                                        <p:cTn id="87" dur="45" fill="hold"/>
                                        <p:tgtEl>
                                          <p:spTgt spid="10"/>
                                        </p:tgtEl>
                                      </p:cBhvr>
                                      <p:by x="105000" y="105000"/>
                                    </p:animScale>
                                  </p:childTnLst>
                                </p:cTn>
                              </p:par>
                              <p:par>
                                <p:cTn id="88" presetID="6" presetClass="emph" presetSubtype="0" fill="hold" nodeType="withEffect">
                                  <p:stCondLst>
                                    <p:cond delay="226"/>
                                  </p:stCondLst>
                                  <p:childTnLst>
                                    <p:animScale>
                                      <p:cBhvr>
                                        <p:cTn id="89" dur="90" fill="hold"/>
                                        <p:tgtEl>
                                          <p:spTgt spid="10"/>
                                        </p:tgtEl>
                                      </p:cBhvr>
                                      <p:by x="95000" y="95000"/>
                                    </p:animScale>
                                  </p:childTnLst>
                                </p:cTn>
                              </p:par>
                            </p:childTnLst>
                          </p:cTn>
                        </p:par>
                        <p:par>
                          <p:cTn id="90" fill="hold">
                            <p:stCondLst>
                              <p:cond delay="5000"/>
                            </p:stCondLst>
                            <p:childTnLst>
                              <p:par>
                                <p:cTn id="91" presetID="16" presetClass="entr" presetSubtype="42" fill="hold" nodeType="afterEffect">
                                  <p:stCondLst>
                                    <p:cond delay="0"/>
                                  </p:stCondLst>
                                  <p:childTnLst>
                                    <p:set>
                                      <p:cBhvr>
                                        <p:cTn id="92" dur="1" fill="hold">
                                          <p:stCondLst>
                                            <p:cond delay="0"/>
                                          </p:stCondLst>
                                        </p:cTn>
                                        <p:tgtEl>
                                          <p:spTgt spid="229"/>
                                        </p:tgtEl>
                                        <p:attrNameLst>
                                          <p:attrName>style.visibility</p:attrName>
                                        </p:attrNameLst>
                                      </p:cBhvr>
                                      <p:to>
                                        <p:strVal val="visible"/>
                                      </p:to>
                                    </p:set>
                                    <p:animEffect transition="in" filter="barn(outHorizontal)">
                                      <p:cBhvr>
                                        <p:cTn id="93" dur="226"/>
                                        <p:tgtEl>
                                          <p:spTgt spid="229"/>
                                        </p:tgtEl>
                                      </p:cBhvr>
                                    </p:animEffect>
                                  </p:childTnLst>
                                </p:cTn>
                              </p:par>
                            </p:childTnLst>
                          </p:cTn>
                        </p:par>
                        <p:par>
                          <p:cTn id="94" fill="hold">
                            <p:stCondLst>
                              <p:cond delay="5500"/>
                            </p:stCondLst>
                            <p:childTnLst>
                              <p:par>
                                <p:cTn id="95" presetID="2" presetClass="entr" presetSubtype="2" accel="50000" decel="50000" fill="hold" grpId="0" nodeType="afterEffect">
                                  <p:stCondLst>
                                    <p:cond delay="0"/>
                                  </p:stCondLst>
                                  <p:childTnLst>
                                    <p:set>
                                      <p:cBhvr>
                                        <p:cTn id="96" dur="1" fill="hold">
                                          <p:stCondLst>
                                            <p:cond delay="0"/>
                                          </p:stCondLst>
                                        </p:cTn>
                                        <p:tgtEl>
                                          <p:spTgt spid="226"/>
                                        </p:tgtEl>
                                        <p:attrNameLst>
                                          <p:attrName>style.visibility</p:attrName>
                                        </p:attrNameLst>
                                      </p:cBhvr>
                                      <p:to>
                                        <p:strVal val="visible"/>
                                      </p:to>
                                    </p:set>
                                    <p:anim calcmode="lin" valueType="num">
                                      <p:cBhvr additive="base">
                                        <p:cTn id="97" dur="452" fill="hold"/>
                                        <p:tgtEl>
                                          <p:spTgt spid="226"/>
                                        </p:tgtEl>
                                        <p:attrNameLst>
                                          <p:attrName>ppt_x</p:attrName>
                                        </p:attrNameLst>
                                      </p:cBhvr>
                                      <p:tavLst>
                                        <p:tav tm="0">
                                          <p:val>
                                            <p:strVal val="1+#ppt_w/2"/>
                                          </p:val>
                                        </p:tav>
                                        <p:tav tm="100000">
                                          <p:val>
                                            <p:strVal val="#ppt_x"/>
                                          </p:val>
                                        </p:tav>
                                      </p:tavLst>
                                    </p:anim>
                                    <p:anim calcmode="lin" valueType="num">
                                      <p:cBhvr additive="base">
                                        <p:cTn id="98" dur="452" fill="hold"/>
                                        <p:tgtEl>
                                          <p:spTgt spid="226"/>
                                        </p:tgtEl>
                                        <p:attrNameLst>
                                          <p:attrName>ppt_y</p:attrName>
                                        </p:attrNameLst>
                                      </p:cBhvr>
                                      <p:tavLst>
                                        <p:tav tm="0">
                                          <p:val>
                                            <p:strVal val="#ppt_y"/>
                                          </p:val>
                                        </p:tav>
                                        <p:tav tm="100000">
                                          <p:val>
                                            <p:strVal val="#ppt_y"/>
                                          </p:val>
                                        </p:tav>
                                      </p:tavLst>
                                    </p:anim>
                                  </p:childTnLst>
                                </p:cTn>
                              </p:par>
                              <p:par>
                                <p:cTn id="99" presetID="2" presetClass="entr" presetSubtype="2" accel="50000" decel="50000" fill="hold" nodeType="with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additive="base">
                                        <p:cTn id="101" dur="452" fill="hold"/>
                                        <p:tgtEl>
                                          <p:spTgt spid="15"/>
                                        </p:tgtEl>
                                        <p:attrNameLst>
                                          <p:attrName>ppt_x</p:attrName>
                                        </p:attrNameLst>
                                      </p:cBhvr>
                                      <p:tavLst>
                                        <p:tav tm="0">
                                          <p:val>
                                            <p:strVal val="1+#ppt_w/2"/>
                                          </p:val>
                                        </p:tav>
                                        <p:tav tm="100000">
                                          <p:val>
                                            <p:strVal val="#ppt_x"/>
                                          </p:val>
                                        </p:tav>
                                      </p:tavLst>
                                    </p:anim>
                                    <p:anim calcmode="lin" valueType="num">
                                      <p:cBhvr additive="base">
                                        <p:cTn id="102" dur="452" fill="hold"/>
                                        <p:tgtEl>
                                          <p:spTgt spid="15"/>
                                        </p:tgtEl>
                                        <p:attrNameLst>
                                          <p:attrName>ppt_y</p:attrName>
                                        </p:attrNameLst>
                                      </p:cBhvr>
                                      <p:tavLst>
                                        <p:tav tm="0">
                                          <p:val>
                                            <p:strVal val="#ppt_y"/>
                                          </p:val>
                                        </p:tav>
                                        <p:tav tm="100000">
                                          <p:val>
                                            <p:strVal val="#ppt_y"/>
                                          </p:val>
                                        </p:tav>
                                      </p:tavLst>
                                    </p:anim>
                                  </p:childTnLst>
                                </p:cTn>
                              </p:par>
                            </p:childTnLst>
                          </p:cTn>
                        </p:par>
                        <p:par>
                          <p:cTn id="103" fill="hold">
                            <p:stCondLst>
                              <p:cond delay="6000"/>
                            </p:stCondLst>
                            <p:childTnLst>
                              <p:par>
                                <p:cTn id="104" presetID="16" presetClass="entr" presetSubtype="42" fill="hold" nodeType="afterEffect">
                                  <p:stCondLst>
                                    <p:cond delay="0"/>
                                  </p:stCondLst>
                                  <p:childTnLst>
                                    <p:set>
                                      <p:cBhvr>
                                        <p:cTn id="105" dur="1" fill="hold">
                                          <p:stCondLst>
                                            <p:cond delay="0"/>
                                          </p:stCondLst>
                                        </p:cTn>
                                        <p:tgtEl>
                                          <p:spTgt spid="98"/>
                                        </p:tgtEl>
                                        <p:attrNameLst>
                                          <p:attrName>style.visibility</p:attrName>
                                        </p:attrNameLst>
                                      </p:cBhvr>
                                      <p:to>
                                        <p:strVal val="visible"/>
                                      </p:to>
                                    </p:set>
                                    <p:animEffect transition="in" filter="barn(outHorizontal)">
                                      <p:cBhvr>
                                        <p:cTn id="106" dur="226"/>
                                        <p:tgtEl>
                                          <p:spTgt spid="98"/>
                                        </p:tgtEl>
                                      </p:cBhvr>
                                    </p:animEffect>
                                  </p:childTnLst>
                                </p:cTn>
                              </p:par>
                            </p:childTnLst>
                          </p:cTn>
                        </p:par>
                        <p:par>
                          <p:cTn id="107" fill="hold">
                            <p:stCondLst>
                              <p:cond delay="6500"/>
                            </p:stCondLst>
                            <p:childTnLst>
                              <p:par>
                                <p:cTn id="108" presetID="2" presetClass="entr" presetSubtype="4" fill="hold" nodeType="afterEffect">
                                  <p:stCondLst>
                                    <p:cond delay="0"/>
                                  </p:stCondLst>
                                  <p:childTnLst>
                                    <p:set>
                                      <p:cBhvr>
                                        <p:cTn id="109" dur="1" fill="hold">
                                          <p:stCondLst>
                                            <p:cond delay="0"/>
                                          </p:stCondLst>
                                        </p:cTn>
                                        <p:tgtEl>
                                          <p:spTgt spid="17"/>
                                        </p:tgtEl>
                                        <p:attrNameLst>
                                          <p:attrName>style.visibility</p:attrName>
                                        </p:attrNameLst>
                                      </p:cBhvr>
                                      <p:to>
                                        <p:strVal val="visible"/>
                                      </p:to>
                                    </p:set>
                                    <p:anim calcmode="lin" valueType="num">
                                      <p:cBhvr additive="base">
                                        <p:cTn id="110" dur="500" fill="hold"/>
                                        <p:tgtEl>
                                          <p:spTgt spid="17"/>
                                        </p:tgtEl>
                                        <p:attrNameLst>
                                          <p:attrName>ppt_x</p:attrName>
                                        </p:attrNameLst>
                                      </p:cBhvr>
                                      <p:tavLst>
                                        <p:tav tm="0">
                                          <p:val>
                                            <p:strVal val="#ppt_x"/>
                                          </p:val>
                                        </p:tav>
                                        <p:tav tm="100000">
                                          <p:val>
                                            <p:strVal val="#ppt_x"/>
                                          </p:val>
                                        </p:tav>
                                      </p:tavLst>
                                    </p:anim>
                                    <p:anim calcmode="lin" valueType="num">
                                      <p:cBhvr additive="base">
                                        <p:cTn id="111" dur="500" fill="hold"/>
                                        <p:tgtEl>
                                          <p:spTgt spid="17"/>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17"/>
                                        </p:tgtEl>
                                        <p:attrNameLst>
                                          <p:attrName>style.visibility</p:attrName>
                                        </p:attrNameLst>
                                      </p:cBhvr>
                                      <p:to>
                                        <p:strVal val="visible"/>
                                      </p:to>
                                    </p:set>
                                    <p:anim calcmode="lin" valueType="num">
                                      <p:cBhvr additive="base">
                                        <p:cTn id="114" dur="500" fill="hold"/>
                                        <p:tgtEl>
                                          <p:spTgt spid="17"/>
                                        </p:tgtEl>
                                        <p:attrNameLst>
                                          <p:attrName>ppt_x</p:attrName>
                                        </p:attrNameLst>
                                      </p:cBhvr>
                                      <p:tavLst>
                                        <p:tav tm="0">
                                          <p:val>
                                            <p:strVal val="#ppt_x"/>
                                          </p:val>
                                        </p:tav>
                                        <p:tav tm="100000">
                                          <p:val>
                                            <p:strVal val="#ppt_x"/>
                                          </p:val>
                                        </p:tav>
                                      </p:tavLst>
                                    </p:anim>
                                    <p:anim calcmode="lin" valueType="num">
                                      <p:cBhvr additive="base">
                                        <p:cTn id="115" dur="500" fill="hold"/>
                                        <p:tgtEl>
                                          <p:spTgt spid="17"/>
                                        </p:tgtEl>
                                        <p:attrNameLst>
                                          <p:attrName>ppt_y</p:attrName>
                                        </p:attrNameLst>
                                      </p:cBhvr>
                                      <p:tavLst>
                                        <p:tav tm="0">
                                          <p:val>
                                            <p:strVal val="1+#ppt_h/2"/>
                                          </p:val>
                                        </p:tav>
                                        <p:tav tm="100000">
                                          <p:val>
                                            <p:strVal val="#ppt_y"/>
                                          </p:val>
                                        </p:tav>
                                      </p:tavLst>
                                    </p:anim>
                                  </p:childTnLst>
                                </p:cTn>
                              </p:par>
                              <p:par>
                                <p:cTn id="116" presetID="10" presetClass="entr" presetSubtype="0" fill="hold" nodeType="with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fade">
                                      <p:cBhvr>
                                        <p:cTn id="118" dur="500"/>
                                        <p:tgtEl>
                                          <p:spTgt spid="17"/>
                                        </p:tgtEl>
                                      </p:cBhvr>
                                    </p:animEffect>
                                  </p:childTnLst>
                                </p:cTn>
                              </p:par>
                            </p:childTnLst>
                          </p:cTn>
                        </p:par>
                        <p:par>
                          <p:cTn id="119" fill="hold">
                            <p:stCondLst>
                              <p:cond delay="7000"/>
                            </p:stCondLst>
                            <p:childTnLst>
                              <p:par>
                                <p:cTn id="120" presetID="2" presetClass="entr" presetSubtype="2" accel="50000" decel="50000" fill="hold" grpId="0" nodeType="afterEffect">
                                  <p:stCondLst>
                                    <p:cond delay="0"/>
                                  </p:stCondLst>
                                  <p:childTnLst>
                                    <p:set>
                                      <p:cBhvr>
                                        <p:cTn id="121" dur="1" fill="hold">
                                          <p:stCondLst>
                                            <p:cond delay="0"/>
                                          </p:stCondLst>
                                        </p:cTn>
                                        <p:tgtEl>
                                          <p:spTgt spid="97"/>
                                        </p:tgtEl>
                                        <p:attrNameLst>
                                          <p:attrName>style.visibility</p:attrName>
                                        </p:attrNameLst>
                                      </p:cBhvr>
                                      <p:to>
                                        <p:strVal val="visible"/>
                                      </p:to>
                                    </p:set>
                                    <p:anim calcmode="lin" valueType="num">
                                      <p:cBhvr additive="base">
                                        <p:cTn id="122" dur="452" fill="hold"/>
                                        <p:tgtEl>
                                          <p:spTgt spid="97"/>
                                        </p:tgtEl>
                                        <p:attrNameLst>
                                          <p:attrName>ppt_x</p:attrName>
                                        </p:attrNameLst>
                                      </p:cBhvr>
                                      <p:tavLst>
                                        <p:tav tm="0">
                                          <p:val>
                                            <p:strVal val="1+#ppt_w/2"/>
                                          </p:val>
                                        </p:tav>
                                        <p:tav tm="100000">
                                          <p:val>
                                            <p:strVal val="#ppt_x"/>
                                          </p:val>
                                        </p:tav>
                                      </p:tavLst>
                                    </p:anim>
                                    <p:anim calcmode="lin" valueType="num">
                                      <p:cBhvr additive="base">
                                        <p:cTn id="123" dur="452" fill="hold"/>
                                        <p:tgtEl>
                                          <p:spTgt spid="97"/>
                                        </p:tgtEl>
                                        <p:attrNameLst>
                                          <p:attrName>ppt_y</p:attrName>
                                        </p:attrNameLst>
                                      </p:cBhvr>
                                      <p:tavLst>
                                        <p:tav tm="0">
                                          <p:val>
                                            <p:strVal val="#ppt_y"/>
                                          </p:val>
                                        </p:tav>
                                        <p:tav tm="100000">
                                          <p:val>
                                            <p:strVal val="#ppt_y"/>
                                          </p:val>
                                        </p:tav>
                                      </p:tavLst>
                                    </p:anim>
                                  </p:childTnLst>
                                </p:cTn>
                              </p:par>
                              <p:par>
                                <p:cTn id="124" presetID="2" presetClass="entr" presetSubtype="2" accel="50000" decel="50000" fill="hold" nodeType="withEffect">
                                  <p:stCondLst>
                                    <p:cond delay="0"/>
                                  </p:stCondLst>
                                  <p:childTnLst>
                                    <p:set>
                                      <p:cBhvr>
                                        <p:cTn id="125" dur="1" fill="hold">
                                          <p:stCondLst>
                                            <p:cond delay="0"/>
                                          </p:stCondLst>
                                        </p:cTn>
                                        <p:tgtEl>
                                          <p:spTgt spid="16"/>
                                        </p:tgtEl>
                                        <p:attrNameLst>
                                          <p:attrName>style.visibility</p:attrName>
                                        </p:attrNameLst>
                                      </p:cBhvr>
                                      <p:to>
                                        <p:strVal val="visible"/>
                                      </p:to>
                                    </p:set>
                                    <p:anim calcmode="lin" valueType="num">
                                      <p:cBhvr additive="base">
                                        <p:cTn id="126" dur="452" fill="hold"/>
                                        <p:tgtEl>
                                          <p:spTgt spid="16"/>
                                        </p:tgtEl>
                                        <p:attrNameLst>
                                          <p:attrName>ppt_x</p:attrName>
                                        </p:attrNameLst>
                                      </p:cBhvr>
                                      <p:tavLst>
                                        <p:tav tm="0">
                                          <p:val>
                                            <p:strVal val="1+#ppt_w/2"/>
                                          </p:val>
                                        </p:tav>
                                        <p:tav tm="100000">
                                          <p:val>
                                            <p:strVal val="#ppt_x"/>
                                          </p:val>
                                        </p:tav>
                                      </p:tavLst>
                                    </p:anim>
                                    <p:anim calcmode="lin" valueType="num">
                                      <p:cBhvr additive="base">
                                        <p:cTn id="127" dur="452"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18" grpId="0"/>
      <p:bldP spid="222" grpId="0"/>
      <p:bldP spid="226" grpId="0"/>
      <p:bldP spid="230" grpId="0"/>
      <p:bldP spid="9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圆角矩形 36"/>
          <p:cNvSpPr/>
          <p:nvPr>
            <p:custDataLst>
              <p:tags r:id="rId1"/>
            </p:custDataLst>
          </p:nvPr>
        </p:nvSpPr>
        <p:spPr>
          <a:xfrm>
            <a:off x="1192101" y="343170"/>
            <a:ext cx="6729384" cy="248329"/>
          </a:xfrm>
          <a:prstGeom prst="roundRect">
            <a:avLst>
              <a:gd name="adj" fmla="val 42270"/>
            </a:avLst>
          </a:prstGeom>
          <a:solidFill>
            <a:schemeClr val="accent3"/>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31"/>
          <p:cNvGrpSpPr/>
          <p:nvPr>
            <p:custDataLst>
              <p:tags r:id="rId2"/>
            </p:custDataLst>
          </p:nvPr>
        </p:nvGrpSpPr>
        <p:grpSpPr>
          <a:xfrm>
            <a:off x="2504493" y="157488"/>
            <a:ext cx="4142700" cy="584450"/>
            <a:chOff x="4058225" y="457936"/>
            <a:chExt cx="4142700" cy="584449"/>
          </a:xfrm>
        </p:grpSpPr>
        <p:grpSp>
          <p:nvGrpSpPr>
            <p:cNvPr id="3" name="组合 32"/>
            <p:cNvGrpSpPr/>
            <p:nvPr/>
          </p:nvGrpSpPr>
          <p:grpSpPr>
            <a:xfrm>
              <a:off x="4058225" y="457936"/>
              <a:ext cx="4142700" cy="584449"/>
              <a:chOff x="4261425" y="611634"/>
              <a:chExt cx="4142700" cy="584449"/>
            </a:xfrm>
          </p:grpSpPr>
          <p:sp>
            <p:nvSpPr>
              <p:cNvPr id="35" name="圆角矩形 34"/>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36" name="圆角矩形 35"/>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34" name="TextBox 5"/>
            <p:cNvSpPr txBox="1"/>
            <p:nvPr/>
          </p:nvSpPr>
          <p:spPr>
            <a:xfrm>
              <a:off x="5422503" y="530593"/>
              <a:ext cx="2471514" cy="461664"/>
            </a:xfrm>
            <a:prstGeom prst="rect">
              <a:avLst/>
            </a:prstGeom>
            <a:noFill/>
          </p:spPr>
          <p:txBody>
            <a:bodyPr wrap="square" rtlCol="0">
              <a:spAutoFit/>
            </a:bodyPr>
            <a:lstStyle/>
            <a:p>
              <a:r>
                <a:rPr lang="zh-CN" altLang="en-US" sz="2400" b="1" dirty="0" smtClean="0">
                  <a:solidFill>
                    <a:schemeClr val="accent3"/>
                  </a:solidFill>
                  <a:latin typeface="微软雅黑" panose="020B0503020204020204" charset="-122"/>
                  <a:ea typeface="微软雅黑" panose="020B0503020204020204" charset="-122"/>
                </a:rPr>
                <a:t>晋升发展空间</a:t>
              </a:r>
              <a:endParaRPr lang="zh-CN" altLang="en-US" sz="2400" b="1" dirty="0">
                <a:solidFill>
                  <a:schemeClr val="accent3"/>
                </a:solidFill>
                <a:latin typeface="微软雅黑" panose="020B0503020204020204" charset="-122"/>
                <a:ea typeface="微软雅黑" panose="020B0503020204020204" charset="-122"/>
              </a:endParaRPr>
            </a:p>
          </p:txBody>
        </p:sp>
      </p:grpSp>
      <p:grpSp>
        <p:nvGrpSpPr>
          <p:cNvPr id="4" name="组合 161"/>
          <p:cNvGrpSpPr/>
          <p:nvPr/>
        </p:nvGrpSpPr>
        <p:grpSpPr>
          <a:xfrm>
            <a:off x="3991312" y="1206836"/>
            <a:ext cx="593961" cy="593961"/>
            <a:chOff x="4589983" y="2663795"/>
            <a:chExt cx="877102" cy="877102"/>
          </a:xfrm>
        </p:grpSpPr>
        <p:grpSp>
          <p:nvGrpSpPr>
            <p:cNvPr id="5" name="组合 88"/>
            <p:cNvGrpSpPr/>
            <p:nvPr/>
          </p:nvGrpSpPr>
          <p:grpSpPr>
            <a:xfrm>
              <a:off x="4589983" y="2663795"/>
              <a:ext cx="877102" cy="877102"/>
              <a:chOff x="304800" y="673100"/>
              <a:chExt cx="4000500" cy="4000500"/>
            </a:xfrm>
            <a:effectLst>
              <a:outerShdw blurRad="444500" dist="254000" dir="8100000" algn="tr" rotWithShape="0">
                <a:prstClr val="black">
                  <a:alpha val="50000"/>
                </a:prstClr>
              </a:outerShdw>
            </a:effectLst>
          </p:grpSpPr>
          <p:sp>
            <p:nvSpPr>
              <p:cNvPr id="175" name="同心圆 1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ea typeface="微软雅黑" panose="020B0503020204020204" charset="-122"/>
                </a:endParaRPr>
              </a:p>
            </p:txBody>
          </p:sp>
          <p:sp>
            <p:nvSpPr>
              <p:cNvPr id="176" name="椭圆 175"/>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charset="-122"/>
                </a:endParaRPr>
              </a:p>
            </p:txBody>
          </p:sp>
        </p:grpSp>
        <p:grpSp>
          <p:nvGrpSpPr>
            <p:cNvPr id="6" name="组合 89"/>
            <p:cNvGrpSpPr/>
            <p:nvPr/>
          </p:nvGrpSpPr>
          <p:grpSpPr>
            <a:xfrm>
              <a:off x="4690447" y="2865052"/>
              <a:ext cx="567895" cy="535100"/>
              <a:chOff x="4832350" y="1028700"/>
              <a:chExt cx="522288" cy="492126"/>
            </a:xfrm>
            <a:solidFill>
              <a:srgbClr val="0070C0"/>
            </a:solidFill>
          </p:grpSpPr>
          <p:sp>
            <p:nvSpPr>
              <p:cNvPr id="165" name="Freeform 15"/>
              <p:cNvSpPr/>
              <p:nvPr/>
            </p:nvSpPr>
            <p:spPr bwMode="auto">
              <a:xfrm>
                <a:off x="4916488" y="1176338"/>
                <a:ext cx="306388" cy="266700"/>
              </a:xfrm>
              <a:custGeom>
                <a:avLst/>
                <a:gdLst>
                  <a:gd name="T0" fmla="*/ 14 w 81"/>
                  <a:gd name="T1" fmla="*/ 0 h 71"/>
                  <a:gd name="T2" fmla="*/ 7 w 81"/>
                  <a:gd name="T3" fmla="*/ 2 h 71"/>
                  <a:gd name="T4" fmla="*/ 28 w 81"/>
                  <a:gd name="T5" fmla="*/ 48 h 71"/>
                  <a:gd name="T6" fmla="*/ 68 w 81"/>
                  <a:gd name="T7" fmla="*/ 71 h 71"/>
                  <a:gd name="T8" fmla="*/ 74 w 81"/>
                  <a:gd name="T9" fmla="*/ 69 h 71"/>
                  <a:gd name="T10" fmla="*/ 56 w 81"/>
                  <a:gd name="T11" fmla="*/ 25 h 71"/>
                  <a:gd name="T12" fmla="*/ 53 w 81"/>
                  <a:gd name="T13" fmla="*/ 29 h 71"/>
                  <a:gd name="T14" fmla="*/ 56 w 81"/>
                  <a:gd name="T15" fmla="*/ 33 h 71"/>
                  <a:gd name="T16" fmla="*/ 57 w 81"/>
                  <a:gd name="T17" fmla="*/ 34 h 71"/>
                  <a:gd name="T18" fmla="*/ 57 w 81"/>
                  <a:gd name="T19" fmla="*/ 34 h 71"/>
                  <a:gd name="T20" fmla="*/ 65 w 81"/>
                  <a:gd name="T21" fmla="*/ 60 h 71"/>
                  <a:gd name="T22" fmla="*/ 60 w 81"/>
                  <a:gd name="T23" fmla="*/ 62 h 71"/>
                  <a:gd name="T24" fmla="*/ 32 w 81"/>
                  <a:gd name="T25" fmla="*/ 45 h 71"/>
                  <a:gd name="T26" fmla="*/ 16 w 81"/>
                  <a:gd name="T27" fmla="*/ 11 h 71"/>
                  <a:gd name="T28" fmla="*/ 21 w 81"/>
                  <a:gd name="T29" fmla="*/ 9 h 71"/>
                  <a:gd name="T30" fmla="*/ 43 w 81"/>
                  <a:gd name="T31" fmla="*/ 20 h 71"/>
                  <a:gd name="T32" fmla="*/ 43 w 81"/>
                  <a:gd name="T33" fmla="*/ 19 h 71"/>
                  <a:gd name="T34" fmla="*/ 43 w 81"/>
                  <a:gd name="T35" fmla="*/ 20 h 71"/>
                  <a:gd name="T36" fmla="*/ 48 w 81"/>
                  <a:gd name="T37" fmla="*/ 24 h 71"/>
                  <a:gd name="T38" fmla="*/ 51 w 81"/>
                  <a:gd name="T39" fmla="*/ 20 h 71"/>
                  <a:gd name="T40" fmla="*/ 14 w 81"/>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71">
                    <a:moveTo>
                      <a:pt x="14" y="0"/>
                    </a:moveTo>
                    <a:cubicBezTo>
                      <a:pt x="11" y="0"/>
                      <a:pt x="9" y="0"/>
                      <a:pt x="7" y="2"/>
                    </a:cubicBezTo>
                    <a:cubicBezTo>
                      <a:pt x="0" y="9"/>
                      <a:pt x="10" y="30"/>
                      <a:pt x="28" y="48"/>
                    </a:cubicBezTo>
                    <a:cubicBezTo>
                      <a:pt x="42" y="63"/>
                      <a:pt x="58" y="71"/>
                      <a:pt x="68" y="71"/>
                    </a:cubicBezTo>
                    <a:cubicBezTo>
                      <a:pt x="70" y="71"/>
                      <a:pt x="73" y="71"/>
                      <a:pt x="74" y="69"/>
                    </a:cubicBezTo>
                    <a:cubicBezTo>
                      <a:pt x="81" y="62"/>
                      <a:pt x="73" y="43"/>
                      <a:pt x="56" y="25"/>
                    </a:cubicBezTo>
                    <a:cubicBezTo>
                      <a:pt x="53" y="29"/>
                      <a:pt x="53" y="29"/>
                      <a:pt x="53" y="29"/>
                    </a:cubicBezTo>
                    <a:cubicBezTo>
                      <a:pt x="54" y="30"/>
                      <a:pt x="55" y="32"/>
                      <a:pt x="56" y="33"/>
                    </a:cubicBezTo>
                    <a:cubicBezTo>
                      <a:pt x="57" y="34"/>
                      <a:pt x="57" y="34"/>
                      <a:pt x="57" y="34"/>
                    </a:cubicBezTo>
                    <a:cubicBezTo>
                      <a:pt x="57" y="34"/>
                      <a:pt x="57" y="34"/>
                      <a:pt x="57" y="34"/>
                    </a:cubicBezTo>
                    <a:cubicBezTo>
                      <a:pt x="66" y="45"/>
                      <a:pt x="70" y="56"/>
                      <a:pt x="65" y="60"/>
                    </a:cubicBezTo>
                    <a:cubicBezTo>
                      <a:pt x="64" y="61"/>
                      <a:pt x="62" y="62"/>
                      <a:pt x="60" y="62"/>
                    </a:cubicBezTo>
                    <a:cubicBezTo>
                      <a:pt x="53" y="62"/>
                      <a:pt x="42" y="55"/>
                      <a:pt x="32" y="45"/>
                    </a:cubicBezTo>
                    <a:cubicBezTo>
                      <a:pt x="18" y="31"/>
                      <a:pt x="11" y="16"/>
                      <a:pt x="16" y="11"/>
                    </a:cubicBezTo>
                    <a:cubicBezTo>
                      <a:pt x="18" y="10"/>
                      <a:pt x="19" y="9"/>
                      <a:pt x="21" y="9"/>
                    </a:cubicBezTo>
                    <a:cubicBezTo>
                      <a:pt x="27" y="9"/>
                      <a:pt x="35" y="13"/>
                      <a:pt x="43" y="20"/>
                    </a:cubicBezTo>
                    <a:cubicBezTo>
                      <a:pt x="43" y="19"/>
                      <a:pt x="43" y="19"/>
                      <a:pt x="43" y="19"/>
                    </a:cubicBezTo>
                    <a:cubicBezTo>
                      <a:pt x="43" y="20"/>
                      <a:pt x="43" y="20"/>
                      <a:pt x="43" y="20"/>
                    </a:cubicBezTo>
                    <a:cubicBezTo>
                      <a:pt x="45" y="21"/>
                      <a:pt x="46" y="23"/>
                      <a:pt x="48" y="24"/>
                    </a:cubicBezTo>
                    <a:cubicBezTo>
                      <a:pt x="51" y="20"/>
                      <a:pt x="51" y="20"/>
                      <a:pt x="51" y="20"/>
                    </a:cubicBezTo>
                    <a:cubicBezTo>
                      <a:pt x="37" y="8"/>
                      <a:pt x="23" y="0"/>
                      <a:pt x="14" y="0"/>
                    </a:cubicBezTo>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6" name="Freeform 16"/>
              <p:cNvSpPr/>
              <p:nvPr/>
            </p:nvSpPr>
            <p:spPr bwMode="auto">
              <a:xfrm>
                <a:off x="4832350" y="1141413"/>
                <a:ext cx="404813" cy="379413"/>
              </a:xfrm>
              <a:custGeom>
                <a:avLst/>
                <a:gdLst>
                  <a:gd name="T0" fmla="*/ 12 w 107"/>
                  <a:gd name="T1" fmla="*/ 0 h 101"/>
                  <a:gd name="T2" fmla="*/ 10 w 107"/>
                  <a:gd name="T3" fmla="*/ 1 h 101"/>
                  <a:gd name="T4" fmla="*/ 40 w 107"/>
                  <a:gd name="T5" fmla="*/ 68 h 101"/>
                  <a:gd name="T6" fmla="*/ 96 w 107"/>
                  <a:gd name="T7" fmla="*/ 101 h 101"/>
                  <a:gd name="T8" fmla="*/ 106 w 107"/>
                  <a:gd name="T9" fmla="*/ 97 h 101"/>
                  <a:gd name="T10" fmla="*/ 107 w 107"/>
                  <a:gd name="T11" fmla="*/ 96 h 101"/>
                  <a:gd name="T12" fmla="*/ 99 w 107"/>
                  <a:gd name="T13" fmla="*/ 98 h 101"/>
                  <a:gd name="T14" fmla="*/ 43 w 107"/>
                  <a:gd name="T15" fmla="*/ 65 h 101"/>
                  <a:gd name="T16" fmla="*/ 12 w 107"/>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01">
                    <a:moveTo>
                      <a:pt x="12" y="0"/>
                    </a:moveTo>
                    <a:cubicBezTo>
                      <a:pt x="11" y="1"/>
                      <a:pt x="11" y="1"/>
                      <a:pt x="10" y="1"/>
                    </a:cubicBezTo>
                    <a:cubicBezTo>
                      <a:pt x="0" y="11"/>
                      <a:pt x="13" y="41"/>
                      <a:pt x="40" y="68"/>
                    </a:cubicBezTo>
                    <a:cubicBezTo>
                      <a:pt x="60" y="88"/>
                      <a:pt x="83" y="101"/>
                      <a:pt x="96" y="101"/>
                    </a:cubicBezTo>
                    <a:cubicBezTo>
                      <a:pt x="100" y="101"/>
                      <a:pt x="104" y="100"/>
                      <a:pt x="106" y="97"/>
                    </a:cubicBezTo>
                    <a:cubicBezTo>
                      <a:pt x="106" y="97"/>
                      <a:pt x="107" y="96"/>
                      <a:pt x="107" y="96"/>
                    </a:cubicBezTo>
                    <a:cubicBezTo>
                      <a:pt x="105" y="97"/>
                      <a:pt x="102" y="98"/>
                      <a:pt x="99" y="98"/>
                    </a:cubicBezTo>
                    <a:cubicBezTo>
                      <a:pt x="86" y="98"/>
                      <a:pt x="63" y="85"/>
                      <a:pt x="43" y="65"/>
                    </a:cubicBezTo>
                    <a:cubicBezTo>
                      <a:pt x="18" y="39"/>
                      <a:pt x="4" y="11"/>
                      <a:pt x="12" y="0"/>
                    </a:cubicBezTo>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7" name="Freeform 17"/>
              <p:cNvSpPr/>
              <p:nvPr/>
            </p:nvSpPr>
            <p:spPr bwMode="auto">
              <a:xfrm>
                <a:off x="4848225" y="1119188"/>
                <a:ext cx="438150" cy="384175"/>
              </a:xfrm>
              <a:custGeom>
                <a:avLst/>
                <a:gdLst>
                  <a:gd name="T0" fmla="*/ 20 w 116"/>
                  <a:gd name="T1" fmla="*/ 0 h 102"/>
                  <a:gd name="T2" fmla="*/ 10 w 116"/>
                  <a:gd name="T3" fmla="*/ 3 h 102"/>
                  <a:gd name="T4" fmla="*/ 40 w 116"/>
                  <a:gd name="T5" fmla="*/ 69 h 102"/>
                  <a:gd name="T6" fmla="*/ 97 w 116"/>
                  <a:gd name="T7" fmla="*/ 102 h 102"/>
                  <a:gd name="T8" fmla="*/ 106 w 116"/>
                  <a:gd name="T9" fmla="*/ 99 h 102"/>
                  <a:gd name="T10" fmla="*/ 79 w 116"/>
                  <a:gd name="T11" fmla="*/ 35 h 102"/>
                  <a:gd name="T12" fmla="*/ 75 w 116"/>
                  <a:gd name="T13" fmla="*/ 39 h 102"/>
                  <a:gd name="T14" fmla="*/ 97 w 116"/>
                  <a:gd name="T15" fmla="*/ 89 h 102"/>
                  <a:gd name="T16" fmla="*/ 89 w 116"/>
                  <a:gd name="T17" fmla="*/ 92 h 102"/>
                  <a:gd name="T18" fmla="*/ 44 w 116"/>
                  <a:gd name="T19" fmla="*/ 66 h 102"/>
                  <a:gd name="T20" fmla="*/ 20 w 116"/>
                  <a:gd name="T21" fmla="*/ 13 h 102"/>
                  <a:gd name="T22" fmla="*/ 28 w 116"/>
                  <a:gd name="T23" fmla="*/ 10 h 102"/>
                  <a:gd name="T24" fmla="*/ 70 w 116"/>
                  <a:gd name="T25" fmla="*/ 34 h 102"/>
                  <a:gd name="T26" fmla="*/ 74 w 116"/>
                  <a:gd name="T27" fmla="*/ 30 h 102"/>
                  <a:gd name="T28" fmla="*/ 20 w 116"/>
                  <a:gd name="T2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2">
                    <a:moveTo>
                      <a:pt x="20" y="0"/>
                    </a:moveTo>
                    <a:cubicBezTo>
                      <a:pt x="16" y="0"/>
                      <a:pt x="13" y="1"/>
                      <a:pt x="10" y="3"/>
                    </a:cubicBezTo>
                    <a:cubicBezTo>
                      <a:pt x="0" y="13"/>
                      <a:pt x="14" y="43"/>
                      <a:pt x="40" y="69"/>
                    </a:cubicBezTo>
                    <a:cubicBezTo>
                      <a:pt x="61" y="90"/>
                      <a:pt x="83" y="102"/>
                      <a:pt x="97" y="102"/>
                    </a:cubicBezTo>
                    <a:cubicBezTo>
                      <a:pt x="101" y="102"/>
                      <a:pt x="104" y="101"/>
                      <a:pt x="106" y="99"/>
                    </a:cubicBezTo>
                    <a:cubicBezTo>
                      <a:pt x="116" y="89"/>
                      <a:pt x="104" y="61"/>
                      <a:pt x="79" y="35"/>
                    </a:cubicBezTo>
                    <a:cubicBezTo>
                      <a:pt x="75" y="39"/>
                      <a:pt x="75" y="39"/>
                      <a:pt x="75" y="39"/>
                    </a:cubicBezTo>
                    <a:cubicBezTo>
                      <a:pt x="95" y="59"/>
                      <a:pt x="104" y="82"/>
                      <a:pt x="97" y="89"/>
                    </a:cubicBezTo>
                    <a:cubicBezTo>
                      <a:pt x="95" y="91"/>
                      <a:pt x="92" y="92"/>
                      <a:pt x="89" y="92"/>
                    </a:cubicBezTo>
                    <a:cubicBezTo>
                      <a:pt x="78" y="92"/>
                      <a:pt x="60" y="82"/>
                      <a:pt x="44" y="66"/>
                    </a:cubicBezTo>
                    <a:cubicBezTo>
                      <a:pt x="23" y="44"/>
                      <a:pt x="12" y="21"/>
                      <a:pt x="20" y="13"/>
                    </a:cubicBezTo>
                    <a:cubicBezTo>
                      <a:pt x="22" y="11"/>
                      <a:pt x="24" y="10"/>
                      <a:pt x="28" y="10"/>
                    </a:cubicBezTo>
                    <a:cubicBezTo>
                      <a:pt x="38" y="10"/>
                      <a:pt x="55" y="19"/>
                      <a:pt x="70" y="34"/>
                    </a:cubicBezTo>
                    <a:cubicBezTo>
                      <a:pt x="74" y="30"/>
                      <a:pt x="74" y="30"/>
                      <a:pt x="74" y="30"/>
                    </a:cubicBezTo>
                    <a:cubicBezTo>
                      <a:pt x="54" y="11"/>
                      <a:pt x="33" y="0"/>
                      <a:pt x="20" y="0"/>
                    </a:cubicBezTo>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8" name="Freeform 18"/>
              <p:cNvSpPr/>
              <p:nvPr/>
            </p:nvSpPr>
            <p:spPr bwMode="auto">
              <a:xfrm>
                <a:off x="5260975" y="1028700"/>
                <a:ext cx="52388" cy="71438"/>
              </a:xfrm>
              <a:custGeom>
                <a:avLst/>
                <a:gdLst>
                  <a:gd name="T0" fmla="*/ 31 w 33"/>
                  <a:gd name="T1" fmla="*/ 0 h 45"/>
                  <a:gd name="T2" fmla="*/ 0 w 33"/>
                  <a:gd name="T3" fmla="*/ 29 h 45"/>
                  <a:gd name="T4" fmla="*/ 2 w 33"/>
                  <a:gd name="T5" fmla="*/ 45 h 45"/>
                  <a:gd name="T6" fmla="*/ 33 w 33"/>
                  <a:gd name="T7" fmla="*/ 14 h 45"/>
                  <a:gd name="T8" fmla="*/ 31 w 33"/>
                  <a:gd name="T9" fmla="*/ 0 h 45"/>
                </a:gdLst>
                <a:ahLst/>
                <a:cxnLst>
                  <a:cxn ang="0">
                    <a:pos x="T0" y="T1"/>
                  </a:cxn>
                  <a:cxn ang="0">
                    <a:pos x="T2" y="T3"/>
                  </a:cxn>
                  <a:cxn ang="0">
                    <a:pos x="T4" y="T5"/>
                  </a:cxn>
                  <a:cxn ang="0">
                    <a:pos x="T6" y="T7"/>
                  </a:cxn>
                  <a:cxn ang="0">
                    <a:pos x="T8" y="T9"/>
                  </a:cxn>
                </a:cxnLst>
                <a:rect l="0" t="0" r="r" b="b"/>
                <a:pathLst>
                  <a:path w="33" h="45">
                    <a:moveTo>
                      <a:pt x="31" y="0"/>
                    </a:moveTo>
                    <a:lnTo>
                      <a:pt x="0" y="29"/>
                    </a:lnTo>
                    <a:lnTo>
                      <a:pt x="2" y="45"/>
                    </a:lnTo>
                    <a:lnTo>
                      <a:pt x="33" y="14"/>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9" name="Freeform 19"/>
              <p:cNvSpPr/>
              <p:nvPr/>
            </p:nvSpPr>
            <p:spPr bwMode="auto">
              <a:xfrm>
                <a:off x="5260975" y="1028700"/>
                <a:ext cx="52388" cy="71438"/>
              </a:xfrm>
              <a:custGeom>
                <a:avLst/>
                <a:gdLst>
                  <a:gd name="T0" fmla="*/ 31 w 33"/>
                  <a:gd name="T1" fmla="*/ 0 h 45"/>
                  <a:gd name="T2" fmla="*/ 0 w 33"/>
                  <a:gd name="T3" fmla="*/ 29 h 45"/>
                  <a:gd name="T4" fmla="*/ 2 w 33"/>
                  <a:gd name="T5" fmla="*/ 45 h 45"/>
                  <a:gd name="T6" fmla="*/ 33 w 33"/>
                  <a:gd name="T7" fmla="*/ 14 h 45"/>
                  <a:gd name="T8" fmla="*/ 31 w 33"/>
                  <a:gd name="T9" fmla="*/ 0 h 45"/>
                </a:gdLst>
                <a:ahLst/>
                <a:cxnLst>
                  <a:cxn ang="0">
                    <a:pos x="T0" y="T1"/>
                  </a:cxn>
                  <a:cxn ang="0">
                    <a:pos x="T2" y="T3"/>
                  </a:cxn>
                  <a:cxn ang="0">
                    <a:pos x="T4" y="T5"/>
                  </a:cxn>
                  <a:cxn ang="0">
                    <a:pos x="T6" y="T7"/>
                  </a:cxn>
                  <a:cxn ang="0">
                    <a:pos x="T8" y="T9"/>
                  </a:cxn>
                </a:cxnLst>
                <a:rect l="0" t="0" r="r" b="b"/>
                <a:pathLst>
                  <a:path w="33" h="45">
                    <a:moveTo>
                      <a:pt x="31" y="0"/>
                    </a:moveTo>
                    <a:lnTo>
                      <a:pt x="0" y="29"/>
                    </a:lnTo>
                    <a:lnTo>
                      <a:pt x="2" y="45"/>
                    </a:lnTo>
                    <a:lnTo>
                      <a:pt x="33" y="14"/>
                    </a:lnTo>
                    <a:lnTo>
                      <a:pt x="31" y="0"/>
                    </a:lnTo>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0" name="Freeform 20"/>
              <p:cNvSpPr/>
              <p:nvPr/>
            </p:nvSpPr>
            <p:spPr bwMode="auto">
              <a:xfrm>
                <a:off x="5283200" y="1066800"/>
                <a:ext cx="71438" cy="52388"/>
              </a:xfrm>
              <a:custGeom>
                <a:avLst/>
                <a:gdLst>
                  <a:gd name="T0" fmla="*/ 31 w 45"/>
                  <a:gd name="T1" fmla="*/ 0 h 33"/>
                  <a:gd name="T2" fmla="*/ 0 w 45"/>
                  <a:gd name="T3" fmla="*/ 31 h 33"/>
                  <a:gd name="T4" fmla="*/ 14 w 45"/>
                  <a:gd name="T5" fmla="*/ 33 h 33"/>
                  <a:gd name="T6" fmla="*/ 45 w 45"/>
                  <a:gd name="T7" fmla="*/ 2 h 33"/>
                  <a:gd name="T8" fmla="*/ 31 w 45"/>
                  <a:gd name="T9" fmla="*/ 0 h 33"/>
                </a:gdLst>
                <a:ahLst/>
                <a:cxnLst>
                  <a:cxn ang="0">
                    <a:pos x="T0" y="T1"/>
                  </a:cxn>
                  <a:cxn ang="0">
                    <a:pos x="T2" y="T3"/>
                  </a:cxn>
                  <a:cxn ang="0">
                    <a:pos x="T4" y="T5"/>
                  </a:cxn>
                  <a:cxn ang="0">
                    <a:pos x="T6" y="T7"/>
                  </a:cxn>
                  <a:cxn ang="0">
                    <a:pos x="T8" y="T9"/>
                  </a:cxn>
                </a:cxnLst>
                <a:rect l="0" t="0" r="r" b="b"/>
                <a:pathLst>
                  <a:path w="45" h="33">
                    <a:moveTo>
                      <a:pt x="31" y="0"/>
                    </a:moveTo>
                    <a:lnTo>
                      <a:pt x="0" y="31"/>
                    </a:lnTo>
                    <a:lnTo>
                      <a:pt x="14" y="33"/>
                    </a:lnTo>
                    <a:lnTo>
                      <a:pt x="45" y="2"/>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1" name="Freeform 21"/>
              <p:cNvSpPr/>
              <p:nvPr/>
            </p:nvSpPr>
            <p:spPr bwMode="auto">
              <a:xfrm>
                <a:off x="5283200" y="1066800"/>
                <a:ext cx="71438" cy="52388"/>
              </a:xfrm>
              <a:custGeom>
                <a:avLst/>
                <a:gdLst>
                  <a:gd name="T0" fmla="*/ 31 w 45"/>
                  <a:gd name="T1" fmla="*/ 0 h 33"/>
                  <a:gd name="T2" fmla="*/ 0 w 45"/>
                  <a:gd name="T3" fmla="*/ 31 h 33"/>
                  <a:gd name="T4" fmla="*/ 14 w 45"/>
                  <a:gd name="T5" fmla="*/ 33 h 33"/>
                  <a:gd name="T6" fmla="*/ 45 w 45"/>
                  <a:gd name="T7" fmla="*/ 2 h 33"/>
                  <a:gd name="T8" fmla="*/ 31 w 45"/>
                  <a:gd name="T9" fmla="*/ 0 h 33"/>
                </a:gdLst>
                <a:ahLst/>
                <a:cxnLst>
                  <a:cxn ang="0">
                    <a:pos x="T0" y="T1"/>
                  </a:cxn>
                  <a:cxn ang="0">
                    <a:pos x="T2" y="T3"/>
                  </a:cxn>
                  <a:cxn ang="0">
                    <a:pos x="T4" y="T5"/>
                  </a:cxn>
                  <a:cxn ang="0">
                    <a:pos x="T6" y="T7"/>
                  </a:cxn>
                  <a:cxn ang="0">
                    <a:pos x="T8" y="T9"/>
                  </a:cxn>
                </a:cxnLst>
                <a:rect l="0" t="0" r="r" b="b"/>
                <a:pathLst>
                  <a:path w="45" h="33">
                    <a:moveTo>
                      <a:pt x="31" y="0"/>
                    </a:moveTo>
                    <a:lnTo>
                      <a:pt x="0" y="31"/>
                    </a:lnTo>
                    <a:lnTo>
                      <a:pt x="14" y="33"/>
                    </a:lnTo>
                    <a:lnTo>
                      <a:pt x="45" y="2"/>
                    </a:lnTo>
                    <a:lnTo>
                      <a:pt x="31"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2" name="Freeform 22"/>
              <p:cNvSpPr/>
              <p:nvPr/>
            </p:nvSpPr>
            <p:spPr bwMode="auto">
              <a:xfrm>
                <a:off x="4987925" y="1235075"/>
                <a:ext cx="166688" cy="147638"/>
              </a:xfrm>
              <a:custGeom>
                <a:avLst/>
                <a:gdLst>
                  <a:gd name="T0" fmla="*/ 8 w 44"/>
                  <a:gd name="T1" fmla="*/ 0 h 39"/>
                  <a:gd name="T2" fmla="*/ 4 w 44"/>
                  <a:gd name="T3" fmla="*/ 1 h 39"/>
                  <a:gd name="T4" fmla="*/ 15 w 44"/>
                  <a:gd name="T5" fmla="*/ 26 h 39"/>
                  <a:gd name="T6" fmla="*/ 37 w 44"/>
                  <a:gd name="T7" fmla="*/ 39 h 39"/>
                  <a:gd name="T8" fmla="*/ 41 w 44"/>
                  <a:gd name="T9" fmla="*/ 37 h 39"/>
                  <a:gd name="T10" fmla="*/ 35 w 44"/>
                  <a:gd name="T11" fmla="*/ 19 h 39"/>
                  <a:gd name="T12" fmla="*/ 25 w 44"/>
                  <a:gd name="T13" fmla="*/ 22 h 39"/>
                  <a:gd name="T14" fmla="*/ 20 w 44"/>
                  <a:gd name="T15" fmla="*/ 17 h 39"/>
                  <a:gd name="T16" fmla="*/ 23 w 44"/>
                  <a:gd name="T17" fmla="*/ 7 h 39"/>
                  <a:gd name="T18" fmla="*/ 8 w 44"/>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9">
                    <a:moveTo>
                      <a:pt x="8" y="0"/>
                    </a:moveTo>
                    <a:cubicBezTo>
                      <a:pt x="6" y="0"/>
                      <a:pt x="5" y="0"/>
                      <a:pt x="4" y="1"/>
                    </a:cubicBezTo>
                    <a:cubicBezTo>
                      <a:pt x="0" y="5"/>
                      <a:pt x="5" y="16"/>
                      <a:pt x="15" y="26"/>
                    </a:cubicBezTo>
                    <a:cubicBezTo>
                      <a:pt x="23" y="34"/>
                      <a:pt x="32" y="39"/>
                      <a:pt x="37" y="39"/>
                    </a:cubicBezTo>
                    <a:cubicBezTo>
                      <a:pt x="38" y="39"/>
                      <a:pt x="40" y="38"/>
                      <a:pt x="41" y="37"/>
                    </a:cubicBezTo>
                    <a:cubicBezTo>
                      <a:pt x="44" y="34"/>
                      <a:pt x="41" y="27"/>
                      <a:pt x="35" y="19"/>
                    </a:cubicBezTo>
                    <a:cubicBezTo>
                      <a:pt x="25" y="22"/>
                      <a:pt x="25" y="22"/>
                      <a:pt x="25" y="22"/>
                    </a:cubicBezTo>
                    <a:cubicBezTo>
                      <a:pt x="20" y="17"/>
                      <a:pt x="20" y="17"/>
                      <a:pt x="20" y="17"/>
                    </a:cubicBezTo>
                    <a:cubicBezTo>
                      <a:pt x="23" y="7"/>
                      <a:pt x="23" y="7"/>
                      <a:pt x="23" y="7"/>
                    </a:cubicBezTo>
                    <a:cubicBezTo>
                      <a:pt x="17" y="2"/>
                      <a:pt x="11" y="0"/>
                      <a:pt x="8" y="0"/>
                    </a:cubicBezTo>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3" name="Freeform 23"/>
              <p:cNvSpPr/>
              <p:nvPr/>
            </p:nvSpPr>
            <p:spPr bwMode="auto">
              <a:xfrm>
                <a:off x="5067300" y="1055688"/>
                <a:ext cx="261938" cy="255588"/>
              </a:xfrm>
              <a:custGeom>
                <a:avLst/>
                <a:gdLst>
                  <a:gd name="T0" fmla="*/ 158 w 165"/>
                  <a:gd name="T1" fmla="*/ 0 h 161"/>
                  <a:gd name="T2" fmla="*/ 14 w 165"/>
                  <a:gd name="T3" fmla="*/ 140 h 161"/>
                  <a:gd name="T4" fmla="*/ 7 w 165"/>
                  <a:gd name="T5" fmla="*/ 128 h 161"/>
                  <a:gd name="T6" fmla="*/ 0 w 165"/>
                  <a:gd name="T7" fmla="*/ 151 h 161"/>
                  <a:gd name="T8" fmla="*/ 10 w 165"/>
                  <a:gd name="T9" fmla="*/ 161 h 161"/>
                  <a:gd name="T10" fmla="*/ 34 w 165"/>
                  <a:gd name="T11" fmla="*/ 154 h 161"/>
                  <a:gd name="T12" fmla="*/ 22 w 165"/>
                  <a:gd name="T13" fmla="*/ 147 h 161"/>
                  <a:gd name="T14" fmla="*/ 165 w 165"/>
                  <a:gd name="T15" fmla="*/ 7 h 161"/>
                  <a:gd name="T16" fmla="*/ 158 w 165"/>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1">
                    <a:moveTo>
                      <a:pt x="158" y="0"/>
                    </a:moveTo>
                    <a:lnTo>
                      <a:pt x="14" y="140"/>
                    </a:lnTo>
                    <a:lnTo>
                      <a:pt x="7" y="128"/>
                    </a:lnTo>
                    <a:lnTo>
                      <a:pt x="0" y="151"/>
                    </a:lnTo>
                    <a:lnTo>
                      <a:pt x="10" y="161"/>
                    </a:lnTo>
                    <a:lnTo>
                      <a:pt x="34" y="154"/>
                    </a:lnTo>
                    <a:lnTo>
                      <a:pt x="22" y="147"/>
                    </a:lnTo>
                    <a:lnTo>
                      <a:pt x="165" y="7"/>
                    </a:lnTo>
                    <a:lnTo>
                      <a:pt x="15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4" name="Freeform 24"/>
              <p:cNvSpPr/>
              <p:nvPr/>
            </p:nvSpPr>
            <p:spPr bwMode="auto">
              <a:xfrm>
                <a:off x="5067300" y="1055688"/>
                <a:ext cx="261938" cy="255588"/>
              </a:xfrm>
              <a:custGeom>
                <a:avLst/>
                <a:gdLst>
                  <a:gd name="T0" fmla="*/ 158 w 165"/>
                  <a:gd name="T1" fmla="*/ 0 h 161"/>
                  <a:gd name="T2" fmla="*/ 14 w 165"/>
                  <a:gd name="T3" fmla="*/ 140 h 161"/>
                  <a:gd name="T4" fmla="*/ 7 w 165"/>
                  <a:gd name="T5" fmla="*/ 128 h 161"/>
                  <a:gd name="T6" fmla="*/ 0 w 165"/>
                  <a:gd name="T7" fmla="*/ 151 h 161"/>
                  <a:gd name="T8" fmla="*/ 10 w 165"/>
                  <a:gd name="T9" fmla="*/ 161 h 161"/>
                  <a:gd name="T10" fmla="*/ 34 w 165"/>
                  <a:gd name="T11" fmla="*/ 154 h 161"/>
                  <a:gd name="T12" fmla="*/ 22 w 165"/>
                  <a:gd name="T13" fmla="*/ 147 h 161"/>
                  <a:gd name="T14" fmla="*/ 165 w 165"/>
                  <a:gd name="T15" fmla="*/ 7 h 161"/>
                  <a:gd name="T16" fmla="*/ 158 w 165"/>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1">
                    <a:moveTo>
                      <a:pt x="158" y="0"/>
                    </a:moveTo>
                    <a:lnTo>
                      <a:pt x="14" y="140"/>
                    </a:lnTo>
                    <a:lnTo>
                      <a:pt x="7" y="128"/>
                    </a:lnTo>
                    <a:lnTo>
                      <a:pt x="0" y="151"/>
                    </a:lnTo>
                    <a:lnTo>
                      <a:pt x="10" y="161"/>
                    </a:lnTo>
                    <a:lnTo>
                      <a:pt x="34" y="154"/>
                    </a:lnTo>
                    <a:lnTo>
                      <a:pt x="22" y="147"/>
                    </a:lnTo>
                    <a:lnTo>
                      <a:pt x="165" y="7"/>
                    </a:lnTo>
                    <a:lnTo>
                      <a:pt x="158" y="0"/>
                    </a:lnTo>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grpSp>
        <p:nvGrpSpPr>
          <p:cNvPr id="7" name="组合 176"/>
          <p:cNvGrpSpPr/>
          <p:nvPr/>
        </p:nvGrpSpPr>
        <p:grpSpPr>
          <a:xfrm>
            <a:off x="3991312" y="2147791"/>
            <a:ext cx="593961" cy="593961"/>
            <a:chOff x="4692046" y="3749516"/>
            <a:chExt cx="877102" cy="877102"/>
          </a:xfrm>
        </p:grpSpPr>
        <p:grpSp>
          <p:nvGrpSpPr>
            <p:cNvPr id="8" name="组合 103"/>
            <p:cNvGrpSpPr/>
            <p:nvPr/>
          </p:nvGrpSpPr>
          <p:grpSpPr>
            <a:xfrm>
              <a:off x="4692046" y="3749516"/>
              <a:ext cx="877102" cy="877102"/>
              <a:chOff x="304800" y="673100"/>
              <a:chExt cx="4000500" cy="4000500"/>
            </a:xfrm>
            <a:effectLst>
              <a:outerShdw blurRad="444500" dist="254000" dir="8100000" algn="tr" rotWithShape="0">
                <a:prstClr val="black">
                  <a:alpha val="50000"/>
                </a:prstClr>
              </a:outerShdw>
            </a:effectLst>
          </p:grpSpPr>
          <p:sp>
            <p:nvSpPr>
              <p:cNvPr id="198" name="同心圆 1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ea typeface="微软雅黑" panose="020B0503020204020204" charset="-122"/>
                </a:endParaRPr>
              </a:p>
            </p:txBody>
          </p:sp>
          <p:sp>
            <p:nvSpPr>
              <p:cNvPr id="199" name="椭圆 198"/>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charset="-122"/>
                </a:endParaRPr>
              </a:p>
            </p:txBody>
          </p:sp>
        </p:grpSp>
        <p:grpSp>
          <p:nvGrpSpPr>
            <p:cNvPr id="9" name="组合 104"/>
            <p:cNvGrpSpPr/>
            <p:nvPr/>
          </p:nvGrpSpPr>
          <p:grpSpPr>
            <a:xfrm>
              <a:off x="4853368" y="3997911"/>
              <a:ext cx="554440" cy="377595"/>
              <a:chOff x="4156075" y="2292350"/>
              <a:chExt cx="552450" cy="376238"/>
            </a:xfrm>
            <a:solidFill>
              <a:srgbClr val="0070C0"/>
            </a:solidFill>
          </p:grpSpPr>
          <p:sp>
            <p:nvSpPr>
              <p:cNvPr id="180" name="Freeform 27"/>
              <p:cNvSpPr/>
              <p:nvPr/>
            </p:nvSpPr>
            <p:spPr bwMode="auto">
              <a:xfrm>
                <a:off x="4352925" y="2292350"/>
                <a:ext cx="158750" cy="161925"/>
              </a:xfrm>
              <a:custGeom>
                <a:avLst/>
                <a:gdLst>
                  <a:gd name="T0" fmla="*/ 21 w 42"/>
                  <a:gd name="T1" fmla="*/ 0 h 43"/>
                  <a:gd name="T2" fmla="*/ 0 w 42"/>
                  <a:gd name="T3" fmla="*/ 22 h 43"/>
                  <a:gd name="T4" fmla="*/ 21 w 42"/>
                  <a:gd name="T5" fmla="*/ 43 h 43"/>
                  <a:gd name="T6" fmla="*/ 21 w 42"/>
                  <a:gd name="T7" fmla="*/ 43 h 43"/>
                  <a:gd name="T8" fmla="*/ 42 w 42"/>
                  <a:gd name="T9" fmla="*/ 22 h 43"/>
                  <a:gd name="T10" fmla="*/ 21 w 42"/>
                  <a:gd name="T11" fmla="*/ 0 h 43"/>
                </a:gdLst>
                <a:ahLst/>
                <a:cxnLst>
                  <a:cxn ang="0">
                    <a:pos x="T0" y="T1"/>
                  </a:cxn>
                  <a:cxn ang="0">
                    <a:pos x="T2" y="T3"/>
                  </a:cxn>
                  <a:cxn ang="0">
                    <a:pos x="T4" y="T5"/>
                  </a:cxn>
                  <a:cxn ang="0">
                    <a:pos x="T6" y="T7"/>
                  </a:cxn>
                  <a:cxn ang="0">
                    <a:pos x="T8" y="T9"/>
                  </a:cxn>
                  <a:cxn ang="0">
                    <a:pos x="T10" y="T11"/>
                  </a:cxn>
                </a:cxnLst>
                <a:rect l="0" t="0" r="r" b="b"/>
                <a:pathLst>
                  <a:path w="42" h="43">
                    <a:moveTo>
                      <a:pt x="21" y="0"/>
                    </a:moveTo>
                    <a:cubicBezTo>
                      <a:pt x="9" y="0"/>
                      <a:pt x="0" y="10"/>
                      <a:pt x="0" y="22"/>
                    </a:cubicBezTo>
                    <a:cubicBezTo>
                      <a:pt x="0" y="33"/>
                      <a:pt x="9" y="43"/>
                      <a:pt x="21" y="43"/>
                    </a:cubicBezTo>
                    <a:cubicBezTo>
                      <a:pt x="21" y="43"/>
                      <a:pt x="21" y="43"/>
                      <a:pt x="21" y="43"/>
                    </a:cubicBezTo>
                    <a:cubicBezTo>
                      <a:pt x="33" y="43"/>
                      <a:pt x="42" y="33"/>
                      <a:pt x="42" y="22"/>
                    </a:cubicBezTo>
                    <a:cubicBezTo>
                      <a:pt x="42" y="10"/>
                      <a:pt x="33" y="0"/>
                      <a:pt x="21" y="0"/>
                    </a:cubicBez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1" name="Freeform 28"/>
              <p:cNvSpPr/>
              <p:nvPr/>
            </p:nvSpPr>
            <p:spPr bwMode="auto">
              <a:xfrm>
                <a:off x="4284663" y="2462213"/>
                <a:ext cx="295275" cy="206375"/>
              </a:xfrm>
              <a:custGeom>
                <a:avLst/>
                <a:gdLst>
                  <a:gd name="T0" fmla="*/ 55 w 78"/>
                  <a:gd name="T1" fmla="*/ 0 h 55"/>
                  <a:gd name="T2" fmla="*/ 39 w 78"/>
                  <a:gd name="T3" fmla="*/ 45 h 55"/>
                  <a:gd name="T4" fmla="*/ 23 w 78"/>
                  <a:gd name="T5" fmla="*/ 0 h 55"/>
                  <a:gd name="T6" fmla="*/ 0 w 78"/>
                  <a:gd name="T7" fmla="*/ 33 h 55"/>
                  <a:gd name="T8" fmla="*/ 0 w 78"/>
                  <a:gd name="T9" fmla="*/ 34 h 55"/>
                  <a:gd name="T10" fmla="*/ 0 w 78"/>
                  <a:gd name="T11" fmla="*/ 35 h 55"/>
                  <a:gd name="T12" fmla="*/ 39 w 78"/>
                  <a:gd name="T13" fmla="*/ 55 h 55"/>
                  <a:gd name="T14" fmla="*/ 78 w 78"/>
                  <a:gd name="T15" fmla="*/ 35 h 55"/>
                  <a:gd name="T16" fmla="*/ 78 w 78"/>
                  <a:gd name="T17" fmla="*/ 34 h 55"/>
                  <a:gd name="T18" fmla="*/ 78 w 78"/>
                  <a:gd name="T19" fmla="*/ 33 h 55"/>
                  <a:gd name="T20" fmla="*/ 55 w 78"/>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5">
                    <a:moveTo>
                      <a:pt x="55" y="0"/>
                    </a:moveTo>
                    <a:cubicBezTo>
                      <a:pt x="39" y="45"/>
                      <a:pt x="39" y="45"/>
                      <a:pt x="39" y="45"/>
                    </a:cubicBezTo>
                    <a:cubicBezTo>
                      <a:pt x="23" y="0"/>
                      <a:pt x="23" y="0"/>
                      <a:pt x="23" y="0"/>
                    </a:cubicBezTo>
                    <a:cubicBezTo>
                      <a:pt x="10" y="6"/>
                      <a:pt x="1" y="19"/>
                      <a:pt x="0" y="33"/>
                    </a:cubicBezTo>
                    <a:cubicBezTo>
                      <a:pt x="0" y="34"/>
                      <a:pt x="0" y="34"/>
                      <a:pt x="0" y="34"/>
                    </a:cubicBezTo>
                    <a:cubicBezTo>
                      <a:pt x="0" y="35"/>
                      <a:pt x="0" y="35"/>
                      <a:pt x="0" y="35"/>
                    </a:cubicBezTo>
                    <a:cubicBezTo>
                      <a:pt x="1" y="44"/>
                      <a:pt x="18" y="55"/>
                      <a:pt x="39" y="55"/>
                    </a:cubicBezTo>
                    <a:cubicBezTo>
                      <a:pt x="60" y="55"/>
                      <a:pt x="77" y="44"/>
                      <a:pt x="78" y="35"/>
                    </a:cubicBezTo>
                    <a:cubicBezTo>
                      <a:pt x="78" y="34"/>
                      <a:pt x="78" y="34"/>
                      <a:pt x="78" y="34"/>
                    </a:cubicBezTo>
                    <a:cubicBezTo>
                      <a:pt x="78" y="33"/>
                      <a:pt x="78" y="33"/>
                      <a:pt x="78" y="33"/>
                    </a:cubicBezTo>
                    <a:cubicBezTo>
                      <a:pt x="77" y="19"/>
                      <a:pt x="68" y="6"/>
                      <a:pt x="55" y="0"/>
                    </a:cubicBez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2" name="Freeform 29"/>
              <p:cNvSpPr/>
              <p:nvPr/>
            </p:nvSpPr>
            <p:spPr bwMode="auto">
              <a:xfrm>
                <a:off x="4416425" y="2457450"/>
                <a:ext cx="30163" cy="30163"/>
              </a:xfrm>
              <a:custGeom>
                <a:avLst/>
                <a:gdLst>
                  <a:gd name="T0" fmla="*/ 10 w 19"/>
                  <a:gd name="T1" fmla="*/ 0 h 19"/>
                  <a:gd name="T2" fmla="*/ 0 w 19"/>
                  <a:gd name="T3" fmla="*/ 10 h 19"/>
                  <a:gd name="T4" fmla="*/ 10 w 19"/>
                  <a:gd name="T5" fmla="*/ 19 h 19"/>
                  <a:gd name="T6" fmla="*/ 19 w 19"/>
                  <a:gd name="T7" fmla="*/ 10 h 19"/>
                  <a:gd name="T8" fmla="*/ 10 w 19"/>
                  <a:gd name="T9" fmla="*/ 0 h 19"/>
                </a:gdLst>
                <a:ahLst/>
                <a:cxnLst>
                  <a:cxn ang="0">
                    <a:pos x="T0" y="T1"/>
                  </a:cxn>
                  <a:cxn ang="0">
                    <a:pos x="T2" y="T3"/>
                  </a:cxn>
                  <a:cxn ang="0">
                    <a:pos x="T4" y="T5"/>
                  </a:cxn>
                  <a:cxn ang="0">
                    <a:pos x="T6" y="T7"/>
                  </a:cxn>
                  <a:cxn ang="0">
                    <a:pos x="T8" y="T9"/>
                  </a:cxn>
                </a:cxnLst>
                <a:rect l="0" t="0" r="r" b="b"/>
                <a:pathLst>
                  <a:path w="19" h="19">
                    <a:moveTo>
                      <a:pt x="10" y="0"/>
                    </a:moveTo>
                    <a:lnTo>
                      <a:pt x="0" y="10"/>
                    </a:lnTo>
                    <a:lnTo>
                      <a:pt x="10" y="19"/>
                    </a:lnTo>
                    <a:lnTo>
                      <a:pt x="19" y="1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3" name="Freeform 30"/>
              <p:cNvSpPr/>
              <p:nvPr/>
            </p:nvSpPr>
            <p:spPr bwMode="auto">
              <a:xfrm>
                <a:off x="4416425" y="2457450"/>
                <a:ext cx="30163" cy="30163"/>
              </a:xfrm>
              <a:custGeom>
                <a:avLst/>
                <a:gdLst>
                  <a:gd name="T0" fmla="*/ 10 w 19"/>
                  <a:gd name="T1" fmla="*/ 0 h 19"/>
                  <a:gd name="T2" fmla="*/ 0 w 19"/>
                  <a:gd name="T3" fmla="*/ 10 h 19"/>
                  <a:gd name="T4" fmla="*/ 10 w 19"/>
                  <a:gd name="T5" fmla="*/ 19 h 19"/>
                  <a:gd name="T6" fmla="*/ 19 w 19"/>
                  <a:gd name="T7" fmla="*/ 10 h 19"/>
                  <a:gd name="T8" fmla="*/ 10 w 19"/>
                  <a:gd name="T9" fmla="*/ 0 h 19"/>
                </a:gdLst>
                <a:ahLst/>
                <a:cxnLst>
                  <a:cxn ang="0">
                    <a:pos x="T0" y="T1"/>
                  </a:cxn>
                  <a:cxn ang="0">
                    <a:pos x="T2" y="T3"/>
                  </a:cxn>
                  <a:cxn ang="0">
                    <a:pos x="T4" y="T5"/>
                  </a:cxn>
                  <a:cxn ang="0">
                    <a:pos x="T6" y="T7"/>
                  </a:cxn>
                  <a:cxn ang="0">
                    <a:pos x="T8" y="T9"/>
                  </a:cxn>
                </a:cxnLst>
                <a:rect l="0" t="0" r="r" b="b"/>
                <a:pathLst>
                  <a:path w="19" h="19">
                    <a:moveTo>
                      <a:pt x="10" y="0"/>
                    </a:moveTo>
                    <a:lnTo>
                      <a:pt x="0" y="10"/>
                    </a:lnTo>
                    <a:lnTo>
                      <a:pt x="10" y="19"/>
                    </a:lnTo>
                    <a:lnTo>
                      <a:pt x="19" y="10"/>
                    </a:lnTo>
                    <a:lnTo>
                      <a:pt x="10"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4" name="Freeform 31"/>
              <p:cNvSpPr/>
              <p:nvPr/>
            </p:nvSpPr>
            <p:spPr bwMode="auto">
              <a:xfrm>
                <a:off x="4408488" y="2487613"/>
                <a:ext cx="46038" cy="109538"/>
              </a:xfrm>
              <a:custGeom>
                <a:avLst/>
                <a:gdLst>
                  <a:gd name="T0" fmla="*/ 15 w 29"/>
                  <a:gd name="T1" fmla="*/ 0 h 69"/>
                  <a:gd name="T2" fmla="*/ 7 w 29"/>
                  <a:gd name="T3" fmla="*/ 5 h 69"/>
                  <a:gd name="T4" fmla="*/ 0 w 29"/>
                  <a:gd name="T5" fmla="*/ 36 h 69"/>
                  <a:gd name="T6" fmla="*/ 15 w 29"/>
                  <a:gd name="T7" fmla="*/ 69 h 69"/>
                  <a:gd name="T8" fmla="*/ 29 w 29"/>
                  <a:gd name="T9" fmla="*/ 36 h 69"/>
                  <a:gd name="T10" fmla="*/ 22 w 29"/>
                  <a:gd name="T11" fmla="*/ 5 h 69"/>
                  <a:gd name="T12" fmla="*/ 15 w 2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29" h="69">
                    <a:moveTo>
                      <a:pt x="15" y="0"/>
                    </a:moveTo>
                    <a:lnTo>
                      <a:pt x="7" y="5"/>
                    </a:lnTo>
                    <a:lnTo>
                      <a:pt x="0" y="36"/>
                    </a:lnTo>
                    <a:lnTo>
                      <a:pt x="15" y="69"/>
                    </a:lnTo>
                    <a:lnTo>
                      <a:pt x="29" y="36"/>
                    </a:lnTo>
                    <a:lnTo>
                      <a:pt x="22" y="5"/>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5" name="Freeform 32"/>
              <p:cNvSpPr/>
              <p:nvPr/>
            </p:nvSpPr>
            <p:spPr bwMode="auto">
              <a:xfrm>
                <a:off x="4408488" y="2487613"/>
                <a:ext cx="46038" cy="109538"/>
              </a:xfrm>
              <a:custGeom>
                <a:avLst/>
                <a:gdLst>
                  <a:gd name="T0" fmla="*/ 15 w 29"/>
                  <a:gd name="T1" fmla="*/ 0 h 69"/>
                  <a:gd name="T2" fmla="*/ 7 w 29"/>
                  <a:gd name="T3" fmla="*/ 5 h 69"/>
                  <a:gd name="T4" fmla="*/ 0 w 29"/>
                  <a:gd name="T5" fmla="*/ 36 h 69"/>
                  <a:gd name="T6" fmla="*/ 15 w 29"/>
                  <a:gd name="T7" fmla="*/ 69 h 69"/>
                  <a:gd name="T8" fmla="*/ 29 w 29"/>
                  <a:gd name="T9" fmla="*/ 36 h 69"/>
                  <a:gd name="T10" fmla="*/ 22 w 29"/>
                  <a:gd name="T11" fmla="*/ 5 h 69"/>
                  <a:gd name="T12" fmla="*/ 15 w 2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29" h="69">
                    <a:moveTo>
                      <a:pt x="15" y="0"/>
                    </a:moveTo>
                    <a:lnTo>
                      <a:pt x="7" y="5"/>
                    </a:lnTo>
                    <a:lnTo>
                      <a:pt x="0" y="36"/>
                    </a:lnTo>
                    <a:lnTo>
                      <a:pt x="15" y="69"/>
                    </a:lnTo>
                    <a:lnTo>
                      <a:pt x="29" y="36"/>
                    </a:lnTo>
                    <a:lnTo>
                      <a:pt x="22" y="5"/>
                    </a:lnTo>
                    <a:lnTo>
                      <a:pt x="15" y="0"/>
                    </a:ln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6" name="Oval 33"/>
              <p:cNvSpPr>
                <a:spLocks noChangeArrowheads="1"/>
              </p:cNvSpPr>
              <p:nvPr/>
            </p:nvSpPr>
            <p:spPr bwMode="auto">
              <a:xfrm>
                <a:off x="4205288" y="2333625"/>
                <a:ext cx="115888" cy="120650"/>
              </a:xfrm>
              <a:prstGeom prst="ellipse">
                <a:avLst/>
              </a:pr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7" name="Freeform 34"/>
              <p:cNvSpPr/>
              <p:nvPr/>
            </p:nvSpPr>
            <p:spPr bwMode="auto">
              <a:xfrm>
                <a:off x="4254500" y="2454275"/>
                <a:ext cx="17463" cy="22225"/>
              </a:xfrm>
              <a:custGeom>
                <a:avLst/>
                <a:gdLst>
                  <a:gd name="T0" fmla="*/ 4 w 11"/>
                  <a:gd name="T1" fmla="*/ 0 h 14"/>
                  <a:gd name="T2" fmla="*/ 0 w 11"/>
                  <a:gd name="T3" fmla="*/ 7 h 14"/>
                  <a:gd name="T4" fmla="*/ 4 w 11"/>
                  <a:gd name="T5" fmla="*/ 14 h 14"/>
                  <a:gd name="T6" fmla="*/ 11 w 11"/>
                  <a:gd name="T7" fmla="*/ 7 h 14"/>
                  <a:gd name="T8" fmla="*/ 4 w 11"/>
                  <a:gd name="T9" fmla="*/ 0 h 14"/>
                </a:gdLst>
                <a:ahLst/>
                <a:cxnLst>
                  <a:cxn ang="0">
                    <a:pos x="T0" y="T1"/>
                  </a:cxn>
                  <a:cxn ang="0">
                    <a:pos x="T2" y="T3"/>
                  </a:cxn>
                  <a:cxn ang="0">
                    <a:pos x="T4" y="T5"/>
                  </a:cxn>
                  <a:cxn ang="0">
                    <a:pos x="T6" y="T7"/>
                  </a:cxn>
                  <a:cxn ang="0">
                    <a:pos x="T8" y="T9"/>
                  </a:cxn>
                </a:cxnLst>
                <a:rect l="0" t="0" r="r" b="b"/>
                <a:pathLst>
                  <a:path w="11" h="14">
                    <a:moveTo>
                      <a:pt x="4" y="0"/>
                    </a:moveTo>
                    <a:lnTo>
                      <a:pt x="0" y="7"/>
                    </a:lnTo>
                    <a:lnTo>
                      <a:pt x="4" y="14"/>
                    </a:lnTo>
                    <a:lnTo>
                      <a:pt x="11" y="7"/>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8" name="Freeform 35"/>
              <p:cNvSpPr/>
              <p:nvPr/>
            </p:nvSpPr>
            <p:spPr bwMode="auto">
              <a:xfrm>
                <a:off x="4254500" y="2454275"/>
                <a:ext cx="17463" cy="22225"/>
              </a:xfrm>
              <a:custGeom>
                <a:avLst/>
                <a:gdLst>
                  <a:gd name="T0" fmla="*/ 4 w 11"/>
                  <a:gd name="T1" fmla="*/ 0 h 14"/>
                  <a:gd name="T2" fmla="*/ 0 w 11"/>
                  <a:gd name="T3" fmla="*/ 7 h 14"/>
                  <a:gd name="T4" fmla="*/ 4 w 11"/>
                  <a:gd name="T5" fmla="*/ 14 h 14"/>
                  <a:gd name="T6" fmla="*/ 11 w 11"/>
                  <a:gd name="T7" fmla="*/ 7 h 14"/>
                  <a:gd name="T8" fmla="*/ 4 w 11"/>
                  <a:gd name="T9" fmla="*/ 0 h 14"/>
                </a:gdLst>
                <a:ahLst/>
                <a:cxnLst>
                  <a:cxn ang="0">
                    <a:pos x="T0" y="T1"/>
                  </a:cxn>
                  <a:cxn ang="0">
                    <a:pos x="T2" y="T3"/>
                  </a:cxn>
                  <a:cxn ang="0">
                    <a:pos x="T4" y="T5"/>
                  </a:cxn>
                  <a:cxn ang="0">
                    <a:pos x="T6" y="T7"/>
                  </a:cxn>
                  <a:cxn ang="0">
                    <a:pos x="T8" y="T9"/>
                  </a:cxn>
                </a:cxnLst>
                <a:rect l="0" t="0" r="r" b="b"/>
                <a:pathLst>
                  <a:path w="11" h="14">
                    <a:moveTo>
                      <a:pt x="4" y="0"/>
                    </a:moveTo>
                    <a:lnTo>
                      <a:pt x="0" y="7"/>
                    </a:lnTo>
                    <a:lnTo>
                      <a:pt x="4" y="14"/>
                    </a:lnTo>
                    <a:lnTo>
                      <a:pt x="11" y="7"/>
                    </a:lnTo>
                    <a:lnTo>
                      <a:pt x="4"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9" name="Freeform 36"/>
              <p:cNvSpPr/>
              <p:nvPr/>
            </p:nvSpPr>
            <p:spPr bwMode="auto">
              <a:xfrm>
                <a:off x="4246563" y="2476500"/>
                <a:ext cx="33338" cy="79375"/>
              </a:xfrm>
              <a:custGeom>
                <a:avLst/>
                <a:gdLst>
                  <a:gd name="T0" fmla="*/ 9 w 21"/>
                  <a:gd name="T1" fmla="*/ 0 h 50"/>
                  <a:gd name="T2" fmla="*/ 9 w 21"/>
                  <a:gd name="T3" fmla="*/ 0 h 50"/>
                  <a:gd name="T4" fmla="*/ 5 w 21"/>
                  <a:gd name="T5" fmla="*/ 5 h 50"/>
                  <a:gd name="T6" fmla="*/ 0 w 21"/>
                  <a:gd name="T7" fmla="*/ 26 h 50"/>
                  <a:gd name="T8" fmla="*/ 9 w 21"/>
                  <a:gd name="T9" fmla="*/ 50 h 50"/>
                  <a:gd name="T10" fmla="*/ 21 w 21"/>
                  <a:gd name="T11" fmla="*/ 26 h 50"/>
                  <a:gd name="T12" fmla="*/ 14 w 21"/>
                  <a:gd name="T13" fmla="*/ 5 h 50"/>
                  <a:gd name="T14" fmla="*/ 9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9" y="0"/>
                    </a:moveTo>
                    <a:lnTo>
                      <a:pt x="9" y="0"/>
                    </a:lnTo>
                    <a:lnTo>
                      <a:pt x="5" y="5"/>
                    </a:lnTo>
                    <a:lnTo>
                      <a:pt x="0" y="26"/>
                    </a:lnTo>
                    <a:lnTo>
                      <a:pt x="9" y="50"/>
                    </a:lnTo>
                    <a:lnTo>
                      <a:pt x="21" y="26"/>
                    </a:lnTo>
                    <a:lnTo>
                      <a:pt x="14" y="5"/>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0" name="Freeform 37"/>
              <p:cNvSpPr/>
              <p:nvPr/>
            </p:nvSpPr>
            <p:spPr bwMode="auto">
              <a:xfrm>
                <a:off x="4246563" y="2476500"/>
                <a:ext cx="33338" cy="79375"/>
              </a:xfrm>
              <a:custGeom>
                <a:avLst/>
                <a:gdLst>
                  <a:gd name="T0" fmla="*/ 9 w 21"/>
                  <a:gd name="T1" fmla="*/ 0 h 50"/>
                  <a:gd name="T2" fmla="*/ 9 w 21"/>
                  <a:gd name="T3" fmla="*/ 0 h 50"/>
                  <a:gd name="T4" fmla="*/ 5 w 21"/>
                  <a:gd name="T5" fmla="*/ 5 h 50"/>
                  <a:gd name="T6" fmla="*/ 0 w 21"/>
                  <a:gd name="T7" fmla="*/ 26 h 50"/>
                  <a:gd name="T8" fmla="*/ 9 w 21"/>
                  <a:gd name="T9" fmla="*/ 50 h 50"/>
                  <a:gd name="T10" fmla="*/ 21 w 21"/>
                  <a:gd name="T11" fmla="*/ 26 h 50"/>
                  <a:gd name="T12" fmla="*/ 14 w 21"/>
                  <a:gd name="T13" fmla="*/ 5 h 50"/>
                  <a:gd name="T14" fmla="*/ 9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9" y="0"/>
                    </a:moveTo>
                    <a:lnTo>
                      <a:pt x="9" y="0"/>
                    </a:lnTo>
                    <a:lnTo>
                      <a:pt x="5" y="5"/>
                    </a:lnTo>
                    <a:lnTo>
                      <a:pt x="0" y="26"/>
                    </a:lnTo>
                    <a:lnTo>
                      <a:pt x="9" y="50"/>
                    </a:lnTo>
                    <a:lnTo>
                      <a:pt x="21" y="26"/>
                    </a:lnTo>
                    <a:lnTo>
                      <a:pt x="14" y="5"/>
                    </a:lnTo>
                    <a:lnTo>
                      <a:pt x="9" y="0"/>
                    </a:ln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1" name="Oval 38"/>
              <p:cNvSpPr>
                <a:spLocks noChangeArrowheads="1"/>
              </p:cNvSpPr>
              <p:nvPr/>
            </p:nvSpPr>
            <p:spPr bwMode="auto">
              <a:xfrm>
                <a:off x="4541838" y="2333625"/>
                <a:ext cx="117475" cy="120650"/>
              </a:xfrm>
              <a:prstGeom prst="ellipse">
                <a:avLst/>
              </a:pr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2" name="Freeform 39"/>
              <p:cNvSpPr/>
              <p:nvPr/>
            </p:nvSpPr>
            <p:spPr bwMode="auto">
              <a:xfrm>
                <a:off x="4530725" y="2457450"/>
                <a:ext cx="177800" cy="150813"/>
              </a:xfrm>
              <a:custGeom>
                <a:avLst/>
                <a:gdLst>
                  <a:gd name="T0" fmla="*/ 30 w 47"/>
                  <a:gd name="T1" fmla="*/ 0 h 40"/>
                  <a:gd name="T2" fmla="*/ 19 w 47"/>
                  <a:gd name="T3" fmla="*/ 33 h 40"/>
                  <a:gd name="T4" fmla="*/ 7 w 47"/>
                  <a:gd name="T5" fmla="*/ 0 h 40"/>
                  <a:gd name="T6" fmla="*/ 0 w 47"/>
                  <a:gd name="T7" fmla="*/ 5 h 40"/>
                  <a:gd name="T8" fmla="*/ 15 w 47"/>
                  <a:gd name="T9" fmla="*/ 34 h 40"/>
                  <a:gd name="T10" fmla="*/ 15 w 47"/>
                  <a:gd name="T11" fmla="*/ 35 h 40"/>
                  <a:gd name="T12" fmla="*/ 15 w 47"/>
                  <a:gd name="T13" fmla="*/ 36 h 40"/>
                  <a:gd name="T14" fmla="*/ 15 w 47"/>
                  <a:gd name="T15" fmla="*/ 36 h 40"/>
                  <a:gd name="T16" fmla="*/ 14 w 47"/>
                  <a:gd name="T17" fmla="*/ 40 h 40"/>
                  <a:gd name="T18" fmla="*/ 19 w 47"/>
                  <a:gd name="T19" fmla="*/ 40 h 40"/>
                  <a:gd name="T20" fmla="*/ 47 w 47"/>
                  <a:gd name="T21" fmla="*/ 25 h 40"/>
                  <a:gd name="T22" fmla="*/ 47 w 47"/>
                  <a:gd name="T23" fmla="*/ 25 h 40"/>
                  <a:gd name="T24" fmla="*/ 47 w 47"/>
                  <a:gd name="T25" fmla="*/ 25 h 40"/>
                  <a:gd name="T26" fmla="*/ 30 w 47"/>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0">
                    <a:moveTo>
                      <a:pt x="30" y="0"/>
                    </a:moveTo>
                    <a:cubicBezTo>
                      <a:pt x="19" y="33"/>
                      <a:pt x="19" y="33"/>
                      <a:pt x="19" y="33"/>
                    </a:cubicBezTo>
                    <a:cubicBezTo>
                      <a:pt x="7" y="0"/>
                      <a:pt x="7" y="0"/>
                      <a:pt x="7" y="0"/>
                    </a:cubicBezTo>
                    <a:cubicBezTo>
                      <a:pt x="4" y="1"/>
                      <a:pt x="2" y="3"/>
                      <a:pt x="0" y="5"/>
                    </a:cubicBezTo>
                    <a:cubicBezTo>
                      <a:pt x="8" y="12"/>
                      <a:pt x="14" y="23"/>
                      <a:pt x="15" y="34"/>
                    </a:cubicBezTo>
                    <a:cubicBezTo>
                      <a:pt x="15" y="35"/>
                      <a:pt x="15" y="35"/>
                      <a:pt x="15" y="35"/>
                    </a:cubicBezTo>
                    <a:cubicBezTo>
                      <a:pt x="15" y="36"/>
                      <a:pt x="15" y="36"/>
                      <a:pt x="15" y="36"/>
                    </a:cubicBezTo>
                    <a:cubicBezTo>
                      <a:pt x="15" y="36"/>
                      <a:pt x="15" y="36"/>
                      <a:pt x="15" y="36"/>
                    </a:cubicBezTo>
                    <a:cubicBezTo>
                      <a:pt x="15" y="37"/>
                      <a:pt x="14" y="38"/>
                      <a:pt x="14" y="40"/>
                    </a:cubicBezTo>
                    <a:cubicBezTo>
                      <a:pt x="15" y="40"/>
                      <a:pt x="17" y="40"/>
                      <a:pt x="19" y="40"/>
                    </a:cubicBezTo>
                    <a:cubicBezTo>
                      <a:pt x="34" y="40"/>
                      <a:pt x="46" y="32"/>
                      <a:pt x="47" y="25"/>
                    </a:cubicBezTo>
                    <a:cubicBezTo>
                      <a:pt x="47" y="25"/>
                      <a:pt x="47" y="25"/>
                      <a:pt x="47" y="25"/>
                    </a:cubicBezTo>
                    <a:cubicBezTo>
                      <a:pt x="47" y="25"/>
                      <a:pt x="47" y="25"/>
                      <a:pt x="47" y="25"/>
                    </a:cubicBezTo>
                    <a:cubicBezTo>
                      <a:pt x="46" y="14"/>
                      <a:pt x="40" y="5"/>
                      <a:pt x="30" y="0"/>
                    </a:cubicBez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3" name="Freeform 40"/>
              <p:cNvSpPr/>
              <p:nvPr/>
            </p:nvSpPr>
            <p:spPr bwMode="auto">
              <a:xfrm>
                <a:off x="4591050" y="2454275"/>
                <a:ext cx="19050" cy="22225"/>
              </a:xfrm>
              <a:custGeom>
                <a:avLst/>
                <a:gdLst>
                  <a:gd name="T0" fmla="*/ 7 w 12"/>
                  <a:gd name="T1" fmla="*/ 0 h 14"/>
                  <a:gd name="T2" fmla="*/ 0 w 12"/>
                  <a:gd name="T3" fmla="*/ 7 h 14"/>
                  <a:gd name="T4" fmla="*/ 7 w 12"/>
                  <a:gd name="T5" fmla="*/ 14 h 14"/>
                  <a:gd name="T6" fmla="*/ 12 w 12"/>
                  <a:gd name="T7" fmla="*/ 7 h 14"/>
                  <a:gd name="T8" fmla="*/ 7 w 12"/>
                  <a:gd name="T9" fmla="*/ 0 h 14"/>
                </a:gdLst>
                <a:ahLst/>
                <a:cxnLst>
                  <a:cxn ang="0">
                    <a:pos x="T0" y="T1"/>
                  </a:cxn>
                  <a:cxn ang="0">
                    <a:pos x="T2" y="T3"/>
                  </a:cxn>
                  <a:cxn ang="0">
                    <a:pos x="T4" y="T5"/>
                  </a:cxn>
                  <a:cxn ang="0">
                    <a:pos x="T6" y="T7"/>
                  </a:cxn>
                  <a:cxn ang="0">
                    <a:pos x="T8" y="T9"/>
                  </a:cxn>
                </a:cxnLst>
                <a:rect l="0" t="0" r="r" b="b"/>
                <a:pathLst>
                  <a:path w="12" h="14">
                    <a:moveTo>
                      <a:pt x="7" y="0"/>
                    </a:moveTo>
                    <a:lnTo>
                      <a:pt x="0" y="7"/>
                    </a:lnTo>
                    <a:lnTo>
                      <a:pt x="7" y="14"/>
                    </a:lnTo>
                    <a:lnTo>
                      <a:pt x="12" y="7"/>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4" name="Freeform 41"/>
              <p:cNvSpPr/>
              <p:nvPr/>
            </p:nvSpPr>
            <p:spPr bwMode="auto">
              <a:xfrm>
                <a:off x="4591050" y="2454275"/>
                <a:ext cx="19050" cy="22225"/>
              </a:xfrm>
              <a:custGeom>
                <a:avLst/>
                <a:gdLst>
                  <a:gd name="T0" fmla="*/ 7 w 12"/>
                  <a:gd name="T1" fmla="*/ 0 h 14"/>
                  <a:gd name="T2" fmla="*/ 0 w 12"/>
                  <a:gd name="T3" fmla="*/ 7 h 14"/>
                  <a:gd name="T4" fmla="*/ 7 w 12"/>
                  <a:gd name="T5" fmla="*/ 14 h 14"/>
                  <a:gd name="T6" fmla="*/ 12 w 12"/>
                  <a:gd name="T7" fmla="*/ 7 h 14"/>
                  <a:gd name="T8" fmla="*/ 7 w 12"/>
                  <a:gd name="T9" fmla="*/ 0 h 14"/>
                </a:gdLst>
                <a:ahLst/>
                <a:cxnLst>
                  <a:cxn ang="0">
                    <a:pos x="T0" y="T1"/>
                  </a:cxn>
                  <a:cxn ang="0">
                    <a:pos x="T2" y="T3"/>
                  </a:cxn>
                  <a:cxn ang="0">
                    <a:pos x="T4" y="T5"/>
                  </a:cxn>
                  <a:cxn ang="0">
                    <a:pos x="T6" y="T7"/>
                  </a:cxn>
                  <a:cxn ang="0">
                    <a:pos x="T8" y="T9"/>
                  </a:cxn>
                </a:cxnLst>
                <a:rect l="0" t="0" r="r" b="b"/>
                <a:pathLst>
                  <a:path w="12" h="14">
                    <a:moveTo>
                      <a:pt x="7" y="0"/>
                    </a:moveTo>
                    <a:lnTo>
                      <a:pt x="0" y="7"/>
                    </a:lnTo>
                    <a:lnTo>
                      <a:pt x="7" y="14"/>
                    </a:lnTo>
                    <a:lnTo>
                      <a:pt x="12" y="7"/>
                    </a:lnTo>
                    <a:lnTo>
                      <a:pt x="7"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5" name="Freeform 42"/>
              <p:cNvSpPr/>
              <p:nvPr/>
            </p:nvSpPr>
            <p:spPr bwMode="auto">
              <a:xfrm>
                <a:off x="4583113" y="2476500"/>
                <a:ext cx="33338" cy="79375"/>
              </a:xfrm>
              <a:custGeom>
                <a:avLst/>
                <a:gdLst>
                  <a:gd name="T0" fmla="*/ 12 w 21"/>
                  <a:gd name="T1" fmla="*/ 0 h 50"/>
                  <a:gd name="T2" fmla="*/ 12 w 21"/>
                  <a:gd name="T3" fmla="*/ 0 h 50"/>
                  <a:gd name="T4" fmla="*/ 7 w 21"/>
                  <a:gd name="T5" fmla="*/ 5 h 50"/>
                  <a:gd name="T6" fmla="*/ 0 w 21"/>
                  <a:gd name="T7" fmla="*/ 26 h 50"/>
                  <a:gd name="T8" fmla="*/ 12 w 21"/>
                  <a:gd name="T9" fmla="*/ 50 h 50"/>
                  <a:gd name="T10" fmla="*/ 21 w 21"/>
                  <a:gd name="T11" fmla="*/ 26 h 50"/>
                  <a:gd name="T12" fmla="*/ 17 w 21"/>
                  <a:gd name="T13" fmla="*/ 5 h 50"/>
                  <a:gd name="T14" fmla="*/ 12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12" y="0"/>
                    </a:moveTo>
                    <a:lnTo>
                      <a:pt x="12" y="0"/>
                    </a:lnTo>
                    <a:lnTo>
                      <a:pt x="7" y="5"/>
                    </a:lnTo>
                    <a:lnTo>
                      <a:pt x="0" y="26"/>
                    </a:lnTo>
                    <a:lnTo>
                      <a:pt x="12" y="50"/>
                    </a:lnTo>
                    <a:lnTo>
                      <a:pt x="21" y="26"/>
                    </a:lnTo>
                    <a:lnTo>
                      <a:pt x="17" y="5"/>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6" name="Freeform 43"/>
              <p:cNvSpPr/>
              <p:nvPr/>
            </p:nvSpPr>
            <p:spPr bwMode="auto">
              <a:xfrm>
                <a:off x="4583113" y="2476500"/>
                <a:ext cx="33338" cy="79375"/>
              </a:xfrm>
              <a:custGeom>
                <a:avLst/>
                <a:gdLst>
                  <a:gd name="T0" fmla="*/ 12 w 21"/>
                  <a:gd name="T1" fmla="*/ 0 h 50"/>
                  <a:gd name="T2" fmla="*/ 12 w 21"/>
                  <a:gd name="T3" fmla="*/ 0 h 50"/>
                  <a:gd name="T4" fmla="*/ 7 w 21"/>
                  <a:gd name="T5" fmla="*/ 5 h 50"/>
                  <a:gd name="T6" fmla="*/ 0 w 21"/>
                  <a:gd name="T7" fmla="*/ 26 h 50"/>
                  <a:gd name="T8" fmla="*/ 12 w 21"/>
                  <a:gd name="T9" fmla="*/ 50 h 50"/>
                  <a:gd name="T10" fmla="*/ 21 w 21"/>
                  <a:gd name="T11" fmla="*/ 26 h 50"/>
                  <a:gd name="T12" fmla="*/ 17 w 21"/>
                  <a:gd name="T13" fmla="*/ 5 h 50"/>
                  <a:gd name="T14" fmla="*/ 12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12" y="0"/>
                    </a:moveTo>
                    <a:lnTo>
                      <a:pt x="12" y="0"/>
                    </a:lnTo>
                    <a:lnTo>
                      <a:pt x="7" y="5"/>
                    </a:lnTo>
                    <a:lnTo>
                      <a:pt x="0" y="26"/>
                    </a:lnTo>
                    <a:lnTo>
                      <a:pt x="12" y="50"/>
                    </a:lnTo>
                    <a:lnTo>
                      <a:pt x="21" y="26"/>
                    </a:lnTo>
                    <a:lnTo>
                      <a:pt x="17" y="5"/>
                    </a:lnTo>
                    <a:lnTo>
                      <a:pt x="12" y="0"/>
                    </a:ln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7" name="Freeform 44"/>
              <p:cNvSpPr/>
              <p:nvPr/>
            </p:nvSpPr>
            <p:spPr bwMode="auto">
              <a:xfrm>
                <a:off x="4156075" y="2457450"/>
                <a:ext cx="177800" cy="150813"/>
              </a:xfrm>
              <a:custGeom>
                <a:avLst/>
                <a:gdLst>
                  <a:gd name="T0" fmla="*/ 40 w 47"/>
                  <a:gd name="T1" fmla="*/ 0 h 40"/>
                  <a:gd name="T2" fmla="*/ 28 w 47"/>
                  <a:gd name="T3" fmla="*/ 33 h 40"/>
                  <a:gd name="T4" fmla="*/ 17 w 47"/>
                  <a:gd name="T5" fmla="*/ 0 h 40"/>
                  <a:gd name="T6" fmla="*/ 0 w 47"/>
                  <a:gd name="T7" fmla="*/ 25 h 40"/>
                  <a:gd name="T8" fmla="*/ 0 w 47"/>
                  <a:gd name="T9" fmla="*/ 25 h 40"/>
                  <a:gd name="T10" fmla="*/ 0 w 47"/>
                  <a:gd name="T11" fmla="*/ 25 h 40"/>
                  <a:gd name="T12" fmla="*/ 28 w 47"/>
                  <a:gd name="T13" fmla="*/ 40 h 40"/>
                  <a:gd name="T14" fmla="*/ 33 w 47"/>
                  <a:gd name="T15" fmla="*/ 40 h 40"/>
                  <a:gd name="T16" fmla="*/ 32 w 47"/>
                  <a:gd name="T17" fmla="*/ 36 h 40"/>
                  <a:gd name="T18" fmla="*/ 32 w 47"/>
                  <a:gd name="T19" fmla="*/ 36 h 40"/>
                  <a:gd name="T20" fmla="*/ 32 w 47"/>
                  <a:gd name="T21" fmla="*/ 35 h 40"/>
                  <a:gd name="T22" fmla="*/ 32 w 47"/>
                  <a:gd name="T23" fmla="*/ 34 h 40"/>
                  <a:gd name="T24" fmla="*/ 39 w 47"/>
                  <a:gd name="T25" fmla="*/ 13 h 40"/>
                  <a:gd name="T26" fmla="*/ 47 w 47"/>
                  <a:gd name="T27" fmla="*/ 5 h 40"/>
                  <a:gd name="T28" fmla="*/ 40 w 47"/>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40" y="0"/>
                    </a:moveTo>
                    <a:cubicBezTo>
                      <a:pt x="28" y="33"/>
                      <a:pt x="28" y="33"/>
                      <a:pt x="28" y="33"/>
                    </a:cubicBezTo>
                    <a:cubicBezTo>
                      <a:pt x="17" y="0"/>
                      <a:pt x="17" y="0"/>
                      <a:pt x="17" y="0"/>
                    </a:cubicBezTo>
                    <a:cubicBezTo>
                      <a:pt x="7" y="5"/>
                      <a:pt x="1" y="14"/>
                      <a:pt x="0" y="25"/>
                    </a:cubicBezTo>
                    <a:cubicBezTo>
                      <a:pt x="0" y="25"/>
                      <a:pt x="0" y="25"/>
                      <a:pt x="0" y="25"/>
                    </a:cubicBezTo>
                    <a:cubicBezTo>
                      <a:pt x="0" y="25"/>
                      <a:pt x="0" y="25"/>
                      <a:pt x="0" y="25"/>
                    </a:cubicBezTo>
                    <a:cubicBezTo>
                      <a:pt x="0" y="32"/>
                      <a:pt x="13" y="40"/>
                      <a:pt x="28" y="40"/>
                    </a:cubicBezTo>
                    <a:cubicBezTo>
                      <a:pt x="30" y="40"/>
                      <a:pt x="32" y="40"/>
                      <a:pt x="33" y="40"/>
                    </a:cubicBezTo>
                    <a:cubicBezTo>
                      <a:pt x="33" y="38"/>
                      <a:pt x="32" y="37"/>
                      <a:pt x="32" y="36"/>
                    </a:cubicBezTo>
                    <a:cubicBezTo>
                      <a:pt x="32" y="36"/>
                      <a:pt x="32" y="36"/>
                      <a:pt x="32" y="36"/>
                    </a:cubicBezTo>
                    <a:cubicBezTo>
                      <a:pt x="32" y="35"/>
                      <a:pt x="32" y="35"/>
                      <a:pt x="32" y="35"/>
                    </a:cubicBezTo>
                    <a:cubicBezTo>
                      <a:pt x="32" y="35"/>
                      <a:pt x="32" y="35"/>
                      <a:pt x="32" y="34"/>
                    </a:cubicBezTo>
                    <a:cubicBezTo>
                      <a:pt x="33" y="27"/>
                      <a:pt x="35" y="20"/>
                      <a:pt x="39" y="13"/>
                    </a:cubicBezTo>
                    <a:cubicBezTo>
                      <a:pt x="42" y="10"/>
                      <a:pt x="44" y="7"/>
                      <a:pt x="47" y="5"/>
                    </a:cubicBezTo>
                    <a:cubicBezTo>
                      <a:pt x="45" y="3"/>
                      <a:pt x="43" y="1"/>
                      <a:pt x="40" y="0"/>
                    </a:cubicBezTo>
                  </a:path>
                </a:pathLst>
              </a:custGeom>
              <a:solidFill>
                <a:srgbClr val="FFAA2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grpSp>
        <p:nvGrpSpPr>
          <p:cNvPr id="10" name="组合 199"/>
          <p:cNvGrpSpPr/>
          <p:nvPr/>
        </p:nvGrpSpPr>
        <p:grpSpPr>
          <a:xfrm>
            <a:off x="3991312" y="3003020"/>
            <a:ext cx="593961" cy="593961"/>
            <a:chOff x="5276799" y="5817699"/>
            <a:chExt cx="877102" cy="877102"/>
          </a:xfrm>
        </p:grpSpPr>
        <p:grpSp>
          <p:nvGrpSpPr>
            <p:cNvPr id="11" name="组合 126"/>
            <p:cNvGrpSpPr/>
            <p:nvPr/>
          </p:nvGrpSpPr>
          <p:grpSpPr>
            <a:xfrm>
              <a:off x="5276799" y="5817699"/>
              <a:ext cx="877102" cy="877102"/>
              <a:chOff x="304800" y="673100"/>
              <a:chExt cx="4000500" cy="4000500"/>
            </a:xfrm>
            <a:effectLst>
              <a:outerShdw blurRad="444500" dist="254000" dir="8100000" algn="tr" rotWithShape="0">
                <a:prstClr val="black">
                  <a:alpha val="50000"/>
                </a:prstClr>
              </a:outerShdw>
            </a:effectLst>
          </p:grpSpPr>
          <p:sp>
            <p:nvSpPr>
              <p:cNvPr id="213" name="同心圆 2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ea typeface="微软雅黑" panose="020B0503020204020204" charset="-122"/>
                </a:endParaRPr>
              </a:p>
            </p:txBody>
          </p:sp>
          <p:sp>
            <p:nvSpPr>
              <p:cNvPr id="214" name="椭圆 213"/>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charset="-122"/>
                </a:endParaRPr>
              </a:p>
            </p:txBody>
          </p:sp>
        </p:grpSp>
        <p:grpSp>
          <p:nvGrpSpPr>
            <p:cNvPr id="12" name="组合 127"/>
            <p:cNvGrpSpPr/>
            <p:nvPr/>
          </p:nvGrpSpPr>
          <p:grpSpPr>
            <a:xfrm>
              <a:off x="5491700" y="5999072"/>
              <a:ext cx="447263" cy="447264"/>
              <a:chOff x="4219575" y="4668838"/>
              <a:chExt cx="442913" cy="442913"/>
            </a:xfrm>
            <a:solidFill>
              <a:srgbClr val="0070C0"/>
            </a:solidFill>
          </p:grpSpPr>
          <p:sp>
            <p:nvSpPr>
              <p:cNvPr id="203" name="Freeform 5"/>
              <p:cNvSpPr/>
              <p:nvPr/>
            </p:nvSpPr>
            <p:spPr bwMode="auto">
              <a:xfrm>
                <a:off x="4222750" y="4668838"/>
                <a:ext cx="368300" cy="255588"/>
              </a:xfrm>
              <a:custGeom>
                <a:avLst/>
                <a:gdLst>
                  <a:gd name="T0" fmla="*/ 95 w 97"/>
                  <a:gd name="T1" fmla="*/ 0 h 68"/>
                  <a:gd name="T2" fmla="*/ 68 w 97"/>
                  <a:gd name="T3" fmla="*/ 10 h 68"/>
                  <a:gd name="T4" fmla="*/ 79 w 97"/>
                  <a:gd name="T5" fmla="*/ 16 h 68"/>
                  <a:gd name="T6" fmla="*/ 33 w 97"/>
                  <a:gd name="T7" fmla="*/ 50 h 68"/>
                  <a:gd name="T8" fmla="*/ 5 w 97"/>
                  <a:gd name="T9" fmla="*/ 55 h 68"/>
                  <a:gd name="T10" fmla="*/ 0 w 97"/>
                  <a:gd name="T11" fmla="*/ 55 h 68"/>
                  <a:gd name="T12" fmla="*/ 0 w 97"/>
                  <a:gd name="T13" fmla="*/ 61 h 68"/>
                  <a:gd name="T14" fmla="*/ 0 w 97"/>
                  <a:gd name="T15" fmla="*/ 68 h 68"/>
                  <a:gd name="T16" fmla="*/ 5 w 97"/>
                  <a:gd name="T17" fmla="*/ 68 h 68"/>
                  <a:gd name="T18" fmla="*/ 36 w 97"/>
                  <a:gd name="T19" fmla="*/ 62 h 68"/>
                  <a:gd name="T20" fmla="*/ 68 w 97"/>
                  <a:gd name="T21" fmla="*/ 45 h 68"/>
                  <a:gd name="T22" fmla="*/ 90 w 97"/>
                  <a:gd name="T23" fmla="*/ 22 h 68"/>
                  <a:gd name="T24" fmla="*/ 97 w 97"/>
                  <a:gd name="T25" fmla="*/ 27 h 68"/>
                  <a:gd name="T26" fmla="*/ 95 w 97"/>
                  <a:gd name="T2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68">
                    <a:moveTo>
                      <a:pt x="95" y="0"/>
                    </a:moveTo>
                    <a:cubicBezTo>
                      <a:pt x="68" y="10"/>
                      <a:pt x="68" y="10"/>
                      <a:pt x="68" y="10"/>
                    </a:cubicBezTo>
                    <a:cubicBezTo>
                      <a:pt x="79" y="16"/>
                      <a:pt x="79" y="16"/>
                      <a:pt x="79" y="16"/>
                    </a:cubicBezTo>
                    <a:cubicBezTo>
                      <a:pt x="68" y="32"/>
                      <a:pt x="52" y="44"/>
                      <a:pt x="33" y="50"/>
                    </a:cubicBezTo>
                    <a:cubicBezTo>
                      <a:pt x="21" y="55"/>
                      <a:pt x="10" y="55"/>
                      <a:pt x="5" y="55"/>
                    </a:cubicBezTo>
                    <a:cubicBezTo>
                      <a:pt x="2" y="55"/>
                      <a:pt x="0" y="55"/>
                      <a:pt x="0" y="55"/>
                    </a:cubicBezTo>
                    <a:cubicBezTo>
                      <a:pt x="0" y="61"/>
                      <a:pt x="0" y="61"/>
                      <a:pt x="0" y="61"/>
                    </a:cubicBezTo>
                    <a:cubicBezTo>
                      <a:pt x="0" y="68"/>
                      <a:pt x="0" y="68"/>
                      <a:pt x="0" y="68"/>
                    </a:cubicBezTo>
                    <a:cubicBezTo>
                      <a:pt x="1" y="68"/>
                      <a:pt x="2" y="68"/>
                      <a:pt x="5" y="68"/>
                    </a:cubicBezTo>
                    <a:cubicBezTo>
                      <a:pt x="11" y="68"/>
                      <a:pt x="23" y="67"/>
                      <a:pt x="36" y="62"/>
                    </a:cubicBezTo>
                    <a:cubicBezTo>
                      <a:pt x="48" y="58"/>
                      <a:pt x="59" y="53"/>
                      <a:pt x="68" y="45"/>
                    </a:cubicBezTo>
                    <a:cubicBezTo>
                      <a:pt x="76" y="39"/>
                      <a:pt x="83" y="31"/>
                      <a:pt x="90" y="22"/>
                    </a:cubicBezTo>
                    <a:cubicBezTo>
                      <a:pt x="97" y="27"/>
                      <a:pt x="97" y="27"/>
                      <a:pt x="97" y="27"/>
                    </a:cubicBezTo>
                    <a:cubicBezTo>
                      <a:pt x="95" y="0"/>
                      <a:pt x="95" y="0"/>
                      <a:pt x="95" y="0"/>
                    </a:cubicBezTo>
                  </a:path>
                </a:pathLst>
              </a:custGeom>
              <a:solidFill>
                <a:srgbClr val="01ACB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04" name="Rectangle 6"/>
              <p:cNvSpPr>
                <a:spLocks noChangeArrowheads="1"/>
              </p:cNvSpPr>
              <p:nvPr/>
            </p:nvSpPr>
            <p:spPr bwMode="auto">
              <a:xfrm>
                <a:off x="4219575" y="4962525"/>
                <a:ext cx="87313"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05" name="Rectangle 7"/>
              <p:cNvSpPr>
                <a:spLocks noChangeArrowheads="1"/>
              </p:cNvSpPr>
              <p:nvPr/>
            </p:nvSpPr>
            <p:spPr bwMode="auto">
              <a:xfrm>
                <a:off x="4219575" y="4962525"/>
                <a:ext cx="87313" cy="93663"/>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06" name="Rectangle 8"/>
              <p:cNvSpPr>
                <a:spLocks noChangeArrowheads="1"/>
              </p:cNvSpPr>
              <p:nvPr/>
            </p:nvSpPr>
            <p:spPr bwMode="auto">
              <a:xfrm>
                <a:off x="4321175" y="4932363"/>
                <a:ext cx="84138"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07" name="Rectangle 9"/>
              <p:cNvSpPr>
                <a:spLocks noChangeArrowheads="1"/>
              </p:cNvSpPr>
              <p:nvPr/>
            </p:nvSpPr>
            <p:spPr bwMode="auto">
              <a:xfrm>
                <a:off x="4321175" y="4932363"/>
                <a:ext cx="84138" cy="123825"/>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08" name="Rectangle 10"/>
              <p:cNvSpPr>
                <a:spLocks noChangeArrowheads="1"/>
              </p:cNvSpPr>
              <p:nvPr/>
            </p:nvSpPr>
            <p:spPr bwMode="auto">
              <a:xfrm>
                <a:off x="4419600" y="4891088"/>
                <a:ext cx="87313"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09" name="Rectangle 11"/>
              <p:cNvSpPr>
                <a:spLocks noChangeArrowheads="1"/>
              </p:cNvSpPr>
              <p:nvPr/>
            </p:nvSpPr>
            <p:spPr bwMode="auto">
              <a:xfrm>
                <a:off x="4419600" y="4891088"/>
                <a:ext cx="87313" cy="165100"/>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10" name="Rectangle 12"/>
              <p:cNvSpPr>
                <a:spLocks noChangeArrowheads="1"/>
              </p:cNvSpPr>
              <p:nvPr/>
            </p:nvSpPr>
            <p:spPr bwMode="auto">
              <a:xfrm>
                <a:off x="4522788" y="4826000"/>
                <a:ext cx="82550" cy="230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11" name="Rectangle 13"/>
              <p:cNvSpPr>
                <a:spLocks noChangeArrowheads="1"/>
              </p:cNvSpPr>
              <p:nvPr/>
            </p:nvSpPr>
            <p:spPr bwMode="auto">
              <a:xfrm>
                <a:off x="4522788" y="4826000"/>
                <a:ext cx="82550" cy="230188"/>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12" name="Freeform 14"/>
              <p:cNvSpPr/>
              <p:nvPr/>
            </p:nvSpPr>
            <p:spPr bwMode="auto">
              <a:xfrm>
                <a:off x="4219575" y="4668838"/>
                <a:ext cx="442913" cy="442913"/>
              </a:xfrm>
              <a:custGeom>
                <a:avLst/>
                <a:gdLst>
                  <a:gd name="T0" fmla="*/ 112 w 117"/>
                  <a:gd name="T1" fmla="*/ 0 h 118"/>
                  <a:gd name="T2" fmla="*/ 112 w 117"/>
                  <a:gd name="T3" fmla="*/ 0 h 118"/>
                  <a:gd name="T4" fmla="*/ 112 w 117"/>
                  <a:gd name="T5" fmla="*/ 0 h 118"/>
                  <a:gd name="T6" fmla="*/ 109 w 117"/>
                  <a:gd name="T7" fmla="*/ 1 h 118"/>
                  <a:gd name="T8" fmla="*/ 107 w 117"/>
                  <a:gd name="T9" fmla="*/ 5 h 118"/>
                  <a:gd name="T10" fmla="*/ 111 w 117"/>
                  <a:gd name="T11" fmla="*/ 9 h 118"/>
                  <a:gd name="T12" fmla="*/ 111 w 117"/>
                  <a:gd name="T13" fmla="*/ 112 h 118"/>
                  <a:gd name="T14" fmla="*/ 10 w 117"/>
                  <a:gd name="T15" fmla="*/ 112 h 118"/>
                  <a:gd name="T16" fmla="*/ 5 w 117"/>
                  <a:gd name="T17" fmla="*/ 108 h 118"/>
                  <a:gd name="T18" fmla="*/ 0 w 117"/>
                  <a:gd name="T19" fmla="*/ 113 h 118"/>
                  <a:gd name="T20" fmla="*/ 0 w 117"/>
                  <a:gd name="T21" fmla="*/ 113 h 118"/>
                  <a:gd name="T22" fmla="*/ 5 w 117"/>
                  <a:gd name="T23" fmla="*/ 118 h 118"/>
                  <a:gd name="T24" fmla="*/ 10 w 117"/>
                  <a:gd name="T25" fmla="*/ 114 h 118"/>
                  <a:gd name="T26" fmla="*/ 113 w 117"/>
                  <a:gd name="T27" fmla="*/ 114 h 118"/>
                  <a:gd name="T28" fmla="*/ 113 w 117"/>
                  <a:gd name="T29" fmla="*/ 9 h 118"/>
                  <a:gd name="T30" fmla="*/ 117 w 117"/>
                  <a:gd name="T31" fmla="*/ 5 h 118"/>
                  <a:gd name="T32" fmla="*/ 112 w 117"/>
                  <a:gd name="T3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18">
                    <a:moveTo>
                      <a:pt x="112" y="0"/>
                    </a:moveTo>
                    <a:cubicBezTo>
                      <a:pt x="112" y="0"/>
                      <a:pt x="112" y="0"/>
                      <a:pt x="112" y="0"/>
                    </a:cubicBezTo>
                    <a:cubicBezTo>
                      <a:pt x="112" y="0"/>
                      <a:pt x="112" y="0"/>
                      <a:pt x="112" y="0"/>
                    </a:cubicBezTo>
                    <a:cubicBezTo>
                      <a:pt x="111" y="0"/>
                      <a:pt x="110" y="0"/>
                      <a:pt x="109" y="1"/>
                    </a:cubicBezTo>
                    <a:cubicBezTo>
                      <a:pt x="108" y="2"/>
                      <a:pt x="107" y="3"/>
                      <a:pt x="107" y="5"/>
                    </a:cubicBezTo>
                    <a:cubicBezTo>
                      <a:pt x="107" y="7"/>
                      <a:pt x="109" y="9"/>
                      <a:pt x="111" y="9"/>
                    </a:cubicBezTo>
                    <a:cubicBezTo>
                      <a:pt x="111" y="112"/>
                      <a:pt x="111" y="112"/>
                      <a:pt x="111" y="112"/>
                    </a:cubicBezTo>
                    <a:cubicBezTo>
                      <a:pt x="10" y="112"/>
                      <a:pt x="10" y="112"/>
                      <a:pt x="10" y="112"/>
                    </a:cubicBezTo>
                    <a:cubicBezTo>
                      <a:pt x="9" y="110"/>
                      <a:pt x="7" y="108"/>
                      <a:pt x="5" y="108"/>
                    </a:cubicBezTo>
                    <a:cubicBezTo>
                      <a:pt x="3" y="108"/>
                      <a:pt x="0" y="110"/>
                      <a:pt x="0" y="113"/>
                    </a:cubicBezTo>
                    <a:cubicBezTo>
                      <a:pt x="0" y="113"/>
                      <a:pt x="0" y="113"/>
                      <a:pt x="0" y="113"/>
                    </a:cubicBezTo>
                    <a:cubicBezTo>
                      <a:pt x="1" y="116"/>
                      <a:pt x="3" y="118"/>
                      <a:pt x="5" y="118"/>
                    </a:cubicBezTo>
                    <a:cubicBezTo>
                      <a:pt x="7" y="118"/>
                      <a:pt x="9" y="116"/>
                      <a:pt x="10" y="114"/>
                    </a:cubicBezTo>
                    <a:cubicBezTo>
                      <a:pt x="113" y="114"/>
                      <a:pt x="113" y="114"/>
                      <a:pt x="113" y="114"/>
                    </a:cubicBezTo>
                    <a:cubicBezTo>
                      <a:pt x="113" y="9"/>
                      <a:pt x="113" y="9"/>
                      <a:pt x="113" y="9"/>
                    </a:cubicBezTo>
                    <a:cubicBezTo>
                      <a:pt x="115" y="9"/>
                      <a:pt x="117" y="7"/>
                      <a:pt x="117" y="5"/>
                    </a:cubicBezTo>
                    <a:cubicBezTo>
                      <a:pt x="117" y="2"/>
                      <a:pt x="115" y="0"/>
                      <a:pt x="112" y="0"/>
                    </a:cubicBezTo>
                  </a:path>
                </a:pathLst>
              </a:custGeom>
              <a:solidFill>
                <a:srgbClr val="01ACB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grpSp>
        <p:nvGrpSpPr>
          <p:cNvPr id="13" name="组合 214"/>
          <p:cNvGrpSpPr/>
          <p:nvPr/>
        </p:nvGrpSpPr>
        <p:grpSpPr>
          <a:xfrm>
            <a:off x="4951304" y="1367730"/>
            <a:ext cx="3002071" cy="442020"/>
            <a:chOff x="7127272" y="2681303"/>
            <a:chExt cx="4112228" cy="853819"/>
          </a:xfrm>
        </p:grpSpPr>
        <p:sp>
          <p:nvSpPr>
            <p:cNvPr id="216" name="矩形 215"/>
            <p:cNvSpPr/>
            <p:nvPr/>
          </p:nvSpPr>
          <p:spPr>
            <a:xfrm>
              <a:off x="7127272" y="2681303"/>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17" name="矩形 47"/>
            <p:cNvSpPr>
              <a:spLocks noChangeArrowheads="1"/>
            </p:cNvSpPr>
            <p:nvPr/>
          </p:nvSpPr>
          <p:spPr bwMode="auto">
            <a:xfrm>
              <a:off x="7152672" y="2809919"/>
              <a:ext cx="3713339" cy="50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8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职位：宴会厅实习生</a:t>
              </a:r>
              <a:endParaRPr lang="en-US" altLang="zh-CN" sz="18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grpSp>
      <p:sp>
        <p:nvSpPr>
          <p:cNvPr id="218" name="矩形 3"/>
          <p:cNvSpPr>
            <a:spLocks noChangeArrowheads="1"/>
          </p:cNvSpPr>
          <p:nvPr/>
        </p:nvSpPr>
        <p:spPr bwMode="auto">
          <a:xfrm>
            <a:off x="4941779" y="1058866"/>
            <a:ext cx="1325353" cy="2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en-US" altLang="zh-CN" sz="1500" b="1" dirty="0" smtClean="0">
                <a:solidFill>
                  <a:srgbClr val="E87071"/>
                </a:solidFill>
                <a:latin typeface="Arial" panose="020B0604020202020204" pitchFamily="34" charset="0"/>
                <a:ea typeface="微软雅黑" panose="020B0503020204020204" charset="-122"/>
                <a:cs typeface="Arial" panose="020B0604020202020204" pitchFamily="34" charset="0"/>
              </a:rPr>
              <a:t>2016</a:t>
            </a:r>
            <a:r>
              <a:rPr lang="zh-CN" altLang="en-US" sz="1500" b="1" dirty="0" smtClean="0">
                <a:solidFill>
                  <a:srgbClr val="E87071"/>
                </a:solidFill>
                <a:latin typeface="Arial" panose="020B0604020202020204" pitchFamily="34" charset="0"/>
                <a:ea typeface="微软雅黑" panose="020B0503020204020204" charset="-122"/>
                <a:cs typeface="Arial" panose="020B0604020202020204" pitchFamily="34" charset="0"/>
              </a:rPr>
              <a:t>年</a:t>
            </a:r>
            <a:r>
              <a:rPr lang="en-US" altLang="zh-CN" sz="1500" b="1" dirty="0" smtClean="0">
                <a:solidFill>
                  <a:srgbClr val="E87071"/>
                </a:solidFill>
                <a:latin typeface="Arial" panose="020B0604020202020204" pitchFamily="34" charset="0"/>
                <a:ea typeface="微软雅黑" panose="020B0503020204020204" charset="-122"/>
                <a:cs typeface="Arial" panose="020B0604020202020204" pitchFamily="34" charset="0"/>
              </a:rPr>
              <a:t>8</a:t>
            </a:r>
            <a:r>
              <a:rPr lang="zh-CN" altLang="en-US" sz="1500" b="1" dirty="0" smtClean="0">
                <a:solidFill>
                  <a:srgbClr val="E87071"/>
                </a:solidFill>
                <a:latin typeface="Arial" panose="020B0604020202020204" pitchFamily="34" charset="0"/>
                <a:ea typeface="微软雅黑" panose="020B0503020204020204" charset="-122"/>
                <a:cs typeface="Arial" panose="020B0604020202020204" pitchFamily="34" charset="0"/>
              </a:rPr>
              <a:t>月</a:t>
            </a:r>
            <a:r>
              <a:rPr lang="en-US" altLang="zh-CN" sz="1500" b="1" dirty="0" smtClean="0">
                <a:solidFill>
                  <a:srgbClr val="E87071"/>
                </a:solidFill>
                <a:latin typeface="Arial" panose="020B0604020202020204" pitchFamily="34" charset="0"/>
                <a:ea typeface="微软雅黑" panose="020B0503020204020204" charset="-122"/>
                <a:cs typeface="Arial" panose="020B0604020202020204" pitchFamily="34" charset="0"/>
              </a:rPr>
              <a:t>5</a:t>
            </a:r>
            <a:r>
              <a:rPr lang="zh-CN" altLang="en-US" sz="1500" b="1" dirty="0" smtClean="0">
                <a:solidFill>
                  <a:srgbClr val="E87071"/>
                </a:solidFill>
                <a:latin typeface="Arial" panose="020B0604020202020204" pitchFamily="34" charset="0"/>
                <a:ea typeface="微软雅黑" panose="020B0503020204020204" charset="-122"/>
                <a:cs typeface="Arial" panose="020B0604020202020204" pitchFamily="34" charset="0"/>
              </a:rPr>
              <a:t>日</a:t>
            </a:r>
            <a:endParaRPr lang="zh-CN" altLang="en-US" sz="1500" b="1" dirty="0">
              <a:solidFill>
                <a:srgbClr val="E87071"/>
              </a:solidFill>
              <a:latin typeface="Arial" panose="020B0604020202020204" pitchFamily="34" charset="0"/>
              <a:ea typeface="微软雅黑" panose="020B0503020204020204" charset="-122"/>
              <a:cs typeface="Arial" panose="020B0604020202020204" pitchFamily="34" charset="0"/>
            </a:endParaRPr>
          </a:p>
        </p:txBody>
      </p:sp>
      <p:grpSp>
        <p:nvGrpSpPr>
          <p:cNvPr id="14" name="组合 218"/>
          <p:cNvGrpSpPr/>
          <p:nvPr/>
        </p:nvGrpSpPr>
        <p:grpSpPr>
          <a:xfrm>
            <a:off x="4951304" y="2289445"/>
            <a:ext cx="2983021" cy="510905"/>
            <a:chOff x="7127272" y="4062656"/>
            <a:chExt cx="4112228" cy="853819"/>
          </a:xfrm>
        </p:grpSpPr>
        <p:sp>
          <p:nvSpPr>
            <p:cNvPr id="220" name="矩形 219"/>
            <p:cNvSpPr/>
            <p:nvPr/>
          </p:nvSpPr>
          <p:spPr>
            <a:xfrm>
              <a:off x="7127272" y="4062656"/>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21" name="矩形 47"/>
            <p:cNvSpPr>
              <a:spLocks noChangeArrowheads="1"/>
            </p:cNvSpPr>
            <p:nvPr/>
          </p:nvSpPr>
          <p:spPr bwMode="auto">
            <a:xfrm>
              <a:off x="7165371" y="4204035"/>
              <a:ext cx="3700639" cy="50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8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职位：高级宴会厅服务员</a:t>
              </a:r>
              <a:endParaRPr lang="en-US" altLang="zh-CN" sz="18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grpSp>
      <p:sp>
        <p:nvSpPr>
          <p:cNvPr id="222" name="矩形 3"/>
          <p:cNvSpPr>
            <a:spLocks noChangeArrowheads="1"/>
          </p:cNvSpPr>
          <p:nvPr/>
        </p:nvSpPr>
        <p:spPr bwMode="auto">
          <a:xfrm>
            <a:off x="4941779" y="1950944"/>
            <a:ext cx="1325353" cy="2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en-US" altLang="zh-CN" sz="1500" b="1" dirty="0" smtClean="0">
                <a:solidFill>
                  <a:srgbClr val="FFAA2D"/>
                </a:solidFill>
                <a:latin typeface="Arial" panose="020B0604020202020204" pitchFamily="34" charset="0"/>
                <a:ea typeface="微软雅黑" panose="020B0503020204020204" charset="-122"/>
                <a:cs typeface="Arial" panose="020B0604020202020204" pitchFamily="34" charset="0"/>
              </a:rPr>
              <a:t>2017</a:t>
            </a:r>
            <a:r>
              <a:rPr lang="zh-CN" altLang="en-US" sz="1500" b="1" dirty="0" smtClean="0">
                <a:solidFill>
                  <a:srgbClr val="FFAA2D"/>
                </a:solidFill>
                <a:latin typeface="Arial" panose="020B0604020202020204" pitchFamily="34" charset="0"/>
                <a:ea typeface="微软雅黑" panose="020B0503020204020204" charset="-122"/>
                <a:cs typeface="Arial" panose="020B0604020202020204" pitchFamily="34" charset="0"/>
              </a:rPr>
              <a:t>年</a:t>
            </a:r>
            <a:r>
              <a:rPr lang="en-US" altLang="zh-CN" sz="1500" b="1" dirty="0" smtClean="0">
                <a:solidFill>
                  <a:srgbClr val="FFAA2D"/>
                </a:solidFill>
                <a:latin typeface="Arial" panose="020B0604020202020204" pitchFamily="34" charset="0"/>
                <a:ea typeface="微软雅黑" panose="020B0503020204020204" charset="-122"/>
                <a:cs typeface="Arial" panose="020B0604020202020204" pitchFamily="34" charset="0"/>
              </a:rPr>
              <a:t>4</a:t>
            </a:r>
            <a:r>
              <a:rPr lang="zh-CN" altLang="en-US" sz="1500" b="1" dirty="0" smtClean="0">
                <a:solidFill>
                  <a:srgbClr val="FFAA2D"/>
                </a:solidFill>
                <a:latin typeface="Arial" panose="020B0604020202020204" pitchFamily="34" charset="0"/>
                <a:ea typeface="微软雅黑" panose="020B0503020204020204" charset="-122"/>
                <a:cs typeface="Arial" panose="020B0604020202020204" pitchFamily="34" charset="0"/>
              </a:rPr>
              <a:t>月</a:t>
            </a:r>
            <a:r>
              <a:rPr lang="en-US" altLang="zh-CN" sz="1500" b="1" dirty="0" smtClean="0">
                <a:solidFill>
                  <a:srgbClr val="FFAA2D"/>
                </a:solidFill>
                <a:latin typeface="Arial" panose="020B0604020202020204" pitchFamily="34" charset="0"/>
                <a:ea typeface="微软雅黑" panose="020B0503020204020204" charset="-122"/>
                <a:cs typeface="Arial" panose="020B0604020202020204" pitchFamily="34" charset="0"/>
              </a:rPr>
              <a:t>1</a:t>
            </a:r>
            <a:r>
              <a:rPr lang="zh-CN" altLang="en-US" sz="1500" b="1" dirty="0" smtClean="0">
                <a:solidFill>
                  <a:srgbClr val="FFAA2D"/>
                </a:solidFill>
                <a:latin typeface="Arial" panose="020B0604020202020204" pitchFamily="34" charset="0"/>
                <a:ea typeface="微软雅黑" panose="020B0503020204020204" charset="-122"/>
                <a:cs typeface="Arial" panose="020B0604020202020204" pitchFamily="34" charset="0"/>
              </a:rPr>
              <a:t>日</a:t>
            </a:r>
            <a:endParaRPr lang="zh-CN" altLang="en-US" sz="1500" b="1" dirty="0">
              <a:solidFill>
                <a:srgbClr val="FFAA2D"/>
              </a:solidFill>
              <a:latin typeface="Arial" panose="020B0604020202020204" pitchFamily="34" charset="0"/>
              <a:ea typeface="微软雅黑" panose="020B0503020204020204" charset="-122"/>
              <a:cs typeface="Arial" panose="020B0604020202020204" pitchFamily="34" charset="0"/>
            </a:endParaRPr>
          </a:p>
        </p:txBody>
      </p:sp>
      <p:grpSp>
        <p:nvGrpSpPr>
          <p:cNvPr id="15" name="组合 222"/>
          <p:cNvGrpSpPr/>
          <p:nvPr/>
        </p:nvGrpSpPr>
        <p:grpSpPr>
          <a:xfrm>
            <a:off x="4941780" y="3154004"/>
            <a:ext cx="3011596" cy="532172"/>
            <a:chOff x="7127272" y="5444009"/>
            <a:chExt cx="4112228" cy="853819"/>
          </a:xfrm>
        </p:grpSpPr>
        <p:sp>
          <p:nvSpPr>
            <p:cNvPr id="224" name="矩形 223"/>
            <p:cNvSpPr/>
            <p:nvPr/>
          </p:nvSpPr>
          <p:spPr>
            <a:xfrm>
              <a:off x="7127272" y="5444009"/>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25" name="矩形 47"/>
            <p:cNvSpPr>
              <a:spLocks noChangeArrowheads="1"/>
            </p:cNvSpPr>
            <p:nvPr/>
          </p:nvSpPr>
          <p:spPr bwMode="auto">
            <a:xfrm>
              <a:off x="7152671" y="5583977"/>
              <a:ext cx="3875763" cy="50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8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职位：中餐厅领班</a:t>
              </a:r>
              <a:endParaRPr lang="en-US" altLang="zh-CN" sz="18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grpSp>
      <p:sp>
        <p:nvSpPr>
          <p:cNvPr id="226" name="矩形 3"/>
          <p:cNvSpPr>
            <a:spLocks noChangeArrowheads="1"/>
          </p:cNvSpPr>
          <p:nvPr/>
        </p:nvSpPr>
        <p:spPr bwMode="auto">
          <a:xfrm>
            <a:off x="4932254" y="2843022"/>
            <a:ext cx="1325353" cy="2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en-US" altLang="zh-CN" sz="1500" b="1" dirty="0" smtClean="0">
                <a:solidFill>
                  <a:srgbClr val="01ACBE"/>
                </a:solidFill>
                <a:latin typeface="Arial" panose="020B0604020202020204" pitchFamily="34" charset="0"/>
                <a:ea typeface="微软雅黑" panose="020B0503020204020204" charset="-122"/>
                <a:cs typeface="Arial" panose="020B0604020202020204" pitchFamily="34" charset="0"/>
              </a:rPr>
              <a:t>2018</a:t>
            </a:r>
            <a:r>
              <a:rPr lang="zh-CN" altLang="en-US" sz="1500" b="1" dirty="0" smtClean="0">
                <a:solidFill>
                  <a:srgbClr val="01ACBE"/>
                </a:solidFill>
                <a:latin typeface="Arial" panose="020B0604020202020204" pitchFamily="34" charset="0"/>
                <a:ea typeface="微软雅黑" panose="020B0503020204020204" charset="-122"/>
                <a:cs typeface="Arial" panose="020B0604020202020204" pitchFamily="34" charset="0"/>
              </a:rPr>
              <a:t>年</a:t>
            </a:r>
            <a:r>
              <a:rPr lang="en-US" altLang="zh-CN" sz="1500" b="1" dirty="0" smtClean="0">
                <a:solidFill>
                  <a:srgbClr val="01ACBE"/>
                </a:solidFill>
                <a:latin typeface="Arial" panose="020B0604020202020204" pitchFamily="34" charset="0"/>
                <a:ea typeface="微软雅黑" panose="020B0503020204020204" charset="-122"/>
                <a:cs typeface="Arial" panose="020B0604020202020204" pitchFamily="34" charset="0"/>
              </a:rPr>
              <a:t>3</a:t>
            </a:r>
            <a:r>
              <a:rPr lang="zh-CN" altLang="en-US" sz="1500" b="1" dirty="0" smtClean="0">
                <a:solidFill>
                  <a:srgbClr val="01ACBE"/>
                </a:solidFill>
                <a:latin typeface="Arial" panose="020B0604020202020204" pitchFamily="34" charset="0"/>
                <a:ea typeface="微软雅黑" panose="020B0503020204020204" charset="-122"/>
                <a:cs typeface="Arial" panose="020B0604020202020204" pitchFamily="34" charset="0"/>
              </a:rPr>
              <a:t>月</a:t>
            </a:r>
            <a:r>
              <a:rPr lang="en-US" altLang="zh-CN" sz="1500" b="1" dirty="0" smtClean="0">
                <a:solidFill>
                  <a:srgbClr val="01ACBE"/>
                </a:solidFill>
                <a:latin typeface="Arial" panose="020B0604020202020204" pitchFamily="34" charset="0"/>
                <a:ea typeface="微软雅黑" panose="020B0503020204020204" charset="-122"/>
                <a:cs typeface="Arial" panose="020B0604020202020204" pitchFamily="34" charset="0"/>
              </a:rPr>
              <a:t>1</a:t>
            </a:r>
            <a:r>
              <a:rPr lang="zh-CN" altLang="en-US" sz="1500" b="1" dirty="0" smtClean="0">
                <a:solidFill>
                  <a:srgbClr val="01ACBE"/>
                </a:solidFill>
                <a:latin typeface="Arial" panose="020B0604020202020204" pitchFamily="34" charset="0"/>
                <a:ea typeface="微软雅黑" panose="020B0503020204020204" charset="-122"/>
                <a:cs typeface="Arial" panose="020B0604020202020204" pitchFamily="34" charset="0"/>
              </a:rPr>
              <a:t>日</a:t>
            </a:r>
            <a:endParaRPr lang="zh-CN" altLang="en-US" sz="1500" b="1" dirty="0">
              <a:solidFill>
                <a:srgbClr val="01ACBE"/>
              </a:solidFill>
              <a:latin typeface="Arial" panose="020B0604020202020204" pitchFamily="34" charset="0"/>
              <a:ea typeface="微软雅黑" panose="020B0503020204020204" charset="-122"/>
              <a:cs typeface="Arial" panose="020B0604020202020204" pitchFamily="34" charset="0"/>
            </a:endParaRPr>
          </a:p>
        </p:txBody>
      </p:sp>
      <p:cxnSp>
        <p:nvCxnSpPr>
          <p:cNvPr id="227" name="直接连接符 226"/>
          <p:cNvCxnSpPr/>
          <p:nvPr/>
        </p:nvCxnSpPr>
        <p:spPr>
          <a:xfrm>
            <a:off x="4730300" y="1125541"/>
            <a:ext cx="0" cy="86674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a:off x="4730300" y="2052554"/>
            <a:ext cx="0" cy="86674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a:off x="4730300" y="2929489"/>
            <a:ext cx="0" cy="86674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0" name="TextBox 229"/>
          <p:cNvSpPr txBox="1"/>
          <p:nvPr/>
        </p:nvSpPr>
        <p:spPr>
          <a:xfrm>
            <a:off x="1911923" y="4310756"/>
            <a:ext cx="877163" cy="369332"/>
          </a:xfrm>
          <a:prstGeom prst="rect">
            <a:avLst/>
          </a:prstGeom>
          <a:noFill/>
        </p:spPr>
        <p:txBody>
          <a:bodyPr wrap="none" rtlCol="0">
            <a:spAutoFit/>
          </a:bodyPr>
          <a:lstStyle/>
          <a:p>
            <a:r>
              <a:rPr lang="zh-CN" altLang="en-US" sz="1800" b="1" dirty="0" smtClean="0">
                <a:solidFill>
                  <a:schemeClr val="tx1">
                    <a:lumMod val="75000"/>
                    <a:lumOff val="25000"/>
                  </a:schemeClr>
                </a:solidFill>
                <a:latin typeface="微软雅黑" panose="020B0503020204020204" charset="-122"/>
                <a:ea typeface="微软雅黑" panose="020B0503020204020204" charset="-122"/>
              </a:rPr>
              <a:t>唐燕琴</a:t>
            </a:r>
            <a:endParaRPr lang="zh-CN" altLang="en-US" sz="1800" b="1" dirty="0">
              <a:solidFill>
                <a:schemeClr val="tx1">
                  <a:lumMod val="75000"/>
                  <a:lumOff val="25000"/>
                </a:schemeClr>
              </a:solidFill>
              <a:latin typeface="微软雅黑" panose="020B0503020204020204" charset="-122"/>
              <a:ea typeface="微软雅黑" panose="020B0503020204020204" charset="-122"/>
            </a:endParaRPr>
          </a:p>
        </p:txBody>
      </p:sp>
      <p:pic>
        <p:nvPicPr>
          <p:cNvPr id="78" name="Picture 13" descr="C:\Documents and Settings\ryanc\桌面\H\2014\陈嘉瑜.jpg"/>
          <p:cNvPicPr>
            <a:picLocks noChangeAspect="1" noChangeArrowheads="1"/>
          </p:cNvPicPr>
          <p:nvPr/>
        </p:nvPicPr>
        <p:blipFill>
          <a:blip r:embed="rId3" cstate="print"/>
          <a:stretch>
            <a:fillRect/>
          </a:stretch>
        </p:blipFill>
        <p:spPr bwMode="auto">
          <a:xfrm>
            <a:off x="1421168" y="1253398"/>
            <a:ext cx="2024502" cy="3036753"/>
          </a:xfrm>
          <a:prstGeom prst="rect">
            <a:avLst/>
          </a:prstGeom>
          <a:noFill/>
          <a:ln w="9525">
            <a:noFill/>
            <a:miter lim="800000"/>
            <a:headEnd/>
            <a:tailEnd/>
          </a:ln>
        </p:spPr>
      </p:pic>
      <p:grpSp>
        <p:nvGrpSpPr>
          <p:cNvPr id="94" name="组合 222"/>
          <p:cNvGrpSpPr/>
          <p:nvPr/>
        </p:nvGrpSpPr>
        <p:grpSpPr>
          <a:xfrm>
            <a:off x="4903680" y="4087454"/>
            <a:ext cx="3011596" cy="532172"/>
            <a:chOff x="7127272" y="5444009"/>
            <a:chExt cx="4112228" cy="853819"/>
          </a:xfrm>
        </p:grpSpPr>
        <p:sp>
          <p:nvSpPr>
            <p:cNvPr id="95" name="矩形 94"/>
            <p:cNvSpPr/>
            <p:nvPr/>
          </p:nvSpPr>
          <p:spPr>
            <a:xfrm>
              <a:off x="7127272" y="5444009"/>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矩形 47"/>
            <p:cNvSpPr>
              <a:spLocks noChangeArrowheads="1"/>
            </p:cNvSpPr>
            <p:nvPr/>
          </p:nvSpPr>
          <p:spPr bwMode="auto">
            <a:xfrm>
              <a:off x="7152671" y="5583977"/>
              <a:ext cx="3875764" cy="60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800" dirty="0" smtClean="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职位：主管助理</a:t>
              </a:r>
              <a:endParaRPr lang="en-US" altLang="zh-CN" sz="18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grpSp>
      <p:sp>
        <p:nvSpPr>
          <p:cNvPr id="97" name="矩形 3"/>
          <p:cNvSpPr>
            <a:spLocks noChangeArrowheads="1"/>
          </p:cNvSpPr>
          <p:nvPr/>
        </p:nvSpPr>
        <p:spPr bwMode="auto">
          <a:xfrm>
            <a:off x="4932254" y="3776472"/>
            <a:ext cx="1325353" cy="2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en-US" altLang="zh-CN" sz="1500" b="1" dirty="0" smtClean="0">
                <a:solidFill>
                  <a:schemeClr val="accent2">
                    <a:lumMod val="75000"/>
                  </a:schemeClr>
                </a:solidFill>
                <a:latin typeface="Arial" panose="020B0604020202020204" pitchFamily="34" charset="0"/>
                <a:ea typeface="微软雅黑" panose="020B0503020204020204" charset="-122"/>
                <a:cs typeface="Arial" panose="020B0604020202020204" pitchFamily="34" charset="0"/>
              </a:rPr>
              <a:t>2019</a:t>
            </a:r>
            <a:r>
              <a:rPr lang="zh-CN" altLang="en-US" sz="1500" b="1" dirty="0" smtClean="0">
                <a:solidFill>
                  <a:schemeClr val="accent2">
                    <a:lumMod val="75000"/>
                  </a:schemeClr>
                </a:solidFill>
                <a:latin typeface="Arial" panose="020B0604020202020204" pitchFamily="34" charset="0"/>
                <a:ea typeface="微软雅黑" panose="020B0503020204020204" charset="-122"/>
                <a:cs typeface="Arial" panose="020B0604020202020204" pitchFamily="34" charset="0"/>
              </a:rPr>
              <a:t>年</a:t>
            </a:r>
            <a:r>
              <a:rPr lang="en-US" altLang="zh-CN" sz="1500" b="1" dirty="0" smtClean="0">
                <a:solidFill>
                  <a:schemeClr val="accent2">
                    <a:lumMod val="75000"/>
                  </a:schemeClr>
                </a:solidFill>
                <a:latin typeface="Arial" panose="020B0604020202020204" pitchFamily="34" charset="0"/>
                <a:ea typeface="微软雅黑" panose="020B0503020204020204" charset="-122"/>
                <a:cs typeface="Arial" panose="020B0604020202020204" pitchFamily="34" charset="0"/>
              </a:rPr>
              <a:t>4</a:t>
            </a:r>
            <a:r>
              <a:rPr lang="zh-CN" altLang="en-US" sz="1500" b="1" dirty="0" smtClean="0">
                <a:solidFill>
                  <a:schemeClr val="accent2">
                    <a:lumMod val="75000"/>
                  </a:schemeClr>
                </a:solidFill>
                <a:latin typeface="Arial" panose="020B0604020202020204" pitchFamily="34" charset="0"/>
                <a:ea typeface="微软雅黑" panose="020B0503020204020204" charset="-122"/>
                <a:cs typeface="Arial" panose="020B0604020202020204" pitchFamily="34" charset="0"/>
              </a:rPr>
              <a:t>月</a:t>
            </a:r>
            <a:r>
              <a:rPr lang="en-US" altLang="zh-CN" sz="1500" b="1" dirty="0" smtClean="0">
                <a:solidFill>
                  <a:schemeClr val="accent2">
                    <a:lumMod val="75000"/>
                  </a:schemeClr>
                </a:solidFill>
                <a:latin typeface="Arial" panose="020B0604020202020204" pitchFamily="34" charset="0"/>
                <a:ea typeface="微软雅黑" panose="020B0503020204020204" charset="-122"/>
                <a:cs typeface="Arial" panose="020B0604020202020204" pitchFamily="34" charset="0"/>
              </a:rPr>
              <a:t>1</a:t>
            </a:r>
            <a:r>
              <a:rPr lang="zh-CN" altLang="en-US" sz="1500" b="1" dirty="0" smtClean="0">
                <a:solidFill>
                  <a:schemeClr val="accent2">
                    <a:lumMod val="75000"/>
                  </a:schemeClr>
                </a:solidFill>
                <a:latin typeface="Arial" panose="020B0604020202020204" pitchFamily="34" charset="0"/>
                <a:ea typeface="微软雅黑" panose="020B0503020204020204" charset="-122"/>
                <a:cs typeface="Arial" panose="020B0604020202020204" pitchFamily="34" charset="0"/>
              </a:rPr>
              <a:t>日</a:t>
            </a:r>
            <a:endParaRPr lang="zh-CN" altLang="en-US" sz="1500" b="1" dirty="0">
              <a:solidFill>
                <a:schemeClr val="accent2">
                  <a:lumMod val="75000"/>
                </a:schemeClr>
              </a:solidFill>
              <a:latin typeface="Arial" panose="020B0604020202020204" pitchFamily="34" charset="0"/>
              <a:ea typeface="微软雅黑" panose="020B0503020204020204" charset="-122"/>
              <a:cs typeface="Arial" panose="020B0604020202020204" pitchFamily="34" charset="0"/>
            </a:endParaRPr>
          </a:p>
        </p:txBody>
      </p:sp>
      <p:cxnSp>
        <p:nvCxnSpPr>
          <p:cNvPr id="98" name="直接连接符 97"/>
          <p:cNvCxnSpPr/>
          <p:nvPr/>
        </p:nvCxnSpPr>
        <p:spPr>
          <a:xfrm>
            <a:off x="4730300" y="3862939"/>
            <a:ext cx="0" cy="86674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18" name="组合 117"/>
          <p:cNvGrpSpPr/>
          <p:nvPr/>
        </p:nvGrpSpPr>
        <p:grpSpPr>
          <a:xfrm>
            <a:off x="4000837" y="4003145"/>
            <a:ext cx="593961" cy="593961"/>
            <a:chOff x="4000837" y="4003145"/>
            <a:chExt cx="593961" cy="593961"/>
          </a:xfrm>
        </p:grpSpPr>
        <p:grpSp>
          <p:nvGrpSpPr>
            <p:cNvPr id="102" name="组合 126"/>
            <p:cNvGrpSpPr/>
            <p:nvPr/>
          </p:nvGrpSpPr>
          <p:grpSpPr>
            <a:xfrm>
              <a:off x="4000837" y="4003145"/>
              <a:ext cx="593961" cy="593961"/>
              <a:chOff x="304800" y="673100"/>
              <a:chExt cx="4000500" cy="4000500"/>
            </a:xfrm>
            <a:effectLst>
              <a:outerShdw blurRad="444500" dist="254000" dir="8100000" algn="tr" rotWithShape="0">
                <a:prstClr val="black">
                  <a:alpha val="50000"/>
                </a:prstClr>
              </a:outerShdw>
            </a:effectLst>
          </p:grpSpPr>
          <p:sp>
            <p:nvSpPr>
              <p:cNvPr id="114" name="同心圆 1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ea typeface="微软雅黑" panose="020B0503020204020204" charset="-122"/>
                </a:endParaRPr>
              </a:p>
            </p:txBody>
          </p:sp>
          <p:sp>
            <p:nvSpPr>
              <p:cNvPr id="115" name="椭圆 114"/>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charset="-122"/>
                </a:endParaRPr>
              </a:p>
            </p:txBody>
          </p:sp>
        </p:grpSp>
        <p:sp>
          <p:nvSpPr>
            <p:cNvPr id="116" name="虚尾箭头 115"/>
            <p:cNvSpPr/>
            <p:nvPr/>
          </p:nvSpPr>
          <p:spPr>
            <a:xfrm>
              <a:off x="4095750" y="4181475"/>
              <a:ext cx="419099" cy="238125"/>
            </a:xfrm>
            <a:prstGeom prst="striped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75000"/>
                  </a:schemeClr>
                </a:solidFill>
              </a:endParaRP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397"/>
                                        <p:tgtEl>
                                          <p:spTgt spid="3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95" fill="hold"/>
                                        <p:tgtEl>
                                          <p:spTgt spid="2"/>
                                        </p:tgtEl>
                                        <p:attrNameLst>
                                          <p:attrName>ppt_x</p:attrName>
                                        </p:attrNameLst>
                                      </p:cBhvr>
                                      <p:tavLst>
                                        <p:tav tm="0">
                                          <p:val>
                                            <p:strVal val="1+#ppt_w/2"/>
                                          </p:val>
                                        </p:tav>
                                        <p:tav tm="100000">
                                          <p:val>
                                            <p:strVal val="#ppt_x"/>
                                          </p:val>
                                        </p:tav>
                                      </p:tavLst>
                                    </p:anim>
                                    <p:anim calcmode="lin" valueType="num">
                                      <p:cBhvr additive="base">
                                        <p:cTn id="12" dur="595"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 calcmode="lin" valueType="num">
                                      <p:cBhvr additive="base">
                                        <p:cTn id="15" dur="500" fill="hold"/>
                                        <p:tgtEl>
                                          <p:spTgt spid="78"/>
                                        </p:tgtEl>
                                        <p:attrNameLst>
                                          <p:attrName>ppt_x</p:attrName>
                                        </p:attrNameLst>
                                      </p:cBhvr>
                                      <p:tavLst>
                                        <p:tav tm="0">
                                          <p:val>
                                            <p:strVal val="#ppt_x"/>
                                          </p:val>
                                        </p:tav>
                                        <p:tav tm="100000">
                                          <p:val>
                                            <p:strVal val="#ppt_x"/>
                                          </p:val>
                                        </p:tav>
                                      </p:tavLst>
                                    </p:anim>
                                    <p:anim calcmode="lin" valueType="num">
                                      <p:cBhvr additive="base">
                                        <p:cTn id="16" dur="500" fill="hold"/>
                                        <p:tgtEl>
                                          <p:spTgt spid="78"/>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230"/>
                                        </p:tgtEl>
                                        <p:attrNameLst>
                                          <p:attrName>style.visibility</p:attrName>
                                        </p:attrNameLst>
                                      </p:cBhvr>
                                      <p:to>
                                        <p:strVal val="visible"/>
                                      </p:to>
                                    </p:set>
                                    <p:anim calcmode="lin" valueType="num">
                                      <p:cBhvr>
                                        <p:cTn id="19" dur="500" fill="hold"/>
                                        <p:tgtEl>
                                          <p:spTgt spid="230"/>
                                        </p:tgtEl>
                                        <p:attrNameLst>
                                          <p:attrName>ppt_w</p:attrName>
                                        </p:attrNameLst>
                                      </p:cBhvr>
                                      <p:tavLst>
                                        <p:tav tm="0">
                                          <p:val>
                                            <p:fltVal val="0"/>
                                          </p:val>
                                        </p:tav>
                                        <p:tav tm="100000">
                                          <p:val>
                                            <p:strVal val="#ppt_w"/>
                                          </p:val>
                                        </p:tav>
                                      </p:tavLst>
                                    </p:anim>
                                    <p:anim calcmode="lin" valueType="num">
                                      <p:cBhvr>
                                        <p:cTn id="20" dur="500" fill="hold"/>
                                        <p:tgtEl>
                                          <p:spTgt spid="230"/>
                                        </p:tgtEl>
                                        <p:attrNameLst>
                                          <p:attrName>ppt_h</p:attrName>
                                        </p:attrNameLst>
                                      </p:cBhvr>
                                      <p:tavLst>
                                        <p:tav tm="0">
                                          <p:val>
                                            <p:fltVal val="0"/>
                                          </p:val>
                                        </p:tav>
                                        <p:tav tm="100000">
                                          <p:val>
                                            <p:strVal val="#ppt_h"/>
                                          </p:val>
                                        </p:tav>
                                      </p:tavLst>
                                    </p:anim>
                                    <p:animEffect transition="in" filter="fade">
                                      <p:cBhvr>
                                        <p:cTn id="21" dur="500"/>
                                        <p:tgtEl>
                                          <p:spTgt spid="23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45" fill="hold"/>
                                        <p:tgtEl>
                                          <p:spTgt spid="4"/>
                                        </p:tgtEl>
                                        <p:attrNameLst>
                                          <p:attrName>ppt_w</p:attrName>
                                        </p:attrNameLst>
                                      </p:cBhvr>
                                      <p:tavLst>
                                        <p:tav tm="0">
                                          <p:val>
                                            <p:fltVal val="0"/>
                                          </p:val>
                                        </p:tav>
                                        <p:tav tm="100000">
                                          <p:val>
                                            <p:strVal val="#ppt_w"/>
                                          </p:val>
                                        </p:tav>
                                      </p:tavLst>
                                    </p:anim>
                                    <p:anim calcmode="lin" valueType="num">
                                      <p:cBhvr>
                                        <p:cTn id="26" dur="45" fill="hold"/>
                                        <p:tgtEl>
                                          <p:spTgt spid="4"/>
                                        </p:tgtEl>
                                        <p:attrNameLst>
                                          <p:attrName>ppt_h</p:attrName>
                                        </p:attrNameLst>
                                      </p:cBhvr>
                                      <p:tavLst>
                                        <p:tav tm="0">
                                          <p:val>
                                            <p:fltVal val="0"/>
                                          </p:val>
                                        </p:tav>
                                        <p:tav tm="100000">
                                          <p:val>
                                            <p:strVal val="#ppt_h"/>
                                          </p:val>
                                        </p:tav>
                                      </p:tavLst>
                                    </p:anim>
                                    <p:animEffect transition="in" filter="fade">
                                      <p:cBhvr>
                                        <p:cTn id="27" dur="45"/>
                                        <p:tgtEl>
                                          <p:spTgt spid="4"/>
                                        </p:tgtEl>
                                      </p:cBhvr>
                                    </p:animEffect>
                                  </p:childTnLst>
                                </p:cTn>
                              </p:par>
                              <p:par>
                                <p:cTn id="28" presetID="6" presetClass="emph" presetSubtype="0" fill="hold" nodeType="withEffect">
                                  <p:stCondLst>
                                    <p:cond delay="45"/>
                                  </p:stCondLst>
                                  <p:childTnLst>
                                    <p:animScale>
                                      <p:cBhvr>
                                        <p:cTn id="29" dur="45" fill="hold"/>
                                        <p:tgtEl>
                                          <p:spTgt spid="4"/>
                                        </p:tgtEl>
                                      </p:cBhvr>
                                      <p:by x="110000" y="110000"/>
                                    </p:animScale>
                                  </p:childTnLst>
                                </p:cTn>
                              </p:par>
                              <p:par>
                                <p:cTn id="30" presetID="6" presetClass="emph" presetSubtype="0" fill="hold" nodeType="withEffect">
                                  <p:stCondLst>
                                    <p:cond delay="90"/>
                                  </p:stCondLst>
                                  <p:childTnLst>
                                    <p:animScale>
                                      <p:cBhvr>
                                        <p:cTn id="31" dur="90" fill="hold"/>
                                        <p:tgtEl>
                                          <p:spTgt spid="4"/>
                                        </p:tgtEl>
                                      </p:cBhvr>
                                      <p:by x="90000" y="90000"/>
                                    </p:animScale>
                                  </p:childTnLst>
                                </p:cTn>
                              </p:par>
                              <p:par>
                                <p:cTn id="32" presetID="6" presetClass="emph" presetSubtype="0" fill="hold" nodeType="withEffect">
                                  <p:stCondLst>
                                    <p:cond delay="181"/>
                                  </p:stCondLst>
                                  <p:childTnLst>
                                    <p:animScale>
                                      <p:cBhvr>
                                        <p:cTn id="33" dur="45" fill="hold"/>
                                        <p:tgtEl>
                                          <p:spTgt spid="4"/>
                                        </p:tgtEl>
                                      </p:cBhvr>
                                      <p:by x="105000" y="105000"/>
                                    </p:animScale>
                                  </p:childTnLst>
                                </p:cTn>
                              </p:par>
                              <p:par>
                                <p:cTn id="34" presetID="6" presetClass="emph" presetSubtype="0" fill="hold" nodeType="withEffect">
                                  <p:stCondLst>
                                    <p:cond delay="226"/>
                                  </p:stCondLst>
                                  <p:childTnLst>
                                    <p:animScale>
                                      <p:cBhvr>
                                        <p:cTn id="35" dur="90" fill="hold"/>
                                        <p:tgtEl>
                                          <p:spTgt spid="4"/>
                                        </p:tgtEl>
                                      </p:cBhvr>
                                      <p:by x="95000" y="95000"/>
                                    </p:animScale>
                                  </p:childTnLst>
                                </p:cTn>
                              </p:par>
                            </p:childTnLst>
                          </p:cTn>
                        </p:par>
                        <p:par>
                          <p:cTn id="36" fill="hold">
                            <p:stCondLst>
                              <p:cond delay="2000"/>
                            </p:stCondLst>
                            <p:childTnLst>
                              <p:par>
                                <p:cTn id="37" presetID="16" presetClass="entr" presetSubtype="42" fill="hold" nodeType="afterEffect">
                                  <p:stCondLst>
                                    <p:cond delay="0"/>
                                  </p:stCondLst>
                                  <p:childTnLst>
                                    <p:set>
                                      <p:cBhvr>
                                        <p:cTn id="38" dur="1" fill="hold">
                                          <p:stCondLst>
                                            <p:cond delay="0"/>
                                          </p:stCondLst>
                                        </p:cTn>
                                        <p:tgtEl>
                                          <p:spTgt spid="227"/>
                                        </p:tgtEl>
                                        <p:attrNameLst>
                                          <p:attrName>style.visibility</p:attrName>
                                        </p:attrNameLst>
                                      </p:cBhvr>
                                      <p:to>
                                        <p:strVal val="visible"/>
                                      </p:to>
                                    </p:set>
                                    <p:animEffect transition="in" filter="barn(outHorizontal)">
                                      <p:cBhvr>
                                        <p:cTn id="39" dur="226"/>
                                        <p:tgtEl>
                                          <p:spTgt spid="227"/>
                                        </p:tgtEl>
                                      </p:cBhvr>
                                    </p:animEffect>
                                  </p:childTnLst>
                                </p:cTn>
                              </p:par>
                            </p:childTnLst>
                          </p:cTn>
                        </p:par>
                        <p:par>
                          <p:cTn id="40" fill="hold">
                            <p:stCondLst>
                              <p:cond delay="2500"/>
                            </p:stCondLst>
                            <p:childTnLst>
                              <p:par>
                                <p:cTn id="41" presetID="2" presetClass="entr" presetSubtype="2" accel="50000" decel="50000" fill="hold" grpId="0" nodeType="afterEffect">
                                  <p:stCondLst>
                                    <p:cond delay="0"/>
                                  </p:stCondLst>
                                  <p:childTnLst>
                                    <p:set>
                                      <p:cBhvr>
                                        <p:cTn id="42" dur="1" fill="hold">
                                          <p:stCondLst>
                                            <p:cond delay="0"/>
                                          </p:stCondLst>
                                        </p:cTn>
                                        <p:tgtEl>
                                          <p:spTgt spid="218"/>
                                        </p:tgtEl>
                                        <p:attrNameLst>
                                          <p:attrName>style.visibility</p:attrName>
                                        </p:attrNameLst>
                                      </p:cBhvr>
                                      <p:to>
                                        <p:strVal val="visible"/>
                                      </p:to>
                                    </p:set>
                                    <p:anim calcmode="lin" valueType="num">
                                      <p:cBhvr additive="base">
                                        <p:cTn id="43" dur="452" fill="hold"/>
                                        <p:tgtEl>
                                          <p:spTgt spid="218"/>
                                        </p:tgtEl>
                                        <p:attrNameLst>
                                          <p:attrName>ppt_x</p:attrName>
                                        </p:attrNameLst>
                                      </p:cBhvr>
                                      <p:tavLst>
                                        <p:tav tm="0">
                                          <p:val>
                                            <p:strVal val="1+#ppt_w/2"/>
                                          </p:val>
                                        </p:tav>
                                        <p:tav tm="100000">
                                          <p:val>
                                            <p:strVal val="#ppt_x"/>
                                          </p:val>
                                        </p:tav>
                                      </p:tavLst>
                                    </p:anim>
                                    <p:anim calcmode="lin" valueType="num">
                                      <p:cBhvr additive="base">
                                        <p:cTn id="44" dur="452" fill="hold"/>
                                        <p:tgtEl>
                                          <p:spTgt spid="218"/>
                                        </p:tgtEl>
                                        <p:attrNameLst>
                                          <p:attrName>ppt_y</p:attrName>
                                        </p:attrNameLst>
                                      </p:cBhvr>
                                      <p:tavLst>
                                        <p:tav tm="0">
                                          <p:val>
                                            <p:strVal val="#ppt_y"/>
                                          </p:val>
                                        </p:tav>
                                        <p:tav tm="100000">
                                          <p:val>
                                            <p:strVal val="#ppt_y"/>
                                          </p:val>
                                        </p:tav>
                                      </p:tavLst>
                                    </p:anim>
                                  </p:childTnLst>
                                </p:cTn>
                              </p:par>
                              <p:par>
                                <p:cTn id="45" presetID="2" presetClass="entr" presetSubtype="2" accel="50000" decel="5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452" fill="hold"/>
                                        <p:tgtEl>
                                          <p:spTgt spid="13"/>
                                        </p:tgtEl>
                                        <p:attrNameLst>
                                          <p:attrName>ppt_x</p:attrName>
                                        </p:attrNameLst>
                                      </p:cBhvr>
                                      <p:tavLst>
                                        <p:tav tm="0">
                                          <p:val>
                                            <p:strVal val="1+#ppt_w/2"/>
                                          </p:val>
                                        </p:tav>
                                        <p:tav tm="100000">
                                          <p:val>
                                            <p:strVal val="#ppt_x"/>
                                          </p:val>
                                        </p:tav>
                                      </p:tavLst>
                                    </p:anim>
                                    <p:anim calcmode="lin" valueType="num">
                                      <p:cBhvr additive="base">
                                        <p:cTn id="48" dur="452" fill="hold"/>
                                        <p:tgtEl>
                                          <p:spTgt spid="13"/>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45" fill="hold"/>
                                        <p:tgtEl>
                                          <p:spTgt spid="7"/>
                                        </p:tgtEl>
                                        <p:attrNameLst>
                                          <p:attrName>ppt_w</p:attrName>
                                        </p:attrNameLst>
                                      </p:cBhvr>
                                      <p:tavLst>
                                        <p:tav tm="0">
                                          <p:val>
                                            <p:fltVal val="0"/>
                                          </p:val>
                                        </p:tav>
                                        <p:tav tm="100000">
                                          <p:val>
                                            <p:strVal val="#ppt_w"/>
                                          </p:val>
                                        </p:tav>
                                      </p:tavLst>
                                    </p:anim>
                                    <p:anim calcmode="lin" valueType="num">
                                      <p:cBhvr>
                                        <p:cTn id="53" dur="45" fill="hold"/>
                                        <p:tgtEl>
                                          <p:spTgt spid="7"/>
                                        </p:tgtEl>
                                        <p:attrNameLst>
                                          <p:attrName>ppt_h</p:attrName>
                                        </p:attrNameLst>
                                      </p:cBhvr>
                                      <p:tavLst>
                                        <p:tav tm="0">
                                          <p:val>
                                            <p:fltVal val="0"/>
                                          </p:val>
                                        </p:tav>
                                        <p:tav tm="100000">
                                          <p:val>
                                            <p:strVal val="#ppt_h"/>
                                          </p:val>
                                        </p:tav>
                                      </p:tavLst>
                                    </p:anim>
                                    <p:animEffect transition="in" filter="fade">
                                      <p:cBhvr>
                                        <p:cTn id="54" dur="45"/>
                                        <p:tgtEl>
                                          <p:spTgt spid="7"/>
                                        </p:tgtEl>
                                      </p:cBhvr>
                                    </p:animEffect>
                                  </p:childTnLst>
                                </p:cTn>
                              </p:par>
                              <p:par>
                                <p:cTn id="55" presetID="6" presetClass="emph" presetSubtype="0" fill="hold" nodeType="withEffect">
                                  <p:stCondLst>
                                    <p:cond delay="45"/>
                                  </p:stCondLst>
                                  <p:childTnLst>
                                    <p:animScale>
                                      <p:cBhvr>
                                        <p:cTn id="56" dur="45" fill="hold"/>
                                        <p:tgtEl>
                                          <p:spTgt spid="7"/>
                                        </p:tgtEl>
                                      </p:cBhvr>
                                      <p:by x="110000" y="110000"/>
                                    </p:animScale>
                                  </p:childTnLst>
                                </p:cTn>
                              </p:par>
                              <p:par>
                                <p:cTn id="57" presetID="6" presetClass="emph" presetSubtype="0" fill="hold" nodeType="withEffect">
                                  <p:stCondLst>
                                    <p:cond delay="90"/>
                                  </p:stCondLst>
                                  <p:childTnLst>
                                    <p:animScale>
                                      <p:cBhvr>
                                        <p:cTn id="58" dur="90" fill="hold"/>
                                        <p:tgtEl>
                                          <p:spTgt spid="7"/>
                                        </p:tgtEl>
                                      </p:cBhvr>
                                      <p:by x="90000" y="90000"/>
                                    </p:animScale>
                                  </p:childTnLst>
                                </p:cTn>
                              </p:par>
                              <p:par>
                                <p:cTn id="59" presetID="6" presetClass="emph" presetSubtype="0" fill="hold" nodeType="withEffect">
                                  <p:stCondLst>
                                    <p:cond delay="181"/>
                                  </p:stCondLst>
                                  <p:childTnLst>
                                    <p:animScale>
                                      <p:cBhvr>
                                        <p:cTn id="60" dur="45" fill="hold"/>
                                        <p:tgtEl>
                                          <p:spTgt spid="7"/>
                                        </p:tgtEl>
                                      </p:cBhvr>
                                      <p:by x="105000" y="105000"/>
                                    </p:animScale>
                                  </p:childTnLst>
                                </p:cTn>
                              </p:par>
                              <p:par>
                                <p:cTn id="61" presetID="6" presetClass="emph" presetSubtype="0" fill="hold" nodeType="withEffect">
                                  <p:stCondLst>
                                    <p:cond delay="226"/>
                                  </p:stCondLst>
                                  <p:childTnLst>
                                    <p:animScale>
                                      <p:cBhvr>
                                        <p:cTn id="62" dur="90" fill="hold"/>
                                        <p:tgtEl>
                                          <p:spTgt spid="7"/>
                                        </p:tgtEl>
                                      </p:cBhvr>
                                      <p:by x="95000" y="95000"/>
                                    </p:animScale>
                                  </p:childTnLst>
                                </p:cTn>
                              </p:par>
                            </p:childTnLst>
                          </p:cTn>
                        </p:par>
                        <p:par>
                          <p:cTn id="63" fill="hold">
                            <p:stCondLst>
                              <p:cond delay="3500"/>
                            </p:stCondLst>
                            <p:childTnLst>
                              <p:par>
                                <p:cTn id="64" presetID="16" presetClass="entr" presetSubtype="42" fill="hold" nodeType="afterEffect">
                                  <p:stCondLst>
                                    <p:cond delay="0"/>
                                  </p:stCondLst>
                                  <p:childTnLst>
                                    <p:set>
                                      <p:cBhvr>
                                        <p:cTn id="65" dur="1" fill="hold">
                                          <p:stCondLst>
                                            <p:cond delay="0"/>
                                          </p:stCondLst>
                                        </p:cTn>
                                        <p:tgtEl>
                                          <p:spTgt spid="228"/>
                                        </p:tgtEl>
                                        <p:attrNameLst>
                                          <p:attrName>style.visibility</p:attrName>
                                        </p:attrNameLst>
                                      </p:cBhvr>
                                      <p:to>
                                        <p:strVal val="visible"/>
                                      </p:to>
                                    </p:set>
                                    <p:animEffect transition="in" filter="barn(outHorizontal)">
                                      <p:cBhvr>
                                        <p:cTn id="66" dur="226"/>
                                        <p:tgtEl>
                                          <p:spTgt spid="228"/>
                                        </p:tgtEl>
                                      </p:cBhvr>
                                    </p:animEffect>
                                  </p:childTnLst>
                                </p:cTn>
                              </p:par>
                            </p:childTnLst>
                          </p:cTn>
                        </p:par>
                        <p:par>
                          <p:cTn id="67" fill="hold">
                            <p:stCondLst>
                              <p:cond delay="4000"/>
                            </p:stCondLst>
                            <p:childTnLst>
                              <p:par>
                                <p:cTn id="68" presetID="2" presetClass="entr" presetSubtype="2" accel="50000" decel="50000" fill="hold" grpId="0" nodeType="afterEffect">
                                  <p:stCondLst>
                                    <p:cond delay="0"/>
                                  </p:stCondLst>
                                  <p:childTnLst>
                                    <p:set>
                                      <p:cBhvr>
                                        <p:cTn id="69" dur="1" fill="hold">
                                          <p:stCondLst>
                                            <p:cond delay="0"/>
                                          </p:stCondLst>
                                        </p:cTn>
                                        <p:tgtEl>
                                          <p:spTgt spid="222"/>
                                        </p:tgtEl>
                                        <p:attrNameLst>
                                          <p:attrName>style.visibility</p:attrName>
                                        </p:attrNameLst>
                                      </p:cBhvr>
                                      <p:to>
                                        <p:strVal val="visible"/>
                                      </p:to>
                                    </p:set>
                                    <p:anim calcmode="lin" valueType="num">
                                      <p:cBhvr additive="base">
                                        <p:cTn id="70" dur="452" fill="hold"/>
                                        <p:tgtEl>
                                          <p:spTgt spid="222"/>
                                        </p:tgtEl>
                                        <p:attrNameLst>
                                          <p:attrName>ppt_x</p:attrName>
                                        </p:attrNameLst>
                                      </p:cBhvr>
                                      <p:tavLst>
                                        <p:tav tm="0">
                                          <p:val>
                                            <p:strVal val="1+#ppt_w/2"/>
                                          </p:val>
                                        </p:tav>
                                        <p:tav tm="100000">
                                          <p:val>
                                            <p:strVal val="#ppt_x"/>
                                          </p:val>
                                        </p:tav>
                                      </p:tavLst>
                                    </p:anim>
                                    <p:anim calcmode="lin" valueType="num">
                                      <p:cBhvr additive="base">
                                        <p:cTn id="71" dur="452" fill="hold"/>
                                        <p:tgtEl>
                                          <p:spTgt spid="222"/>
                                        </p:tgtEl>
                                        <p:attrNameLst>
                                          <p:attrName>ppt_y</p:attrName>
                                        </p:attrNameLst>
                                      </p:cBhvr>
                                      <p:tavLst>
                                        <p:tav tm="0">
                                          <p:val>
                                            <p:strVal val="#ppt_y"/>
                                          </p:val>
                                        </p:tav>
                                        <p:tav tm="100000">
                                          <p:val>
                                            <p:strVal val="#ppt_y"/>
                                          </p:val>
                                        </p:tav>
                                      </p:tavLst>
                                    </p:anim>
                                  </p:childTnLst>
                                </p:cTn>
                              </p:par>
                              <p:par>
                                <p:cTn id="72" presetID="2" presetClass="entr" presetSubtype="2" accel="50000" decel="5000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452" fill="hold"/>
                                        <p:tgtEl>
                                          <p:spTgt spid="14"/>
                                        </p:tgtEl>
                                        <p:attrNameLst>
                                          <p:attrName>ppt_x</p:attrName>
                                        </p:attrNameLst>
                                      </p:cBhvr>
                                      <p:tavLst>
                                        <p:tav tm="0">
                                          <p:val>
                                            <p:strVal val="1+#ppt_w/2"/>
                                          </p:val>
                                        </p:tav>
                                        <p:tav tm="100000">
                                          <p:val>
                                            <p:strVal val="#ppt_x"/>
                                          </p:val>
                                        </p:tav>
                                      </p:tavLst>
                                    </p:anim>
                                    <p:anim calcmode="lin" valueType="num">
                                      <p:cBhvr additive="base">
                                        <p:cTn id="75" dur="452" fill="hold"/>
                                        <p:tgtEl>
                                          <p:spTgt spid="14"/>
                                        </p:tgtEl>
                                        <p:attrNameLst>
                                          <p:attrName>ppt_y</p:attrName>
                                        </p:attrNameLst>
                                      </p:cBhvr>
                                      <p:tavLst>
                                        <p:tav tm="0">
                                          <p:val>
                                            <p:strVal val="#ppt_y"/>
                                          </p:val>
                                        </p:tav>
                                        <p:tav tm="100000">
                                          <p:val>
                                            <p:strVal val="#ppt_y"/>
                                          </p:val>
                                        </p:tav>
                                      </p:tavLst>
                                    </p:anim>
                                  </p:childTnLst>
                                </p:cTn>
                              </p:par>
                            </p:childTnLst>
                          </p:cTn>
                        </p:par>
                        <p:par>
                          <p:cTn id="76" fill="hold">
                            <p:stCondLst>
                              <p:cond delay="4500"/>
                            </p:stCondLst>
                            <p:childTnLst>
                              <p:par>
                                <p:cTn id="77" presetID="53" presetClass="entr" presetSubtype="16"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45" fill="hold"/>
                                        <p:tgtEl>
                                          <p:spTgt spid="10"/>
                                        </p:tgtEl>
                                        <p:attrNameLst>
                                          <p:attrName>ppt_w</p:attrName>
                                        </p:attrNameLst>
                                      </p:cBhvr>
                                      <p:tavLst>
                                        <p:tav tm="0">
                                          <p:val>
                                            <p:fltVal val="0"/>
                                          </p:val>
                                        </p:tav>
                                        <p:tav tm="100000">
                                          <p:val>
                                            <p:strVal val="#ppt_w"/>
                                          </p:val>
                                        </p:tav>
                                      </p:tavLst>
                                    </p:anim>
                                    <p:anim calcmode="lin" valueType="num">
                                      <p:cBhvr>
                                        <p:cTn id="80" dur="45" fill="hold"/>
                                        <p:tgtEl>
                                          <p:spTgt spid="10"/>
                                        </p:tgtEl>
                                        <p:attrNameLst>
                                          <p:attrName>ppt_h</p:attrName>
                                        </p:attrNameLst>
                                      </p:cBhvr>
                                      <p:tavLst>
                                        <p:tav tm="0">
                                          <p:val>
                                            <p:fltVal val="0"/>
                                          </p:val>
                                        </p:tav>
                                        <p:tav tm="100000">
                                          <p:val>
                                            <p:strVal val="#ppt_h"/>
                                          </p:val>
                                        </p:tav>
                                      </p:tavLst>
                                    </p:anim>
                                    <p:animEffect transition="in" filter="fade">
                                      <p:cBhvr>
                                        <p:cTn id="81" dur="45"/>
                                        <p:tgtEl>
                                          <p:spTgt spid="10"/>
                                        </p:tgtEl>
                                      </p:cBhvr>
                                    </p:animEffect>
                                  </p:childTnLst>
                                </p:cTn>
                              </p:par>
                              <p:par>
                                <p:cTn id="82" presetID="6" presetClass="emph" presetSubtype="0" fill="hold" nodeType="withEffect">
                                  <p:stCondLst>
                                    <p:cond delay="45"/>
                                  </p:stCondLst>
                                  <p:childTnLst>
                                    <p:animScale>
                                      <p:cBhvr>
                                        <p:cTn id="83" dur="45" fill="hold"/>
                                        <p:tgtEl>
                                          <p:spTgt spid="10"/>
                                        </p:tgtEl>
                                      </p:cBhvr>
                                      <p:by x="110000" y="110000"/>
                                    </p:animScale>
                                  </p:childTnLst>
                                </p:cTn>
                              </p:par>
                              <p:par>
                                <p:cTn id="84" presetID="6" presetClass="emph" presetSubtype="0" fill="hold" nodeType="withEffect">
                                  <p:stCondLst>
                                    <p:cond delay="90"/>
                                  </p:stCondLst>
                                  <p:childTnLst>
                                    <p:animScale>
                                      <p:cBhvr>
                                        <p:cTn id="85" dur="90" fill="hold"/>
                                        <p:tgtEl>
                                          <p:spTgt spid="10"/>
                                        </p:tgtEl>
                                      </p:cBhvr>
                                      <p:by x="90000" y="90000"/>
                                    </p:animScale>
                                  </p:childTnLst>
                                </p:cTn>
                              </p:par>
                              <p:par>
                                <p:cTn id="86" presetID="6" presetClass="emph" presetSubtype="0" fill="hold" nodeType="withEffect">
                                  <p:stCondLst>
                                    <p:cond delay="181"/>
                                  </p:stCondLst>
                                  <p:childTnLst>
                                    <p:animScale>
                                      <p:cBhvr>
                                        <p:cTn id="87" dur="45" fill="hold"/>
                                        <p:tgtEl>
                                          <p:spTgt spid="10"/>
                                        </p:tgtEl>
                                      </p:cBhvr>
                                      <p:by x="105000" y="105000"/>
                                    </p:animScale>
                                  </p:childTnLst>
                                </p:cTn>
                              </p:par>
                              <p:par>
                                <p:cTn id="88" presetID="6" presetClass="emph" presetSubtype="0" fill="hold" nodeType="withEffect">
                                  <p:stCondLst>
                                    <p:cond delay="226"/>
                                  </p:stCondLst>
                                  <p:childTnLst>
                                    <p:animScale>
                                      <p:cBhvr>
                                        <p:cTn id="89" dur="90" fill="hold"/>
                                        <p:tgtEl>
                                          <p:spTgt spid="10"/>
                                        </p:tgtEl>
                                      </p:cBhvr>
                                      <p:by x="95000" y="95000"/>
                                    </p:animScale>
                                  </p:childTnLst>
                                </p:cTn>
                              </p:par>
                            </p:childTnLst>
                          </p:cTn>
                        </p:par>
                        <p:par>
                          <p:cTn id="90" fill="hold">
                            <p:stCondLst>
                              <p:cond delay="5000"/>
                            </p:stCondLst>
                            <p:childTnLst>
                              <p:par>
                                <p:cTn id="91" presetID="16" presetClass="entr" presetSubtype="42" fill="hold" nodeType="afterEffect">
                                  <p:stCondLst>
                                    <p:cond delay="0"/>
                                  </p:stCondLst>
                                  <p:childTnLst>
                                    <p:set>
                                      <p:cBhvr>
                                        <p:cTn id="92" dur="1" fill="hold">
                                          <p:stCondLst>
                                            <p:cond delay="0"/>
                                          </p:stCondLst>
                                        </p:cTn>
                                        <p:tgtEl>
                                          <p:spTgt spid="229"/>
                                        </p:tgtEl>
                                        <p:attrNameLst>
                                          <p:attrName>style.visibility</p:attrName>
                                        </p:attrNameLst>
                                      </p:cBhvr>
                                      <p:to>
                                        <p:strVal val="visible"/>
                                      </p:to>
                                    </p:set>
                                    <p:animEffect transition="in" filter="barn(outHorizontal)">
                                      <p:cBhvr>
                                        <p:cTn id="93" dur="226"/>
                                        <p:tgtEl>
                                          <p:spTgt spid="229"/>
                                        </p:tgtEl>
                                      </p:cBhvr>
                                    </p:animEffect>
                                  </p:childTnLst>
                                </p:cTn>
                              </p:par>
                            </p:childTnLst>
                          </p:cTn>
                        </p:par>
                        <p:par>
                          <p:cTn id="94" fill="hold">
                            <p:stCondLst>
                              <p:cond delay="5500"/>
                            </p:stCondLst>
                            <p:childTnLst>
                              <p:par>
                                <p:cTn id="95" presetID="2" presetClass="entr" presetSubtype="2" accel="50000" decel="50000" fill="hold" grpId="0" nodeType="afterEffect">
                                  <p:stCondLst>
                                    <p:cond delay="0"/>
                                  </p:stCondLst>
                                  <p:childTnLst>
                                    <p:set>
                                      <p:cBhvr>
                                        <p:cTn id="96" dur="1" fill="hold">
                                          <p:stCondLst>
                                            <p:cond delay="0"/>
                                          </p:stCondLst>
                                        </p:cTn>
                                        <p:tgtEl>
                                          <p:spTgt spid="226"/>
                                        </p:tgtEl>
                                        <p:attrNameLst>
                                          <p:attrName>style.visibility</p:attrName>
                                        </p:attrNameLst>
                                      </p:cBhvr>
                                      <p:to>
                                        <p:strVal val="visible"/>
                                      </p:to>
                                    </p:set>
                                    <p:anim calcmode="lin" valueType="num">
                                      <p:cBhvr additive="base">
                                        <p:cTn id="97" dur="452" fill="hold"/>
                                        <p:tgtEl>
                                          <p:spTgt spid="226"/>
                                        </p:tgtEl>
                                        <p:attrNameLst>
                                          <p:attrName>ppt_x</p:attrName>
                                        </p:attrNameLst>
                                      </p:cBhvr>
                                      <p:tavLst>
                                        <p:tav tm="0">
                                          <p:val>
                                            <p:strVal val="1+#ppt_w/2"/>
                                          </p:val>
                                        </p:tav>
                                        <p:tav tm="100000">
                                          <p:val>
                                            <p:strVal val="#ppt_x"/>
                                          </p:val>
                                        </p:tav>
                                      </p:tavLst>
                                    </p:anim>
                                    <p:anim calcmode="lin" valueType="num">
                                      <p:cBhvr additive="base">
                                        <p:cTn id="98" dur="452" fill="hold"/>
                                        <p:tgtEl>
                                          <p:spTgt spid="226"/>
                                        </p:tgtEl>
                                        <p:attrNameLst>
                                          <p:attrName>ppt_y</p:attrName>
                                        </p:attrNameLst>
                                      </p:cBhvr>
                                      <p:tavLst>
                                        <p:tav tm="0">
                                          <p:val>
                                            <p:strVal val="#ppt_y"/>
                                          </p:val>
                                        </p:tav>
                                        <p:tav tm="100000">
                                          <p:val>
                                            <p:strVal val="#ppt_y"/>
                                          </p:val>
                                        </p:tav>
                                      </p:tavLst>
                                    </p:anim>
                                  </p:childTnLst>
                                </p:cTn>
                              </p:par>
                              <p:par>
                                <p:cTn id="99" presetID="2" presetClass="entr" presetSubtype="2" accel="50000" decel="50000" fill="hold" nodeType="with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additive="base">
                                        <p:cTn id="101" dur="452" fill="hold"/>
                                        <p:tgtEl>
                                          <p:spTgt spid="15"/>
                                        </p:tgtEl>
                                        <p:attrNameLst>
                                          <p:attrName>ppt_x</p:attrName>
                                        </p:attrNameLst>
                                      </p:cBhvr>
                                      <p:tavLst>
                                        <p:tav tm="0">
                                          <p:val>
                                            <p:strVal val="1+#ppt_w/2"/>
                                          </p:val>
                                        </p:tav>
                                        <p:tav tm="100000">
                                          <p:val>
                                            <p:strVal val="#ppt_x"/>
                                          </p:val>
                                        </p:tav>
                                      </p:tavLst>
                                    </p:anim>
                                    <p:anim calcmode="lin" valueType="num">
                                      <p:cBhvr additive="base">
                                        <p:cTn id="102" dur="452" fill="hold"/>
                                        <p:tgtEl>
                                          <p:spTgt spid="15"/>
                                        </p:tgtEl>
                                        <p:attrNameLst>
                                          <p:attrName>ppt_y</p:attrName>
                                        </p:attrNameLst>
                                      </p:cBhvr>
                                      <p:tavLst>
                                        <p:tav tm="0">
                                          <p:val>
                                            <p:strVal val="#ppt_y"/>
                                          </p:val>
                                        </p:tav>
                                        <p:tav tm="100000">
                                          <p:val>
                                            <p:strVal val="#ppt_y"/>
                                          </p:val>
                                        </p:tav>
                                      </p:tavLst>
                                    </p:anim>
                                  </p:childTnLst>
                                </p:cTn>
                              </p:par>
                            </p:childTnLst>
                          </p:cTn>
                        </p:par>
                        <p:par>
                          <p:cTn id="103" fill="hold">
                            <p:stCondLst>
                              <p:cond delay="6000"/>
                            </p:stCondLst>
                            <p:childTnLst>
                              <p:par>
                                <p:cTn id="104" presetID="16" presetClass="entr" presetSubtype="42" fill="hold" nodeType="afterEffect">
                                  <p:stCondLst>
                                    <p:cond delay="0"/>
                                  </p:stCondLst>
                                  <p:childTnLst>
                                    <p:set>
                                      <p:cBhvr>
                                        <p:cTn id="105" dur="1" fill="hold">
                                          <p:stCondLst>
                                            <p:cond delay="0"/>
                                          </p:stCondLst>
                                        </p:cTn>
                                        <p:tgtEl>
                                          <p:spTgt spid="98"/>
                                        </p:tgtEl>
                                        <p:attrNameLst>
                                          <p:attrName>style.visibility</p:attrName>
                                        </p:attrNameLst>
                                      </p:cBhvr>
                                      <p:to>
                                        <p:strVal val="visible"/>
                                      </p:to>
                                    </p:set>
                                    <p:animEffect transition="in" filter="barn(outHorizontal)">
                                      <p:cBhvr>
                                        <p:cTn id="106" dur="226"/>
                                        <p:tgtEl>
                                          <p:spTgt spid="98"/>
                                        </p:tgtEl>
                                      </p:cBhvr>
                                    </p:animEffect>
                                  </p:childTnLst>
                                </p:cTn>
                              </p:par>
                            </p:childTnLst>
                          </p:cTn>
                        </p:par>
                        <p:par>
                          <p:cTn id="107" fill="hold">
                            <p:stCondLst>
                              <p:cond delay="6500"/>
                            </p:stCondLst>
                            <p:childTnLst>
                              <p:par>
                                <p:cTn id="108" presetID="2" presetClass="entr" presetSubtype="4" fill="hold" nodeType="afterEffect">
                                  <p:stCondLst>
                                    <p:cond delay="0"/>
                                  </p:stCondLst>
                                  <p:childTnLst>
                                    <p:set>
                                      <p:cBhvr>
                                        <p:cTn id="109" dur="1" fill="hold">
                                          <p:stCondLst>
                                            <p:cond delay="0"/>
                                          </p:stCondLst>
                                        </p:cTn>
                                        <p:tgtEl>
                                          <p:spTgt spid="118"/>
                                        </p:tgtEl>
                                        <p:attrNameLst>
                                          <p:attrName>style.visibility</p:attrName>
                                        </p:attrNameLst>
                                      </p:cBhvr>
                                      <p:to>
                                        <p:strVal val="visible"/>
                                      </p:to>
                                    </p:set>
                                    <p:anim calcmode="lin" valueType="num">
                                      <p:cBhvr additive="base">
                                        <p:cTn id="110" dur="500" fill="hold"/>
                                        <p:tgtEl>
                                          <p:spTgt spid="118"/>
                                        </p:tgtEl>
                                        <p:attrNameLst>
                                          <p:attrName>ppt_x</p:attrName>
                                        </p:attrNameLst>
                                      </p:cBhvr>
                                      <p:tavLst>
                                        <p:tav tm="0">
                                          <p:val>
                                            <p:strVal val="#ppt_x"/>
                                          </p:val>
                                        </p:tav>
                                        <p:tav tm="100000">
                                          <p:val>
                                            <p:strVal val="#ppt_x"/>
                                          </p:val>
                                        </p:tav>
                                      </p:tavLst>
                                    </p:anim>
                                    <p:anim calcmode="lin" valueType="num">
                                      <p:cBhvr additive="base">
                                        <p:cTn id="111" dur="500" fill="hold"/>
                                        <p:tgtEl>
                                          <p:spTgt spid="118"/>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118"/>
                                        </p:tgtEl>
                                        <p:attrNameLst>
                                          <p:attrName>style.visibility</p:attrName>
                                        </p:attrNameLst>
                                      </p:cBhvr>
                                      <p:to>
                                        <p:strVal val="visible"/>
                                      </p:to>
                                    </p:set>
                                    <p:anim calcmode="lin" valueType="num">
                                      <p:cBhvr additive="base">
                                        <p:cTn id="114" dur="500" fill="hold"/>
                                        <p:tgtEl>
                                          <p:spTgt spid="118"/>
                                        </p:tgtEl>
                                        <p:attrNameLst>
                                          <p:attrName>ppt_x</p:attrName>
                                        </p:attrNameLst>
                                      </p:cBhvr>
                                      <p:tavLst>
                                        <p:tav tm="0">
                                          <p:val>
                                            <p:strVal val="#ppt_x"/>
                                          </p:val>
                                        </p:tav>
                                        <p:tav tm="100000">
                                          <p:val>
                                            <p:strVal val="#ppt_x"/>
                                          </p:val>
                                        </p:tav>
                                      </p:tavLst>
                                    </p:anim>
                                    <p:anim calcmode="lin" valueType="num">
                                      <p:cBhvr additive="base">
                                        <p:cTn id="115" dur="500" fill="hold"/>
                                        <p:tgtEl>
                                          <p:spTgt spid="118"/>
                                        </p:tgtEl>
                                        <p:attrNameLst>
                                          <p:attrName>ppt_y</p:attrName>
                                        </p:attrNameLst>
                                      </p:cBhvr>
                                      <p:tavLst>
                                        <p:tav tm="0">
                                          <p:val>
                                            <p:strVal val="1+#ppt_h/2"/>
                                          </p:val>
                                        </p:tav>
                                        <p:tav tm="100000">
                                          <p:val>
                                            <p:strVal val="#ppt_y"/>
                                          </p:val>
                                        </p:tav>
                                      </p:tavLst>
                                    </p:anim>
                                  </p:childTnLst>
                                </p:cTn>
                              </p:par>
                              <p:par>
                                <p:cTn id="116" presetID="10" presetClass="entr" presetSubtype="0" fill="hold" nodeType="withEffect">
                                  <p:stCondLst>
                                    <p:cond delay="0"/>
                                  </p:stCondLst>
                                  <p:childTnLst>
                                    <p:set>
                                      <p:cBhvr>
                                        <p:cTn id="117" dur="1" fill="hold">
                                          <p:stCondLst>
                                            <p:cond delay="0"/>
                                          </p:stCondLst>
                                        </p:cTn>
                                        <p:tgtEl>
                                          <p:spTgt spid="118"/>
                                        </p:tgtEl>
                                        <p:attrNameLst>
                                          <p:attrName>style.visibility</p:attrName>
                                        </p:attrNameLst>
                                      </p:cBhvr>
                                      <p:to>
                                        <p:strVal val="visible"/>
                                      </p:to>
                                    </p:set>
                                    <p:animEffect transition="in" filter="fade">
                                      <p:cBhvr>
                                        <p:cTn id="118" dur="500"/>
                                        <p:tgtEl>
                                          <p:spTgt spid="118"/>
                                        </p:tgtEl>
                                      </p:cBhvr>
                                    </p:animEffect>
                                  </p:childTnLst>
                                </p:cTn>
                              </p:par>
                            </p:childTnLst>
                          </p:cTn>
                        </p:par>
                        <p:par>
                          <p:cTn id="119" fill="hold">
                            <p:stCondLst>
                              <p:cond delay="7000"/>
                            </p:stCondLst>
                            <p:childTnLst>
                              <p:par>
                                <p:cTn id="120" presetID="2" presetClass="entr" presetSubtype="2" accel="50000" decel="50000" fill="hold" grpId="0" nodeType="afterEffect">
                                  <p:stCondLst>
                                    <p:cond delay="0"/>
                                  </p:stCondLst>
                                  <p:childTnLst>
                                    <p:set>
                                      <p:cBhvr>
                                        <p:cTn id="121" dur="1" fill="hold">
                                          <p:stCondLst>
                                            <p:cond delay="0"/>
                                          </p:stCondLst>
                                        </p:cTn>
                                        <p:tgtEl>
                                          <p:spTgt spid="97"/>
                                        </p:tgtEl>
                                        <p:attrNameLst>
                                          <p:attrName>style.visibility</p:attrName>
                                        </p:attrNameLst>
                                      </p:cBhvr>
                                      <p:to>
                                        <p:strVal val="visible"/>
                                      </p:to>
                                    </p:set>
                                    <p:anim calcmode="lin" valueType="num">
                                      <p:cBhvr additive="base">
                                        <p:cTn id="122" dur="452" fill="hold"/>
                                        <p:tgtEl>
                                          <p:spTgt spid="97"/>
                                        </p:tgtEl>
                                        <p:attrNameLst>
                                          <p:attrName>ppt_x</p:attrName>
                                        </p:attrNameLst>
                                      </p:cBhvr>
                                      <p:tavLst>
                                        <p:tav tm="0">
                                          <p:val>
                                            <p:strVal val="1+#ppt_w/2"/>
                                          </p:val>
                                        </p:tav>
                                        <p:tav tm="100000">
                                          <p:val>
                                            <p:strVal val="#ppt_x"/>
                                          </p:val>
                                        </p:tav>
                                      </p:tavLst>
                                    </p:anim>
                                    <p:anim calcmode="lin" valueType="num">
                                      <p:cBhvr additive="base">
                                        <p:cTn id="123" dur="452" fill="hold"/>
                                        <p:tgtEl>
                                          <p:spTgt spid="97"/>
                                        </p:tgtEl>
                                        <p:attrNameLst>
                                          <p:attrName>ppt_y</p:attrName>
                                        </p:attrNameLst>
                                      </p:cBhvr>
                                      <p:tavLst>
                                        <p:tav tm="0">
                                          <p:val>
                                            <p:strVal val="#ppt_y"/>
                                          </p:val>
                                        </p:tav>
                                        <p:tav tm="100000">
                                          <p:val>
                                            <p:strVal val="#ppt_y"/>
                                          </p:val>
                                        </p:tav>
                                      </p:tavLst>
                                    </p:anim>
                                  </p:childTnLst>
                                </p:cTn>
                              </p:par>
                              <p:par>
                                <p:cTn id="124" presetID="2" presetClass="entr" presetSubtype="2" accel="50000" decel="50000" fill="hold" nodeType="withEffect">
                                  <p:stCondLst>
                                    <p:cond delay="0"/>
                                  </p:stCondLst>
                                  <p:childTnLst>
                                    <p:set>
                                      <p:cBhvr>
                                        <p:cTn id="125" dur="1" fill="hold">
                                          <p:stCondLst>
                                            <p:cond delay="0"/>
                                          </p:stCondLst>
                                        </p:cTn>
                                        <p:tgtEl>
                                          <p:spTgt spid="94"/>
                                        </p:tgtEl>
                                        <p:attrNameLst>
                                          <p:attrName>style.visibility</p:attrName>
                                        </p:attrNameLst>
                                      </p:cBhvr>
                                      <p:to>
                                        <p:strVal val="visible"/>
                                      </p:to>
                                    </p:set>
                                    <p:anim calcmode="lin" valueType="num">
                                      <p:cBhvr additive="base">
                                        <p:cTn id="126" dur="452" fill="hold"/>
                                        <p:tgtEl>
                                          <p:spTgt spid="94"/>
                                        </p:tgtEl>
                                        <p:attrNameLst>
                                          <p:attrName>ppt_x</p:attrName>
                                        </p:attrNameLst>
                                      </p:cBhvr>
                                      <p:tavLst>
                                        <p:tav tm="0">
                                          <p:val>
                                            <p:strVal val="1+#ppt_w/2"/>
                                          </p:val>
                                        </p:tav>
                                        <p:tav tm="100000">
                                          <p:val>
                                            <p:strVal val="#ppt_x"/>
                                          </p:val>
                                        </p:tav>
                                      </p:tavLst>
                                    </p:anim>
                                    <p:anim calcmode="lin" valueType="num">
                                      <p:cBhvr additive="base">
                                        <p:cTn id="127" dur="452" fill="hold"/>
                                        <p:tgtEl>
                                          <p:spTgt spid="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18" grpId="0"/>
      <p:bldP spid="222" grpId="0"/>
      <p:bldP spid="226" grpId="0"/>
      <p:bldP spid="230" grpId="0"/>
      <p:bldP spid="9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圆角矩形 61"/>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62"/>
          <p:cNvGrpSpPr/>
          <p:nvPr>
            <p:custDataLst>
              <p:tags r:id="rId2"/>
            </p:custDataLst>
          </p:nvPr>
        </p:nvGrpSpPr>
        <p:grpSpPr>
          <a:xfrm>
            <a:off x="2580693" y="157488"/>
            <a:ext cx="4142700" cy="584450"/>
            <a:chOff x="4058225" y="457936"/>
            <a:chExt cx="4142700" cy="584449"/>
          </a:xfrm>
        </p:grpSpPr>
        <p:grpSp>
          <p:nvGrpSpPr>
            <p:cNvPr id="3" name="组合 63"/>
            <p:cNvGrpSpPr/>
            <p:nvPr/>
          </p:nvGrpSpPr>
          <p:grpSpPr>
            <a:xfrm>
              <a:off x="4058225" y="457936"/>
              <a:ext cx="4142700" cy="584449"/>
              <a:chOff x="4261425" y="611634"/>
              <a:chExt cx="4142700" cy="584449"/>
            </a:xfrm>
          </p:grpSpPr>
          <p:sp>
            <p:nvSpPr>
              <p:cNvPr id="66" name="圆角矩形 65"/>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67" name="圆角矩形 66"/>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65" name="TextBox 5"/>
            <p:cNvSpPr txBox="1"/>
            <p:nvPr/>
          </p:nvSpPr>
          <p:spPr>
            <a:xfrm>
              <a:off x="5403110" y="530593"/>
              <a:ext cx="1441203" cy="461664"/>
            </a:xfrm>
            <a:prstGeom prst="rect">
              <a:avLst/>
            </a:prstGeom>
            <a:noFill/>
          </p:spPr>
          <p:txBody>
            <a:bodyPr wrap="square" rtlCol="0">
              <a:spAutoFit/>
            </a:bodyPr>
            <a:lstStyle/>
            <a:p>
              <a:r>
                <a:rPr lang="zh-CN" altLang="en-US" sz="2400" b="1" dirty="0" smtClean="0">
                  <a:solidFill>
                    <a:schemeClr val="accent2"/>
                  </a:solidFill>
                  <a:latin typeface="微软雅黑" panose="020B0503020204020204" charset="-122"/>
                  <a:ea typeface="微软雅黑" panose="020B0503020204020204" charset="-122"/>
                </a:rPr>
                <a:t>酒店简介</a:t>
              </a:r>
              <a:endParaRPr lang="zh-CN" altLang="en-US" sz="2400" b="1" dirty="0">
                <a:solidFill>
                  <a:schemeClr val="accent2"/>
                </a:solidFill>
                <a:latin typeface="微软雅黑" panose="020B0503020204020204" charset="-122"/>
                <a:ea typeface="微软雅黑" panose="020B0503020204020204" charset="-122"/>
              </a:endParaRPr>
            </a:p>
          </p:txBody>
        </p:sp>
      </p:grpSp>
      <p:sp>
        <p:nvSpPr>
          <p:cNvPr id="23" name="圆角矩形 22"/>
          <p:cNvSpPr/>
          <p:nvPr/>
        </p:nvSpPr>
        <p:spPr>
          <a:xfrm>
            <a:off x="819150" y="1076325"/>
            <a:ext cx="7096125" cy="3771900"/>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sp>
        <p:nvSpPr>
          <p:cNvPr id="24" name="文本框 23"/>
          <p:cNvSpPr txBox="1"/>
          <p:nvPr/>
        </p:nvSpPr>
        <p:spPr>
          <a:xfrm>
            <a:off x="1457325" y="1200150"/>
            <a:ext cx="6115050" cy="4157920"/>
          </a:xfrm>
          <a:prstGeom prst="rect">
            <a:avLst/>
          </a:prstGeom>
          <a:noFill/>
        </p:spPr>
        <p:txBody>
          <a:bodyPr wrap="square" rtlCol="0">
            <a:spAutoFit/>
          </a:bodyPr>
          <a:lstStyle/>
          <a:p>
            <a:pPr indent="457200" fontAlgn="base">
              <a:lnSpc>
                <a:spcPts val="4000"/>
              </a:lnSpc>
              <a:spcBef>
                <a:spcPct val="0"/>
              </a:spcBef>
              <a:spcAft>
                <a:spcPct val="0"/>
              </a:spcAft>
            </a:pPr>
            <a:r>
              <a:rPr lang="zh-CN" altLang="en-US" dirty="0" smtClean="0"/>
              <a:t>无锡君来世尊酒店由君来酒店集团管理，德国著名酒店管理集团</a:t>
            </a:r>
            <a:r>
              <a:rPr lang="en-US" dirty="0" err="1" smtClean="0"/>
              <a:t>Worldhotels</a:t>
            </a:r>
            <a:r>
              <a:rPr lang="zh-CN" altLang="en-US" dirty="0" smtClean="0"/>
              <a:t>在亚太区的首家</a:t>
            </a:r>
            <a:r>
              <a:rPr lang="zh-CN" altLang="en-US" dirty="0" smtClean="0">
                <a:solidFill>
                  <a:srgbClr val="FF0000"/>
                </a:solidFill>
              </a:rPr>
              <a:t>国企</a:t>
            </a:r>
            <a:r>
              <a:rPr lang="zh-CN" altLang="en-US" dirty="0" smtClean="0"/>
              <a:t>品牌酒店。酒店位于无锡新市民中心</a:t>
            </a:r>
            <a:r>
              <a:rPr lang="en-US" dirty="0" smtClean="0"/>
              <a:t>-</a:t>
            </a:r>
            <a:r>
              <a:rPr lang="zh-CN" altLang="en-US" dirty="0" smtClean="0"/>
              <a:t>太湖新城，毗邻太湖国际博览中心，距离新的市民中心、金融中心仅一步之遥，地理位置十分优越，交通便利。酒店有</a:t>
            </a:r>
            <a:r>
              <a:rPr lang="en-US" dirty="0" smtClean="0"/>
              <a:t>370</a:t>
            </a:r>
            <a:r>
              <a:rPr lang="zh-CN" altLang="en-US" dirty="0" smtClean="0"/>
              <a:t>间不同类型的客房。宴会会议设施完善，</a:t>
            </a:r>
            <a:r>
              <a:rPr lang="en-US" dirty="0" smtClean="0"/>
              <a:t>2</a:t>
            </a:r>
            <a:r>
              <a:rPr lang="zh-CN" altLang="en-US" dirty="0" smtClean="0"/>
              <a:t>个无柱大宴会厅，</a:t>
            </a:r>
            <a:r>
              <a:rPr lang="en-US" dirty="0" smtClean="0"/>
              <a:t>20</a:t>
            </a:r>
            <a:r>
              <a:rPr lang="zh-CN" altLang="en-US" dirty="0" smtClean="0"/>
              <a:t>个多功能厅。酒店设有中西餐厅，提供粤菜、海派菜、淮扬菜和国际美食。酒店健身与休闲中心更为我们的客人提供了与众不同的体验和感受。</a:t>
            </a:r>
            <a:endParaRPr lang="zh-CN" altLang="en-US" dirty="0" smtClean="0"/>
          </a:p>
          <a:p>
            <a:pPr indent="457200" fontAlgn="base">
              <a:lnSpc>
                <a:spcPts val="4000"/>
              </a:lnSpc>
              <a:spcBef>
                <a:spcPct val="0"/>
              </a:spcBef>
              <a:spcAft>
                <a:spcPct val="0"/>
              </a:spcAft>
            </a:pPr>
            <a:endParaRPr lang="en-US" altLang="zh-CN" dirty="0">
              <a:latin typeface="微软雅黑" panose="020B0503020204020204" charset="-122"/>
              <a:ea typeface="微软雅黑" panose="020B0503020204020204" charset="-122"/>
              <a:cs typeface="Lato Light" charset="0"/>
              <a:sym typeface="Lato Light" charset="0"/>
            </a:endParaRPr>
          </a:p>
        </p:txBody>
      </p:sp>
      <p:grpSp>
        <p:nvGrpSpPr>
          <p:cNvPr id="4" name="组合 24"/>
          <p:cNvGrpSpPr/>
          <p:nvPr/>
        </p:nvGrpSpPr>
        <p:grpSpPr>
          <a:xfrm>
            <a:off x="7184372" y="824537"/>
            <a:ext cx="520192" cy="520192"/>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7" name="椭圆 26"/>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27"/>
          <p:cNvGrpSpPr/>
          <p:nvPr/>
        </p:nvGrpSpPr>
        <p:grpSpPr>
          <a:xfrm>
            <a:off x="1965714" y="90802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0" name="椭圆 29"/>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30"/>
          <p:cNvGrpSpPr/>
          <p:nvPr/>
        </p:nvGrpSpPr>
        <p:grpSpPr>
          <a:xfrm>
            <a:off x="1782225" y="791390"/>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3" name="椭圆 32"/>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33"/>
          <p:cNvGrpSpPr/>
          <p:nvPr/>
        </p:nvGrpSpPr>
        <p:grpSpPr>
          <a:xfrm>
            <a:off x="602154" y="1238572"/>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6" name="椭圆 3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36"/>
          <p:cNvGrpSpPr/>
          <p:nvPr/>
        </p:nvGrpSpPr>
        <p:grpSpPr>
          <a:xfrm>
            <a:off x="1626709" y="950401"/>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9" name="椭圆 3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9" name="组合 39"/>
          <p:cNvGrpSpPr/>
          <p:nvPr/>
        </p:nvGrpSpPr>
        <p:grpSpPr>
          <a:xfrm>
            <a:off x="1045344" y="823800"/>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2" name="椭圆 4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42"/>
          <p:cNvGrpSpPr/>
          <p:nvPr/>
        </p:nvGrpSpPr>
        <p:grpSpPr>
          <a:xfrm>
            <a:off x="7647525" y="1247900"/>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5" name="椭圆 4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Tree>
  </p:cSld>
  <p:clrMapOvr>
    <a:masterClrMapping/>
  </p:clrMapOvr>
  <p:transition spd="slow"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Vertical)">
                                      <p:cBhvr>
                                        <p:cTn id="7" dur="397"/>
                                        <p:tgtEl>
                                          <p:spTgt spid="6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159"/>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397"/>
                                        <p:tgtEl>
                                          <p:spTgt spid="23"/>
                                        </p:tgtEl>
                                      </p:cBhvr>
                                    </p:animEffect>
                                  </p:childTnLst>
                                </p:cTn>
                              </p:par>
                            </p:childTnLst>
                          </p:cTn>
                        </p:par>
                        <p:par>
                          <p:cTn id="17" fill="hold">
                            <p:stCondLst>
                              <p:cond delay="1659"/>
                            </p:stCondLst>
                            <p:childTnLst>
                              <p:par>
                                <p:cTn id="18" presetID="16" presetClass="entr" presetSubtype="37"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794"/>
                                        <p:tgtEl>
                                          <p:spTgt spid="24"/>
                                        </p:tgtEl>
                                      </p:cBhvr>
                                    </p:animEffect>
                                  </p:childTnLst>
                                </p:cTn>
                              </p:par>
                              <p:par>
                                <p:cTn id="21" presetID="23" presetClass="entr" presetSubtype="528" fill="hold" nodeType="withEffect">
                                  <p:stCondLst>
                                    <p:cond delay="238"/>
                                  </p:stCondLst>
                                  <p:childTnLst>
                                    <p:set>
                                      <p:cBhvr>
                                        <p:cTn id="22" dur="1" fill="hold">
                                          <p:stCondLst>
                                            <p:cond delay="0"/>
                                          </p:stCondLst>
                                        </p:cTn>
                                        <p:tgtEl>
                                          <p:spTgt spid="4"/>
                                        </p:tgtEl>
                                        <p:attrNameLst>
                                          <p:attrName>style.visibility</p:attrName>
                                        </p:attrNameLst>
                                      </p:cBhvr>
                                      <p:to>
                                        <p:strVal val="visible"/>
                                      </p:to>
                                    </p:set>
                                    <p:anim calcmode="lin" valueType="num">
                                      <p:cBhvr>
                                        <p:cTn id="23" dur="397" fill="hold"/>
                                        <p:tgtEl>
                                          <p:spTgt spid="4"/>
                                        </p:tgtEl>
                                        <p:attrNameLst>
                                          <p:attrName>ppt_w</p:attrName>
                                        </p:attrNameLst>
                                      </p:cBhvr>
                                      <p:tavLst>
                                        <p:tav tm="0">
                                          <p:val>
                                            <p:fltVal val="0"/>
                                          </p:val>
                                        </p:tav>
                                        <p:tav tm="100000">
                                          <p:val>
                                            <p:strVal val="#ppt_w"/>
                                          </p:val>
                                        </p:tav>
                                      </p:tavLst>
                                    </p:anim>
                                    <p:anim calcmode="lin" valueType="num">
                                      <p:cBhvr>
                                        <p:cTn id="24" dur="397" fill="hold"/>
                                        <p:tgtEl>
                                          <p:spTgt spid="4"/>
                                        </p:tgtEl>
                                        <p:attrNameLst>
                                          <p:attrName>ppt_h</p:attrName>
                                        </p:attrNameLst>
                                      </p:cBhvr>
                                      <p:tavLst>
                                        <p:tav tm="0">
                                          <p:val>
                                            <p:fltVal val="0"/>
                                          </p:val>
                                        </p:tav>
                                        <p:tav tm="100000">
                                          <p:val>
                                            <p:strVal val="#ppt_h"/>
                                          </p:val>
                                        </p:tav>
                                      </p:tavLst>
                                    </p:anim>
                                    <p:anim calcmode="lin" valueType="num">
                                      <p:cBhvr>
                                        <p:cTn id="25" dur="397" fill="hold"/>
                                        <p:tgtEl>
                                          <p:spTgt spid="4"/>
                                        </p:tgtEl>
                                        <p:attrNameLst>
                                          <p:attrName>ppt_x</p:attrName>
                                        </p:attrNameLst>
                                      </p:cBhvr>
                                      <p:tavLst>
                                        <p:tav tm="0">
                                          <p:val>
                                            <p:fltVal val="0.5"/>
                                          </p:val>
                                        </p:tav>
                                        <p:tav tm="100000">
                                          <p:val>
                                            <p:strVal val="#ppt_x"/>
                                          </p:val>
                                        </p:tav>
                                      </p:tavLst>
                                    </p:anim>
                                    <p:anim calcmode="lin" valueType="num">
                                      <p:cBhvr>
                                        <p:cTn id="26" dur="397" fill="hold"/>
                                        <p:tgtEl>
                                          <p:spTgt spid="4"/>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476"/>
                                  </p:stCondLst>
                                  <p:childTnLst>
                                    <p:set>
                                      <p:cBhvr>
                                        <p:cTn id="28" dur="1" fill="hold">
                                          <p:stCondLst>
                                            <p:cond delay="0"/>
                                          </p:stCondLst>
                                        </p:cTn>
                                        <p:tgtEl>
                                          <p:spTgt spid="5"/>
                                        </p:tgtEl>
                                        <p:attrNameLst>
                                          <p:attrName>style.visibility</p:attrName>
                                        </p:attrNameLst>
                                      </p:cBhvr>
                                      <p:to>
                                        <p:strVal val="visible"/>
                                      </p:to>
                                    </p:set>
                                    <p:anim calcmode="lin" valueType="num">
                                      <p:cBhvr>
                                        <p:cTn id="29" dur="397" fill="hold"/>
                                        <p:tgtEl>
                                          <p:spTgt spid="5"/>
                                        </p:tgtEl>
                                        <p:attrNameLst>
                                          <p:attrName>ppt_w</p:attrName>
                                        </p:attrNameLst>
                                      </p:cBhvr>
                                      <p:tavLst>
                                        <p:tav tm="0">
                                          <p:val>
                                            <p:fltVal val="0"/>
                                          </p:val>
                                        </p:tav>
                                        <p:tav tm="100000">
                                          <p:val>
                                            <p:strVal val="#ppt_w"/>
                                          </p:val>
                                        </p:tav>
                                      </p:tavLst>
                                    </p:anim>
                                    <p:anim calcmode="lin" valueType="num">
                                      <p:cBhvr>
                                        <p:cTn id="30" dur="397" fill="hold"/>
                                        <p:tgtEl>
                                          <p:spTgt spid="5"/>
                                        </p:tgtEl>
                                        <p:attrNameLst>
                                          <p:attrName>ppt_h</p:attrName>
                                        </p:attrNameLst>
                                      </p:cBhvr>
                                      <p:tavLst>
                                        <p:tav tm="0">
                                          <p:val>
                                            <p:fltVal val="0"/>
                                          </p:val>
                                        </p:tav>
                                        <p:tav tm="100000">
                                          <p:val>
                                            <p:strVal val="#ppt_h"/>
                                          </p:val>
                                        </p:tav>
                                      </p:tavLst>
                                    </p:anim>
                                    <p:anim calcmode="lin" valueType="num">
                                      <p:cBhvr>
                                        <p:cTn id="31" dur="397" fill="hold"/>
                                        <p:tgtEl>
                                          <p:spTgt spid="5"/>
                                        </p:tgtEl>
                                        <p:attrNameLst>
                                          <p:attrName>ppt_x</p:attrName>
                                        </p:attrNameLst>
                                      </p:cBhvr>
                                      <p:tavLst>
                                        <p:tav tm="0">
                                          <p:val>
                                            <p:fltVal val="0.5"/>
                                          </p:val>
                                        </p:tav>
                                        <p:tav tm="100000">
                                          <p:val>
                                            <p:strVal val="#ppt_x"/>
                                          </p:val>
                                        </p:tav>
                                      </p:tavLst>
                                    </p:anim>
                                    <p:anim calcmode="lin" valueType="num">
                                      <p:cBhvr>
                                        <p:cTn id="32" dur="397" fill="hold"/>
                                        <p:tgtEl>
                                          <p:spTgt spid="5"/>
                                        </p:tgtEl>
                                        <p:attrNameLst>
                                          <p:attrName>ppt_y</p:attrName>
                                        </p:attrNameLst>
                                      </p:cBhvr>
                                      <p:tavLst>
                                        <p:tav tm="0">
                                          <p:val>
                                            <p:fltVal val="0.5"/>
                                          </p:val>
                                        </p:tav>
                                        <p:tav tm="100000">
                                          <p:val>
                                            <p:strVal val="#ppt_y"/>
                                          </p:val>
                                        </p:tav>
                                      </p:tavLst>
                                    </p:anim>
                                  </p:childTnLst>
                                </p:cTn>
                              </p:par>
                              <p:par>
                                <p:cTn id="33" presetID="23" presetClass="entr" presetSubtype="528" fill="hold" nodeType="withEffect">
                                  <p:stCondLst>
                                    <p:cond delay="476"/>
                                  </p:stCondLst>
                                  <p:childTnLst>
                                    <p:set>
                                      <p:cBhvr>
                                        <p:cTn id="34" dur="1" fill="hold">
                                          <p:stCondLst>
                                            <p:cond delay="0"/>
                                          </p:stCondLst>
                                        </p:cTn>
                                        <p:tgtEl>
                                          <p:spTgt spid="6"/>
                                        </p:tgtEl>
                                        <p:attrNameLst>
                                          <p:attrName>style.visibility</p:attrName>
                                        </p:attrNameLst>
                                      </p:cBhvr>
                                      <p:to>
                                        <p:strVal val="visible"/>
                                      </p:to>
                                    </p:set>
                                    <p:anim calcmode="lin" valueType="num">
                                      <p:cBhvr>
                                        <p:cTn id="35" dur="397" fill="hold"/>
                                        <p:tgtEl>
                                          <p:spTgt spid="6"/>
                                        </p:tgtEl>
                                        <p:attrNameLst>
                                          <p:attrName>ppt_w</p:attrName>
                                        </p:attrNameLst>
                                      </p:cBhvr>
                                      <p:tavLst>
                                        <p:tav tm="0">
                                          <p:val>
                                            <p:fltVal val="0"/>
                                          </p:val>
                                        </p:tav>
                                        <p:tav tm="100000">
                                          <p:val>
                                            <p:strVal val="#ppt_w"/>
                                          </p:val>
                                        </p:tav>
                                      </p:tavLst>
                                    </p:anim>
                                    <p:anim calcmode="lin" valueType="num">
                                      <p:cBhvr>
                                        <p:cTn id="36" dur="397" fill="hold"/>
                                        <p:tgtEl>
                                          <p:spTgt spid="6"/>
                                        </p:tgtEl>
                                        <p:attrNameLst>
                                          <p:attrName>ppt_h</p:attrName>
                                        </p:attrNameLst>
                                      </p:cBhvr>
                                      <p:tavLst>
                                        <p:tav tm="0">
                                          <p:val>
                                            <p:fltVal val="0"/>
                                          </p:val>
                                        </p:tav>
                                        <p:tav tm="100000">
                                          <p:val>
                                            <p:strVal val="#ppt_h"/>
                                          </p:val>
                                        </p:tav>
                                      </p:tavLst>
                                    </p:anim>
                                    <p:anim calcmode="lin" valueType="num">
                                      <p:cBhvr>
                                        <p:cTn id="37" dur="397" fill="hold"/>
                                        <p:tgtEl>
                                          <p:spTgt spid="6"/>
                                        </p:tgtEl>
                                        <p:attrNameLst>
                                          <p:attrName>ppt_x</p:attrName>
                                        </p:attrNameLst>
                                      </p:cBhvr>
                                      <p:tavLst>
                                        <p:tav tm="0">
                                          <p:val>
                                            <p:fltVal val="0.5"/>
                                          </p:val>
                                        </p:tav>
                                        <p:tav tm="100000">
                                          <p:val>
                                            <p:strVal val="#ppt_x"/>
                                          </p:val>
                                        </p:tav>
                                      </p:tavLst>
                                    </p:anim>
                                    <p:anim calcmode="lin" valueType="num">
                                      <p:cBhvr>
                                        <p:cTn id="38" dur="397" fill="hold"/>
                                        <p:tgtEl>
                                          <p:spTgt spid="6"/>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4"/>
                                        </p:tgtEl>
                                      </p:cBhvr>
                                    </p:animEffect>
                                    <p:animScale>
                                      <p:cBhvr>
                                        <p:cTn id="41" dur="198" autoRev="1" fill="hold"/>
                                        <p:tgtEl>
                                          <p:spTgt spid="4"/>
                                        </p:tgtEl>
                                      </p:cBhvr>
                                      <p:by x="105000" y="105000"/>
                                    </p:animScale>
                                  </p:childTnLst>
                                </p:cTn>
                              </p:par>
                              <p:par>
                                <p:cTn id="42" presetID="23" presetClass="entr" presetSubtype="528" fill="hold" nodeType="withEffect">
                                  <p:stCondLst>
                                    <p:cond delay="238"/>
                                  </p:stCondLst>
                                  <p:childTnLst>
                                    <p:set>
                                      <p:cBhvr>
                                        <p:cTn id="43" dur="1" fill="hold">
                                          <p:stCondLst>
                                            <p:cond delay="0"/>
                                          </p:stCondLst>
                                        </p:cTn>
                                        <p:tgtEl>
                                          <p:spTgt spid="7"/>
                                        </p:tgtEl>
                                        <p:attrNameLst>
                                          <p:attrName>style.visibility</p:attrName>
                                        </p:attrNameLst>
                                      </p:cBhvr>
                                      <p:to>
                                        <p:strVal val="visible"/>
                                      </p:to>
                                    </p:set>
                                    <p:anim calcmode="lin" valueType="num">
                                      <p:cBhvr>
                                        <p:cTn id="44" dur="397" fill="hold"/>
                                        <p:tgtEl>
                                          <p:spTgt spid="7"/>
                                        </p:tgtEl>
                                        <p:attrNameLst>
                                          <p:attrName>ppt_w</p:attrName>
                                        </p:attrNameLst>
                                      </p:cBhvr>
                                      <p:tavLst>
                                        <p:tav tm="0">
                                          <p:val>
                                            <p:fltVal val="0"/>
                                          </p:val>
                                        </p:tav>
                                        <p:tav tm="100000">
                                          <p:val>
                                            <p:strVal val="#ppt_w"/>
                                          </p:val>
                                        </p:tav>
                                      </p:tavLst>
                                    </p:anim>
                                    <p:anim calcmode="lin" valueType="num">
                                      <p:cBhvr>
                                        <p:cTn id="45" dur="397" fill="hold"/>
                                        <p:tgtEl>
                                          <p:spTgt spid="7"/>
                                        </p:tgtEl>
                                        <p:attrNameLst>
                                          <p:attrName>ppt_h</p:attrName>
                                        </p:attrNameLst>
                                      </p:cBhvr>
                                      <p:tavLst>
                                        <p:tav tm="0">
                                          <p:val>
                                            <p:fltVal val="0"/>
                                          </p:val>
                                        </p:tav>
                                        <p:tav tm="100000">
                                          <p:val>
                                            <p:strVal val="#ppt_h"/>
                                          </p:val>
                                        </p:tav>
                                      </p:tavLst>
                                    </p:anim>
                                    <p:anim calcmode="lin" valueType="num">
                                      <p:cBhvr>
                                        <p:cTn id="46" dur="397" fill="hold"/>
                                        <p:tgtEl>
                                          <p:spTgt spid="7"/>
                                        </p:tgtEl>
                                        <p:attrNameLst>
                                          <p:attrName>ppt_x</p:attrName>
                                        </p:attrNameLst>
                                      </p:cBhvr>
                                      <p:tavLst>
                                        <p:tav tm="0">
                                          <p:val>
                                            <p:fltVal val="0.5"/>
                                          </p:val>
                                        </p:tav>
                                        <p:tav tm="100000">
                                          <p:val>
                                            <p:strVal val="#ppt_x"/>
                                          </p:val>
                                        </p:tav>
                                      </p:tavLst>
                                    </p:anim>
                                    <p:anim calcmode="lin" valueType="num">
                                      <p:cBhvr>
                                        <p:cTn id="47" dur="397" fill="hold"/>
                                        <p:tgtEl>
                                          <p:spTgt spid="7"/>
                                        </p:tgtEl>
                                        <p:attrNameLst>
                                          <p:attrName>ppt_y</p:attrName>
                                        </p:attrNameLst>
                                      </p:cBhvr>
                                      <p:tavLst>
                                        <p:tav tm="0">
                                          <p:val>
                                            <p:fltVal val="0.5"/>
                                          </p:val>
                                        </p:tav>
                                        <p:tav tm="100000">
                                          <p:val>
                                            <p:strVal val="#ppt_y"/>
                                          </p:val>
                                        </p:tav>
                                      </p:tavLst>
                                    </p:anim>
                                  </p:childTnLst>
                                </p:cTn>
                              </p:par>
                              <p:par>
                                <p:cTn id="48" presetID="26" presetClass="emph" presetSubtype="0" repeatCount="3000" fill="hold" nodeType="withEffect">
                                  <p:stCondLst>
                                    <p:cond delay="643"/>
                                  </p:stCondLst>
                                  <p:childTnLst>
                                    <p:animEffect transition="out" filter="fade">
                                      <p:cBhvr>
                                        <p:cTn id="49" dur="397" tmFilter="0, 0; .2, .5; .8, .5; 1, 0"/>
                                        <p:tgtEl>
                                          <p:spTgt spid="7"/>
                                        </p:tgtEl>
                                      </p:cBhvr>
                                    </p:animEffect>
                                    <p:animScale>
                                      <p:cBhvr>
                                        <p:cTn id="50" dur="198" autoRev="1" fill="hold"/>
                                        <p:tgtEl>
                                          <p:spTgt spid="7"/>
                                        </p:tgtEl>
                                      </p:cBhvr>
                                      <p:by x="105000" y="105000"/>
                                    </p:animScale>
                                  </p:childTnLst>
                                </p:cTn>
                              </p:par>
                              <p:par>
                                <p:cTn id="51" presetID="23" presetClass="entr" presetSubtype="528" fill="hold" nodeType="withEffect">
                                  <p:stCondLst>
                                    <p:cond delay="476"/>
                                  </p:stCondLst>
                                  <p:childTnLst>
                                    <p:set>
                                      <p:cBhvr>
                                        <p:cTn id="52" dur="1" fill="hold">
                                          <p:stCondLst>
                                            <p:cond delay="0"/>
                                          </p:stCondLst>
                                        </p:cTn>
                                        <p:tgtEl>
                                          <p:spTgt spid="8"/>
                                        </p:tgtEl>
                                        <p:attrNameLst>
                                          <p:attrName>style.visibility</p:attrName>
                                        </p:attrNameLst>
                                      </p:cBhvr>
                                      <p:to>
                                        <p:strVal val="visible"/>
                                      </p:to>
                                    </p:set>
                                    <p:anim calcmode="lin" valueType="num">
                                      <p:cBhvr>
                                        <p:cTn id="53" dur="397" fill="hold"/>
                                        <p:tgtEl>
                                          <p:spTgt spid="8"/>
                                        </p:tgtEl>
                                        <p:attrNameLst>
                                          <p:attrName>ppt_w</p:attrName>
                                        </p:attrNameLst>
                                      </p:cBhvr>
                                      <p:tavLst>
                                        <p:tav tm="0">
                                          <p:val>
                                            <p:fltVal val="0"/>
                                          </p:val>
                                        </p:tav>
                                        <p:tav tm="100000">
                                          <p:val>
                                            <p:strVal val="#ppt_w"/>
                                          </p:val>
                                        </p:tav>
                                      </p:tavLst>
                                    </p:anim>
                                    <p:anim calcmode="lin" valueType="num">
                                      <p:cBhvr>
                                        <p:cTn id="54" dur="397" fill="hold"/>
                                        <p:tgtEl>
                                          <p:spTgt spid="8"/>
                                        </p:tgtEl>
                                        <p:attrNameLst>
                                          <p:attrName>ppt_h</p:attrName>
                                        </p:attrNameLst>
                                      </p:cBhvr>
                                      <p:tavLst>
                                        <p:tav tm="0">
                                          <p:val>
                                            <p:fltVal val="0"/>
                                          </p:val>
                                        </p:tav>
                                        <p:tav tm="100000">
                                          <p:val>
                                            <p:strVal val="#ppt_h"/>
                                          </p:val>
                                        </p:tav>
                                      </p:tavLst>
                                    </p:anim>
                                    <p:anim calcmode="lin" valueType="num">
                                      <p:cBhvr>
                                        <p:cTn id="55" dur="397" fill="hold"/>
                                        <p:tgtEl>
                                          <p:spTgt spid="8"/>
                                        </p:tgtEl>
                                        <p:attrNameLst>
                                          <p:attrName>ppt_x</p:attrName>
                                        </p:attrNameLst>
                                      </p:cBhvr>
                                      <p:tavLst>
                                        <p:tav tm="0">
                                          <p:val>
                                            <p:fltVal val="0.5"/>
                                          </p:val>
                                        </p:tav>
                                        <p:tav tm="100000">
                                          <p:val>
                                            <p:strVal val="#ppt_x"/>
                                          </p:val>
                                        </p:tav>
                                      </p:tavLst>
                                    </p:anim>
                                    <p:anim calcmode="lin" valueType="num">
                                      <p:cBhvr>
                                        <p:cTn id="56" dur="397" fill="hold"/>
                                        <p:tgtEl>
                                          <p:spTgt spid="8"/>
                                        </p:tgtEl>
                                        <p:attrNameLst>
                                          <p:attrName>ppt_y</p:attrName>
                                        </p:attrNameLst>
                                      </p:cBhvr>
                                      <p:tavLst>
                                        <p:tav tm="0">
                                          <p:val>
                                            <p:fltVal val="0.5"/>
                                          </p:val>
                                        </p:tav>
                                        <p:tav tm="100000">
                                          <p:val>
                                            <p:strVal val="#ppt_y"/>
                                          </p:val>
                                        </p:tav>
                                      </p:tavLst>
                                    </p:anim>
                                  </p:childTnLst>
                                </p:cTn>
                              </p:par>
                              <p:par>
                                <p:cTn id="57" presetID="23" presetClass="entr" presetSubtype="528" fill="hold" nodeType="withEffect">
                                  <p:stCondLst>
                                    <p:cond delay="238"/>
                                  </p:stCondLst>
                                  <p:childTnLst>
                                    <p:set>
                                      <p:cBhvr>
                                        <p:cTn id="58" dur="1" fill="hold">
                                          <p:stCondLst>
                                            <p:cond delay="0"/>
                                          </p:stCondLst>
                                        </p:cTn>
                                        <p:tgtEl>
                                          <p:spTgt spid="9"/>
                                        </p:tgtEl>
                                        <p:attrNameLst>
                                          <p:attrName>style.visibility</p:attrName>
                                        </p:attrNameLst>
                                      </p:cBhvr>
                                      <p:to>
                                        <p:strVal val="visible"/>
                                      </p:to>
                                    </p:set>
                                    <p:anim calcmode="lin" valueType="num">
                                      <p:cBhvr>
                                        <p:cTn id="59" dur="397" fill="hold"/>
                                        <p:tgtEl>
                                          <p:spTgt spid="9"/>
                                        </p:tgtEl>
                                        <p:attrNameLst>
                                          <p:attrName>ppt_w</p:attrName>
                                        </p:attrNameLst>
                                      </p:cBhvr>
                                      <p:tavLst>
                                        <p:tav tm="0">
                                          <p:val>
                                            <p:fltVal val="0"/>
                                          </p:val>
                                        </p:tav>
                                        <p:tav tm="100000">
                                          <p:val>
                                            <p:strVal val="#ppt_w"/>
                                          </p:val>
                                        </p:tav>
                                      </p:tavLst>
                                    </p:anim>
                                    <p:anim calcmode="lin" valueType="num">
                                      <p:cBhvr>
                                        <p:cTn id="60" dur="397" fill="hold"/>
                                        <p:tgtEl>
                                          <p:spTgt spid="9"/>
                                        </p:tgtEl>
                                        <p:attrNameLst>
                                          <p:attrName>ppt_h</p:attrName>
                                        </p:attrNameLst>
                                      </p:cBhvr>
                                      <p:tavLst>
                                        <p:tav tm="0">
                                          <p:val>
                                            <p:fltVal val="0"/>
                                          </p:val>
                                        </p:tav>
                                        <p:tav tm="100000">
                                          <p:val>
                                            <p:strVal val="#ppt_h"/>
                                          </p:val>
                                        </p:tav>
                                      </p:tavLst>
                                    </p:anim>
                                    <p:anim calcmode="lin" valueType="num">
                                      <p:cBhvr>
                                        <p:cTn id="61" dur="397" fill="hold"/>
                                        <p:tgtEl>
                                          <p:spTgt spid="9"/>
                                        </p:tgtEl>
                                        <p:attrNameLst>
                                          <p:attrName>ppt_x</p:attrName>
                                        </p:attrNameLst>
                                      </p:cBhvr>
                                      <p:tavLst>
                                        <p:tav tm="0">
                                          <p:val>
                                            <p:fltVal val="0.5"/>
                                          </p:val>
                                        </p:tav>
                                        <p:tav tm="100000">
                                          <p:val>
                                            <p:strVal val="#ppt_x"/>
                                          </p:val>
                                        </p:tav>
                                      </p:tavLst>
                                    </p:anim>
                                    <p:anim calcmode="lin" valueType="num">
                                      <p:cBhvr>
                                        <p:cTn id="62" dur="397" fill="hold"/>
                                        <p:tgtEl>
                                          <p:spTgt spid="9"/>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476"/>
                                  </p:stCondLst>
                                  <p:childTnLst>
                                    <p:set>
                                      <p:cBhvr>
                                        <p:cTn id="64" dur="1" fill="hold">
                                          <p:stCondLst>
                                            <p:cond delay="0"/>
                                          </p:stCondLst>
                                        </p:cTn>
                                        <p:tgtEl>
                                          <p:spTgt spid="10"/>
                                        </p:tgtEl>
                                        <p:attrNameLst>
                                          <p:attrName>style.visibility</p:attrName>
                                        </p:attrNameLst>
                                      </p:cBhvr>
                                      <p:to>
                                        <p:strVal val="visible"/>
                                      </p:to>
                                    </p:set>
                                    <p:anim calcmode="lin" valueType="num">
                                      <p:cBhvr>
                                        <p:cTn id="65" dur="397" fill="hold"/>
                                        <p:tgtEl>
                                          <p:spTgt spid="10"/>
                                        </p:tgtEl>
                                        <p:attrNameLst>
                                          <p:attrName>ppt_w</p:attrName>
                                        </p:attrNameLst>
                                      </p:cBhvr>
                                      <p:tavLst>
                                        <p:tav tm="0">
                                          <p:val>
                                            <p:fltVal val="0"/>
                                          </p:val>
                                        </p:tav>
                                        <p:tav tm="100000">
                                          <p:val>
                                            <p:strVal val="#ppt_w"/>
                                          </p:val>
                                        </p:tav>
                                      </p:tavLst>
                                    </p:anim>
                                    <p:anim calcmode="lin" valueType="num">
                                      <p:cBhvr>
                                        <p:cTn id="66" dur="397" fill="hold"/>
                                        <p:tgtEl>
                                          <p:spTgt spid="10"/>
                                        </p:tgtEl>
                                        <p:attrNameLst>
                                          <p:attrName>ppt_h</p:attrName>
                                        </p:attrNameLst>
                                      </p:cBhvr>
                                      <p:tavLst>
                                        <p:tav tm="0">
                                          <p:val>
                                            <p:fltVal val="0"/>
                                          </p:val>
                                        </p:tav>
                                        <p:tav tm="100000">
                                          <p:val>
                                            <p:strVal val="#ppt_h"/>
                                          </p:val>
                                        </p:tav>
                                      </p:tavLst>
                                    </p:anim>
                                    <p:anim calcmode="lin" valueType="num">
                                      <p:cBhvr>
                                        <p:cTn id="67" dur="397" fill="hold"/>
                                        <p:tgtEl>
                                          <p:spTgt spid="10"/>
                                        </p:tgtEl>
                                        <p:attrNameLst>
                                          <p:attrName>ppt_x</p:attrName>
                                        </p:attrNameLst>
                                      </p:cBhvr>
                                      <p:tavLst>
                                        <p:tav tm="0">
                                          <p:val>
                                            <p:fltVal val="0.5"/>
                                          </p:val>
                                        </p:tav>
                                        <p:tav tm="100000">
                                          <p:val>
                                            <p:strVal val="#ppt_x"/>
                                          </p:val>
                                        </p:tav>
                                      </p:tavLst>
                                    </p:anim>
                                    <p:anim calcmode="lin" valueType="num">
                                      <p:cBhvr>
                                        <p:cTn id="68" dur="397"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23" grpId="0" animBg="1"/>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圆角矩形 61"/>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62"/>
          <p:cNvGrpSpPr/>
          <p:nvPr>
            <p:custDataLst>
              <p:tags r:id="rId2"/>
            </p:custDataLst>
          </p:nvPr>
        </p:nvGrpSpPr>
        <p:grpSpPr>
          <a:xfrm>
            <a:off x="2571750" y="157488"/>
            <a:ext cx="4213732" cy="584450"/>
            <a:chOff x="4049282" y="457936"/>
            <a:chExt cx="4213732" cy="584449"/>
          </a:xfrm>
        </p:grpSpPr>
        <p:grpSp>
          <p:nvGrpSpPr>
            <p:cNvPr id="3" name="组合 63"/>
            <p:cNvGrpSpPr/>
            <p:nvPr/>
          </p:nvGrpSpPr>
          <p:grpSpPr>
            <a:xfrm>
              <a:off x="4049282" y="457936"/>
              <a:ext cx="4213732" cy="584449"/>
              <a:chOff x="4252482" y="611634"/>
              <a:chExt cx="4213732" cy="584449"/>
            </a:xfrm>
          </p:grpSpPr>
          <p:sp>
            <p:nvSpPr>
              <p:cNvPr id="66" name="圆角矩形 65"/>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67" name="圆角矩形 66"/>
              <p:cNvSpPr/>
              <p:nvPr/>
            </p:nvSpPr>
            <p:spPr>
              <a:xfrm>
                <a:off x="4252482" y="627605"/>
                <a:ext cx="4213732"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65" name="TextBox 5"/>
            <p:cNvSpPr txBox="1"/>
            <p:nvPr/>
          </p:nvSpPr>
          <p:spPr>
            <a:xfrm>
              <a:off x="5403110" y="530593"/>
              <a:ext cx="1441203" cy="461664"/>
            </a:xfrm>
            <a:prstGeom prst="rect">
              <a:avLst/>
            </a:prstGeom>
            <a:noFill/>
          </p:spPr>
          <p:txBody>
            <a:bodyPr wrap="square" rtlCol="0">
              <a:spAutoFit/>
            </a:bodyPr>
            <a:lstStyle/>
            <a:p>
              <a:r>
                <a:rPr lang="zh-CN" altLang="en-US" sz="2400" b="1" dirty="0" smtClean="0">
                  <a:solidFill>
                    <a:schemeClr val="accent2"/>
                  </a:solidFill>
                  <a:latin typeface="微软雅黑" panose="020B0503020204020204" charset="-122"/>
                  <a:ea typeface="微软雅黑" panose="020B0503020204020204" charset="-122"/>
                </a:rPr>
                <a:t>福利待遇</a:t>
              </a:r>
              <a:endParaRPr lang="zh-CN" altLang="en-US" sz="2400" b="1" dirty="0">
                <a:solidFill>
                  <a:schemeClr val="accent2"/>
                </a:solidFill>
                <a:latin typeface="微软雅黑" panose="020B0503020204020204" charset="-122"/>
                <a:ea typeface="微软雅黑" panose="020B0503020204020204" charset="-122"/>
              </a:endParaRPr>
            </a:p>
          </p:txBody>
        </p:sp>
      </p:grpSp>
      <p:sp>
        <p:nvSpPr>
          <p:cNvPr id="23" name="圆角矩形 22"/>
          <p:cNvSpPr/>
          <p:nvPr/>
        </p:nvSpPr>
        <p:spPr>
          <a:xfrm>
            <a:off x="1066800" y="876300"/>
            <a:ext cx="6953250" cy="4076699"/>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sp>
        <p:nvSpPr>
          <p:cNvPr id="24" name="文本框 23"/>
          <p:cNvSpPr txBox="1"/>
          <p:nvPr/>
        </p:nvSpPr>
        <p:spPr>
          <a:xfrm>
            <a:off x="1457325" y="1028700"/>
            <a:ext cx="6115050" cy="3970318"/>
          </a:xfrm>
          <a:prstGeom prst="rect">
            <a:avLst/>
          </a:prstGeom>
          <a:noFill/>
        </p:spPr>
        <p:txBody>
          <a:bodyPr wrap="square" rtlCol="0">
            <a:spAutoFit/>
          </a:bodyPr>
          <a:lstStyle/>
          <a:p>
            <a:pPr lvl="0" indent="457200" fontAlgn="base">
              <a:lnSpc>
                <a:spcPct val="150000"/>
              </a:lnSpc>
              <a:spcBef>
                <a:spcPct val="0"/>
              </a:spcBef>
              <a:spcAft>
                <a:spcPct val="0"/>
              </a:spcAft>
              <a:buFont typeface="Wingdings" panose="05000000000000000000" pitchFamily="2" charset="2"/>
              <a:buChar char="u"/>
            </a:pPr>
            <a:r>
              <a:rPr lang="zh-CN" altLang="en-US" dirty="0" smtClean="0">
                <a:latin typeface="微软雅黑" panose="020B0503020204020204" charset="-122"/>
                <a:ea typeface="微软雅黑" panose="020B0503020204020204" charset="-122"/>
                <a:sym typeface="Gill Sans" charset="0"/>
              </a:rPr>
              <a:t>工作时间：</a:t>
            </a:r>
            <a:r>
              <a:rPr lang="en-US" altLang="zh-CN" dirty="0" smtClean="0">
                <a:latin typeface="微软雅黑" panose="020B0503020204020204" charset="-122"/>
                <a:ea typeface="微软雅黑" panose="020B0503020204020204" charset="-122"/>
                <a:sym typeface="Gill Sans" charset="0"/>
              </a:rPr>
              <a:t>8</a:t>
            </a:r>
            <a:r>
              <a:rPr lang="zh-CN" altLang="en-US" dirty="0" smtClean="0">
                <a:latin typeface="微软雅黑" panose="020B0503020204020204" charset="-122"/>
                <a:ea typeface="微软雅黑" panose="020B0503020204020204" charset="-122"/>
                <a:sym typeface="Gill Sans" charset="0"/>
              </a:rPr>
              <a:t>小时工作制，每周工作</a:t>
            </a:r>
            <a:r>
              <a:rPr lang="en-US" altLang="zh-CN" dirty="0" smtClean="0">
                <a:latin typeface="微软雅黑" panose="020B0503020204020204" charset="-122"/>
                <a:ea typeface="微软雅黑" panose="020B0503020204020204" charset="-122"/>
                <a:sym typeface="Gill Sans" charset="0"/>
              </a:rPr>
              <a:t>5</a:t>
            </a:r>
            <a:r>
              <a:rPr lang="zh-CN" altLang="en-US" dirty="0" smtClean="0">
                <a:latin typeface="微软雅黑" panose="020B0503020204020204" charset="-122"/>
                <a:ea typeface="微软雅黑" panose="020B0503020204020204" charset="-122"/>
                <a:sym typeface="Gill Sans" charset="0"/>
              </a:rPr>
              <a:t>天，休息</a:t>
            </a:r>
            <a:r>
              <a:rPr lang="en-US" altLang="zh-CN" dirty="0" smtClean="0">
                <a:latin typeface="微软雅黑" panose="020B0503020204020204" charset="-122"/>
                <a:ea typeface="微软雅黑" panose="020B0503020204020204" charset="-122"/>
                <a:sym typeface="Gill Sans" charset="0"/>
              </a:rPr>
              <a:t>2</a:t>
            </a:r>
            <a:r>
              <a:rPr lang="zh-CN" altLang="en-US" dirty="0" smtClean="0">
                <a:latin typeface="微软雅黑" panose="020B0503020204020204" charset="-122"/>
                <a:ea typeface="微软雅黑" panose="020B0503020204020204" charset="-122"/>
                <a:sym typeface="Gill Sans" charset="0"/>
              </a:rPr>
              <a:t>天；</a:t>
            </a:r>
            <a:endParaRPr lang="en-US" altLang="zh-CN" dirty="0" smtClean="0">
              <a:latin typeface="微软雅黑" panose="020B0503020204020204" charset="-122"/>
              <a:ea typeface="微软雅黑" panose="020B0503020204020204" charset="-122"/>
              <a:sym typeface="Gill Sans" charset="0"/>
            </a:endParaRPr>
          </a:p>
          <a:p>
            <a:pPr lvl="0" indent="457200" fontAlgn="base">
              <a:lnSpc>
                <a:spcPct val="150000"/>
              </a:lnSpc>
              <a:spcBef>
                <a:spcPct val="0"/>
              </a:spcBef>
              <a:spcAft>
                <a:spcPct val="0"/>
              </a:spcAft>
              <a:buFont typeface="Wingdings" panose="05000000000000000000" pitchFamily="2" charset="2"/>
              <a:buChar char="u"/>
            </a:pPr>
            <a:r>
              <a:rPr lang="zh-CN" altLang="en-US" dirty="0" smtClean="0">
                <a:latin typeface="微软雅黑" panose="020B0503020204020204" charset="-122"/>
                <a:ea typeface="微软雅黑" panose="020B0503020204020204" charset="-122"/>
                <a:sym typeface="Gill Sans" charset="0"/>
              </a:rPr>
              <a:t>薪资结构：实习津贴</a:t>
            </a:r>
            <a:r>
              <a:rPr lang="en-US" altLang="en-US" dirty="0" smtClean="0">
                <a:latin typeface="微软雅黑" panose="020B0503020204020204" charset="-122"/>
                <a:ea typeface="微软雅黑" panose="020B0503020204020204" charset="-122"/>
                <a:sym typeface="Gill Sans" charset="0"/>
              </a:rPr>
              <a:t>+</a:t>
            </a:r>
            <a:r>
              <a:rPr lang="zh-CN" altLang="en-US" dirty="0" smtClean="0">
                <a:latin typeface="微软雅黑" panose="020B0503020204020204" charset="-122"/>
                <a:ea typeface="微软雅黑" panose="020B0503020204020204" charset="-122"/>
                <a:sym typeface="Gill Sans" charset="0"/>
              </a:rPr>
              <a:t>各类补贴（交通补贴、服务费提成、班次补贴、    </a:t>
            </a:r>
            <a:endParaRPr lang="en-US" altLang="zh-CN" dirty="0" smtClean="0">
              <a:latin typeface="微软雅黑" panose="020B0503020204020204" charset="-122"/>
              <a:ea typeface="微软雅黑" panose="020B0503020204020204" charset="-122"/>
              <a:sym typeface="Gill Sans" charset="0"/>
            </a:endParaRPr>
          </a:p>
          <a:p>
            <a:pPr lvl="0" indent="457200" fontAlgn="base">
              <a:lnSpc>
                <a:spcPct val="150000"/>
              </a:lnSpc>
              <a:spcBef>
                <a:spcPct val="0"/>
              </a:spcBef>
              <a:spcAft>
                <a:spcPct val="0"/>
              </a:spcAft>
            </a:pPr>
            <a:r>
              <a:rPr lang="zh-CN" altLang="en-US" dirty="0" smtClean="0">
                <a:latin typeface="微软雅黑" panose="020B0503020204020204" charset="-122"/>
                <a:ea typeface="微软雅黑" panose="020B0503020204020204" charset="-122"/>
                <a:sym typeface="Gill Sans" charset="0"/>
              </a:rPr>
              <a:t>高温补贴、满勤奖励、创新高奖励等）；</a:t>
            </a:r>
            <a:endParaRPr lang="en-US" altLang="zh-CN" dirty="0" smtClean="0">
              <a:latin typeface="微软雅黑" panose="020B0503020204020204" charset="-122"/>
              <a:ea typeface="微软雅黑" panose="020B0503020204020204" charset="-122"/>
              <a:sym typeface="Gill Sans" charset="0"/>
            </a:endParaRPr>
          </a:p>
          <a:p>
            <a:pPr lvl="0" indent="457200" fontAlgn="base">
              <a:lnSpc>
                <a:spcPct val="150000"/>
              </a:lnSpc>
              <a:spcBef>
                <a:spcPct val="0"/>
              </a:spcBef>
              <a:spcAft>
                <a:spcPct val="0"/>
              </a:spcAft>
              <a:buFont typeface="Wingdings" panose="05000000000000000000" pitchFamily="2" charset="2"/>
              <a:buChar char="u"/>
            </a:pPr>
            <a:r>
              <a:rPr lang="zh-CN" altLang="en-US" dirty="0" smtClean="0">
                <a:latin typeface="微软雅黑" panose="020B0503020204020204" charset="-122"/>
                <a:ea typeface="微软雅黑" panose="020B0503020204020204" charset="-122"/>
                <a:sym typeface="Gill Sans" charset="0"/>
              </a:rPr>
              <a:t>美味工作餐、舒适员工宿舍、丰富多彩员工活动、丰厚年终奖、节日</a:t>
            </a:r>
            <a:endParaRPr lang="en-US" altLang="zh-CN" dirty="0" smtClean="0">
              <a:latin typeface="微软雅黑" panose="020B0503020204020204" charset="-122"/>
              <a:ea typeface="微软雅黑" panose="020B0503020204020204" charset="-122"/>
              <a:sym typeface="Gill Sans" charset="0"/>
            </a:endParaRPr>
          </a:p>
          <a:p>
            <a:pPr lvl="0" indent="457200" fontAlgn="base">
              <a:lnSpc>
                <a:spcPct val="150000"/>
              </a:lnSpc>
              <a:spcBef>
                <a:spcPct val="0"/>
              </a:spcBef>
              <a:spcAft>
                <a:spcPct val="0"/>
              </a:spcAft>
            </a:pPr>
            <a:r>
              <a:rPr lang="zh-CN" altLang="en-US" dirty="0" smtClean="0">
                <a:latin typeface="微软雅黑" panose="020B0503020204020204" charset="-122"/>
                <a:ea typeface="微软雅黑" panose="020B0503020204020204" charset="-122"/>
                <a:sym typeface="Gill Sans" charset="0"/>
              </a:rPr>
              <a:t>福利、生日福利（酒店西餐厅自助餐劵）等；</a:t>
            </a:r>
            <a:endParaRPr lang="en-US" altLang="zh-CN" dirty="0" smtClean="0">
              <a:latin typeface="微软雅黑" panose="020B0503020204020204" charset="-122"/>
              <a:ea typeface="微软雅黑" panose="020B0503020204020204" charset="-122"/>
              <a:sym typeface="Gill Sans" charset="0"/>
            </a:endParaRPr>
          </a:p>
          <a:p>
            <a:pPr lvl="0" indent="457200" fontAlgn="base">
              <a:lnSpc>
                <a:spcPct val="150000"/>
              </a:lnSpc>
              <a:spcBef>
                <a:spcPct val="0"/>
              </a:spcBef>
              <a:spcAft>
                <a:spcPct val="0"/>
              </a:spcAft>
              <a:buFont typeface="Wingdings" panose="05000000000000000000" pitchFamily="2" charset="2"/>
              <a:buChar char="u"/>
            </a:pPr>
            <a:r>
              <a:rPr lang="zh-CN" altLang="en-US" dirty="0" smtClean="0">
                <a:latin typeface="微软雅黑" panose="020B0503020204020204" charset="-122"/>
                <a:ea typeface="微软雅黑" panose="020B0503020204020204" charset="-122"/>
                <a:sym typeface="Gill Sans" charset="0"/>
              </a:rPr>
              <a:t>免费提供食宿及床上用品。宿舍设施设备齐全，配有空调、电视、网</a:t>
            </a:r>
            <a:endParaRPr lang="en-US" altLang="zh-CN" dirty="0" smtClean="0">
              <a:latin typeface="微软雅黑" panose="020B0503020204020204" charset="-122"/>
              <a:ea typeface="微软雅黑" panose="020B0503020204020204" charset="-122"/>
              <a:sym typeface="Gill Sans" charset="0"/>
            </a:endParaRPr>
          </a:p>
          <a:p>
            <a:pPr lvl="0" indent="457200" fontAlgn="base">
              <a:lnSpc>
                <a:spcPct val="150000"/>
              </a:lnSpc>
              <a:spcBef>
                <a:spcPct val="0"/>
              </a:spcBef>
              <a:spcAft>
                <a:spcPct val="0"/>
              </a:spcAft>
            </a:pPr>
            <a:r>
              <a:rPr lang="zh-CN" altLang="en-US" dirty="0" smtClean="0">
                <a:latin typeface="微软雅黑" panose="020B0503020204020204" charset="-122"/>
                <a:ea typeface="微软雅黑" panose="020B0503020204020204" charset="-122"/>
                <a:sym typeface="Gill Sans" charset="0"/>
              </a:rPr>
              <a:t>络、热水器、洗衣机、淋浴间、卫生间等设备；</a:t>
            </a:r>
            <a:endParaRPr lang="en-US" altLang="zh-CN" dirty="0" smtClean="0">
              <a:latin typeface="微软雅黑" panose="020B0503020204020204" charset="-122"/>
              <a:ea typeface="微软雅黑" panose="020B0503020204020204" charset="-122"/>
              <a:sym typeface="Gill Sans" charset="0"/>
            </a:endParaRPr>
          </a:p>
          <a:p>
            <a:pPr lvl="0" indent="457200" fontAlgn="base">
              <a:lnSpc>
                <a:spcPct val="150000"/>
              </a:lnSpc>
              <a:spcBef>
                <a:spcPct val="0"/>
              </a:spcBef>
              <a:spcAft>
                <a:spcPct val="0"/>
              </a:spcAft>
              <a:buFont typeface="Wingdings" panose="05000000000000000000" pitchFamily="2" charset="2"/>
              <a:buChar char="u"/>
            </a:pPr>
            <a:r>
              <a:rPr lang="zh-CN" altLang="en-US" dirty="0" smtClean="0">
                <a:latin typeface="微软雅黑" panose="020B0503020204020204" charset="-122"/>
                <a:ea typeface="微软雅黑" panose="020B0503020204020204" charset="-122"/>
                <a:sym typeface="Gill Sans" charset="0"/>
              </a:rPr>
              <a:t>提供系统专业的培训体系：入职培训、岗位技能培训、集团酒店交叉</a:t>
            </a:r>
            <a:endParaRPr lang="en-US" altLang="zh-CN" dirty="0" smtClean="0">
              <a:latin typeface="微软雅黑" panose="020B0503020204020204" charset="-122"/>
              <a:ea typeface="微软雅黑" panose="020B0503020204020204" charset="-122"/>
              <a:sym typeface="Gill Sans" charset="0"/>
            </a:endParaRPr>
          </a:p>
          <a:p>
            <a:pPr lvl="0" indent="457200" fontAlgn="base">
              <a:lnSpc>
                <a:spcPct val="150000"/>
              </a:lnSpc>
              <a:spcBef>
                <a:spcPct val="0"/>
              </a:spcBef>
              <a:spcAft>
                <a:spcPct val="0"/>
              </a:spcAft>
            </a:pPr>
            <a:r>
              <a:rPr lang="zh-CN" altLang="en-US" dirty="0" smtClean="0">
                <a:latin typeface="微软雅黑" panose="020B0503020204020204" charset="-122"/>
                <a:ea typeface="微软雅黑" panose="020B0503020204020204" charset="-122"/>
                <a:sym typeface="Gill Sans" charset="0"/>
              </a:rPr>
              <a:t>培训等；</a:t>
            </a:r>
            <a:endParaRPr lang="en-US" altLang="zh-CN" dirty="0" smtClean="0">
              <a:latin typeface="微软雅黑" panose="020B0503020204020204" charset="-122"/>
              <a:ea typeface="微软雅黑" panose="020B0503020204020204" charset="-122"/>
              <a:sym typeface="Gill Sans" charset="0"/>
            </a:endParaRPr>
          </a:p>
          <a:p>
            <a:pPr lvl="0" indent="457200" fontAlgn="base">
              <a:lnSpc>
                <a:spcPct val="150000"/>
              </a:lnSpc>
              <a:spcBef>
                <a:spcPct val="0"/>
              </a:spcBef>
              <a:spcAft>
                <a:spcPct val="0"/>
              </a:spcAft>
              <a:buFont typeface="Wingdings" panose="05000000000000000000" pitchFamily="2" charset="2"/>
              <a:buChar char="u"/>
            </a:pPr>
            <a:r>
              <a:rPr lang="zh-CN" altLang="en-US" dirty="0" smtClean="0">
                <a:latin typeface="微软雅黑" panose="020B0503020204020204" charset="-122"/>
                <a:ea typeface="微软雅黑" panose="020B0503020204020204" charset="-122"/>
                <a:sym typeface="Gill Sans" charset="0"/>
              </a:rPr>
              <a:t>提供愉悦、进取、温馨的工作环境及广阔的晋升空间；</a:t>
            </a:r>
            <a:endParaRPr lang="en-US" altLang="zh-CN" dirty="0" smtClean="0">
              <a:latin typeface="微软雅黑" panose="020B0503020204020204" charset="-122"/>
              <a:ea typeface="微软雅黑" panose="020B0503020204020204" charset="-122"/>
              <a:sym typeface="Gill Sans" charset="0"/>
            </a:endParaRPr>
          </a:p>
          <a:p>
            <a:pPr lvl="0" indent="457200" fontAlgn="base">
              <a:lnSpc>
                <a:spcPct val="150000"/>
              </a:lnSpc>
              <a:spcBef>
                <a:spcPct val="0"/>
              </a:spcBef>
              <a:spcAft>
                <a:spcPct val="0"/>
              </a:spcAft>
              <a:buFont typeface="Wingdings" panose="05000000000000000000" pitchFamily="2" charset="2"/>
              <a:buChar char="u"/>
            </a:pPr>
            <a:r>
              <a:rPr lang="zh-CN" altLang="en-US" dirty="0" smtClean="0">
                <a:latin typeface="微软雅黑" panose="020B0503020204020204" charset="-122"/>
                <a:ea typeface="微软雅黑" panose="020B0503020204020204" charset="-122"/>
                <a:sym typeface="Gill Sans" charset="0"/>
              </a:rPr>
              <a:t>丰富多彩的员工活动：如技能大赛、卡拉</a:t>
            </a:r>
            <a:r>
              <a:rPr lang="en-US" altLang="en-US" dirty="0" smtClean="0">
                <a:latin typeface="微软雅黑" panose="020B0503020204020204" charset="-122"/>
                <a:ea typeface="微软雅黑" panose="020B0503020204020204" charset="-122"/>
                <a:sym typeface="Gill Sans" charset="0"/>
              </a:rPr>
              <a:t>OK</a:t>
            </a:r>
            <a:r>
              <a:rPr lang="zh-CN" altLang="en-US" dirty="0" smtClean="0">
                <a:latin typeface="微软雅黑" panose="020B0503020204020204" charset="-122"/>
                <a:ea typeface="微软雅黑" panose="020B0503020204020204" charset="-122"/>
                <a:sym typeface="Gill Sans" charset="0"/>
              </a:rPr>
              <a:t>比赛、乒乓球赛、羽毛球</a:t>
            </a:r>
            <a:endParaRPr lang="en-US" altLang="zh-CN" dirty="0" smtClean="0">
              <a:latin typeface="微软雅黑" panose="020B0503020204020204" charset="-122"/>
              <a:ea typeface="微软雅黑" panose="020B0503020204020204" charset="-122"/>
              <a:sym typeface="Gill Sans" charset="0"/>
            </a:endParaRPr>
          </a:p>
          <a:p>
            <a:pPr lvl="0" indent="457200" fontAlgn="base">
              <a:lnSpc>
                <a:spcPct val="150000"/>
              </a:lnSpc>
              <a:spcBef>
                <a:spcPct val="0"/>
              </a:spcBef>
              <a:spcAft>
                <a:spcPct val="0"/>
              </a:spcAft>
            </a:pPr>
            <a:r>
              <a:rPr lang="zh-CN" altLang="en-US" dirty="0" smtClean="0">
                <a:latin typeface="微软雅黑" panose="020B0503020204020204" charset="-122"/>
                <a:ea typeface="微软雅黑" panose="020B0503020204020204" charset="-122"/>
                <a:sym typeface="Gill Sans" charset="0"/>
              </a:rPr>
              <a:t>赛、趣味员工运动会等。</a:t>
            </a:r>
            <a:endParaRPr lang="zh-CN" altLang="en-US" dirty="0" smtClean="0">
              <a:latin typeface="微软雅黑" panose="020B0503020204020204" charset="-122"/>
              <a:ea typeface="微软雅黑" panose="020B0503020204020204" charset="-122"/>
              <a:sym typeface="Gill Sans" charset="0"/>
            </a:endParaRPr>
          </a:p>
        </p:txBody>
      </p:sp>
      <p:grpSp>
        <p:nvGrpSpPr>
          <p:cNvPr id="4" name="组合 24"/>
          <p:cNvGrpSpPr/>
          <p:nvPr/>
        </p:nvGrpSpPr>
        <p:grpSpPr>
          <a:xfrm>
            <a:off x="7336772" y="719762"/>
            <a:ext cx="520192" cy="520192"/>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7" name="椭圆 26"/>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27"/>
          <p:cNvGrpSpPr/>
          <p:nvPr/>
        </p:nvGrpSpPr>
        <p:grpSpPr>
          <a:xfrm>
            <a:off x="1908564" y="73657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0" name="椭圆 29"/>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30"/>
          <p:cNvGrpSpPr/>
          <p:nvPr/>
        </p:nvGrpSpPr>
        <p:grpSpPr>
          <a:xfrm>
            <a:off x="1677450" y="610415"/>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3" name="椭圆 32"/>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33"/>
          <p:cNvGrpSpPr/>
          <p:nvPr/>
        </p:nvGrpSpPr>
        <p:grpSpPr>
          <a:xfrm>
            <a:off x="821229" y="1343347"/>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6" name="椭圆 3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36"/>
          <p:cNvGrpSpPr/>
          <p:nvPr/>
        </p:nvGrpSpPr>
        <p:grpSpPr>
          <a:xfrm>
            <a:off x="1598134" y="788476"/>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9" name="椭圆 3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9" name="组合 39"/>
          <p:cNvGrpSpPr/>
          <p:nvPr/>
        </p:nvGrpSpPr>
        <p:grpSpPr>
          <a:xfrm>
            <a:off x="1035819" y="766650"/>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2" name="椭圆 4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42"/>
          <p:cNvGrpSpPr/>
          <p:nvPr/>
        </p:nvGrpSpPr>
        <p:grpSpPr>
          <a:xfrm>
            <a:off x="7780875" y="1152650"/>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5" name="椭圆 4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Tree>
  </p:cSld>
  <p:clrMapOvr>
    <a:masterClrMapping/>
  </p:clrMapOvr>
  <p:transition spd="slow"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Vertical)">
                                      <p:cBhvr>
                                        <p:cTn id="7" dur="397"/>
                                        <p:tgtEl>
                                          <p:spTgt spid="6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159"/>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397"/>
                                        <p:tgtEl>
                                          <p:spTgt spid="23"/>
                                        </p:tgtEl>
                                      </p:cBhvr>
                                    </p:animEffect>
                                  </p:childTnLst>
                                </p:cTn>
                              </p:par>
                            </p:childTnLst>
                          </p:cTn>
                        </p:par>
                        <p:par>
                          <p:cTn id="17" fill="hold">
                            <p:stCondLst>
                              <p:cond delay="1659"/>
                            </p:stCondLst>
                            <p:childTnLst>
                              <p:par>
                                <p:cTn id="18" presetID="16" presetClass="entr" presetSubtype="37"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794"/>
                                        <p:tgtEl>
                                          <p:spTgt spid="24"/>
                                        </p:tgtEl>
                                      </p:cBhvr>
                                    </p:animEffect>
                                  </p:childTnLst>
                                </p:cTn>
                              </p:par>
                              <p:par>
                                <p:cTn id="21" presetID="23" presetClass="entr" presetSubtype="528" fill="hold" nodeType="withEffect">
                                  <p:stCondLst>
                                    <p:cond delay="238"/>
                                  </p:stCondLst>
                                  <p:childTnLst>
                                    <p:set>
                                      <p:cBhvr>
                                        <p:cTn id="22" dur="1" fill="hold">
                                          <p:stCondLst>
                                            <p:cond delay="0"/>
                                          </p:stCondLst>
                                        </p:cTn>
                                        <p:tgtEl>
                                          <p:spTgt spid="4"/>
                                        </p:tgtEl>
                                        <p:attrNameLst>
                                          <p:attrName>style.visibility</p:attrName>
                                        </p:attrNameLst>
                                      </p:cBhvr>
                                      <p:to>
                                        <p:strVal val="visible"/>
                                      </p:to>
                                    </p:set>
                                    <p:anim calcmode="lin" valueType="num">
                                      <p:cBhvr>
                                        <p:cTn id="23" dur="397" fill="hold"/>
                                        <p:tgtEl>
                                          <p:spTgt spid="4"/>
                                        </p:tgtEl>
                                        <p:attrNameLst>
                                          <p:attrName>ppt_w</p:attrName>
                                        </p:attrNameLst>
                                      </p:cBhvr>
                                      <p:tavLst>
                                        <p:tav tm="0">
                                          <p:val>
                                            <p:fltVal val="0"/>
                                          </p:val>
                                        </p:tav>
                                        <p:tav tm="100000">
                                          <p:val>
                                            <p:strVal val="#ppt_w"/>
                                          </p:val>
                                        </p:tav>
                                      </p:tavLst>
                                    </p:anim>
                                    <p:anim calcmode="lin" valueType="num">
                                      <p:cBhvr>
                                        <p:cTn id="24" dur="397" fill="hold"/>
                                        <p:tgtEl>
                                          <p:spTgt spid="4"/>
                                        </p:tgtEl>
                                        <p:attrNameLst>
                                          <p:attrName>ppt_h</p:attrName>
                                        </p:attrNameLst>
                                      </p:cBhvr>
                                      <p:tavLst>
                                        <p:tav tm="0">
                                          <p:val>
                                            <p:fltVal val="0"/>
                                          </p:val>
                                        </p:tav>
                                        <p:tav tm="100000">
                                          <p:val>
                                            <p:strVal val="#ppt_h"/>
                                          </p:val>
                                        </p:tav>
                                      </p:tavLst>
                                    </p:anim>
                                    <p:anim calcmode="lin" valueType="num">
                                      <p:cBhvr>
                                        <p:cTn id="25" dur="397" fill="hold"/>
                                        <p:tgtEl>
                                          <p:spTgt spid="4"/>
                                        </p:tgtEl>
                                        <p:attrNameLst>
                                          <p:attrName>ppt_x</p:attrName>
                                        </p:attrNameLst>
                                      </p:cBhvr>
                                      <p:tavLst>
                                        <p:tav tm="0">
                                          <p:val>
                                            <p:fltVal val="0.5"/>
                                          </p:val>
                                        </p:tav>
                                        <p:tav tm="100000">
                                          <p:val>
                                            <p:strVal val="#ppt_x"/>
                                          </p:val>
                                        </p:tav>
                                      </p:tavLst>
                                    </p:anim>
                                    <p:anim calcmode="lin" valueType="num">
                                      <p:cBhvr>
                                        <p:cTn id="26" dur="397" fill="hold"/>
                                        <p:tgtEl>
                                          <p:spTgt spid="4"/>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476"/>
                                  </p:stCondLst>
                                  <p:childTnLst>
                                    <p:set>
                                      <p:cBhvr>
                                        <p:cTn id="28" dur="1" fill="hold">
                                          <p:stCondLst>
                                            <p:cond delay="0"/>
                                          </p:stCondLst>
                                        </p:cTn>
                                        <p:tgtEl>
                                          <p:spTgt spid="5"/>
                                        </p:tgtEl>
                                        <p:attrNameLst>
                                          <p:attrName>style.visibility</p:attrName>
                                        </p:attrNameLst>
                                      </p:cBhvr>
                                      <p:to>
                                        <p:strVal val="visible"/>
                                      </p:to>
                                    </p:set>
                                    <p:anim calcmode="lin" valueType="num">
                                      <p:cBhvr>
                                        <p:cTn id="29" dur="397" fill="hold"/>
                                        <p:tgtEl>
                                          <p:spTgt spid="5"/>
                                        </p:tgtEl>
                                        <p:attrNameLst>
                                          <p:attrName>ppt_w</p:attrName>
                                        </p:attrNameLst>
                                      </p:cBhvr>
                                      <p:tavLst>
                                        <p:tav tm="0">
                                          <p:val>
                                            <p:fltVal val="0"/>
                                          </p:val>
                                        </p:tav>
                                        <p:tav tm="100000">
                                          <p:val>
                                            <p:strVal val="#ppt_w"/>
                                          </p:val>
                                        </p:tav>
                                      </p:tavLst>
                                    </p:anim>
                                    <p:anim calcmode="lin" valueType="num">
                                      <p:cBhvr>
                                        <p:cTn id="30" dur="397" fill="hold"/>
                                        <p:tgtEl>
                                          <p:spTgt spid="5"/>
                                        </p:tgtEl>
                                        <p:attrNameLst>
                                          <p:attrName>ppt_h</p:attrName>
                                        </p:attrNameLst>
                                      </p:cBhvr>
                                      <p:tavLst>
                                        <p:tav tm="0">
                                          <p:val>
                                            <p:fltVal val="0"/>
                                          </p:val>
                                        </p:tav>
                                        <p:tav tm="100000">
                                          <p:val>
                                            <p:strVal val="#ppt_h"/>
                                          </p:val>
                                        </p:tav>
                                      </p:tavLst>
                                    </p:anim>
                                    <p:anim calcmode="lin" valueType="num">
                                      <p:cBhvr>
                                        <p:cTn id="31" dur="397" fill="hold"/>
                                        <p:tgtEl>
                                          <p:spTgt spid="5"/>
                                        </p:tgtEl>
                                        <p:attrNameLst>
                                          <p:attrName>ppt_x</p:attrName>
                                        </p:attrNameLst>
                                      </p:cBhvr>
                                      <p:tavLst>
                                        <p:tav tm="0">
                                          <p:val>
                                            <p:fltVal val="0.5"/>
                                          </p:val>
                                        </p:tav>
                                        <p:tav tm="100000">
                                          <p:val>
                                            <p:strVal val="#ppt_x"/>
                                          </p:val>
                                        </p:tav>
                                      </p:tavLst>
                                    </p:anim>
                                    <p:anim calcmode="lin" valueType="num">
                                      <p:cBhvr>
                                        <p:cTn id="32" dur="397" fill="hold"/>
                                        <p:tgtEl>
                                          <p:spTgt spid="5"/>
                                        </p:tgtEl>
                                        <p:attrNameLst>
                                          <p:attrName>ppt_y</p:attrName>
                                        </p:attrNameLst>
                                      </p:cBhvr>
                                      <p:tavLst>
                                        <p:tav tm="0">
                                          <p:val>
                                            <p:fltVal val="0.5"/>
                                          </p:val>
                                        </p:tav>
                                        <p:tav tm="100000">
                                          <p:val>
                                            <p:strVal val="#ppt_y"/>
                                          </p:val>
                                        </p:tav>
                                      </p:tavLst>
                                    </p:anim>
                                  </p:childTnLst>
                                </p:cTn>
                              </p:par>
                              <p:par>
                                <p:cTn id="33" presetID="23" presetClass="entr" presetSubtype="528" fill="hold" nodeType="withEffect">
                                  <p:stCondLst>
                                    <p:cond delay="476"/>
                                  </p:stCondLst>
                                  <p:childTnLst>
                                    <p:set>
                                      <p:cBhvr>
                                        <p:cTn id="34" dur="1" fill="hold">
                                          <p:stCondLst>
                                            <p:cond delay="0"/>
                                          </p:stCondLst>
                                        </p:cTn>
                                        <p:tgtEl>
                                          <p:spTgt spid="6"/>
                                        </p:tgtEl>
                                        <p:attrNameLst>
                                          <p:attrName>style.visibility</p:attrName>
                                        </p:attrNameLst>
                                      </p:cBhvr>
                                      <p:to>
                                        <p:strVal val="visible"/>
                                      </p:to>
                                    </p:set>
                                    <p:anim calcmode="lin" valueType="num">
                                      <p:cBhvr>
                                        <p:cTn id="35" dur="397" fill="hold"/>
                                        <p:tgtEl>
                                          <p:spTgt spid="6"/>
                                        </p:tgtEl>
                                        <p:attrNameLst>
                                          <p:attrName>ppt_w</p:attrName>
                                        </p:attrNameLst>
                                      </p:cBhvr>
                                      <p:tavLst>
                                        <p:tav tm="0">
                                          <p:val>
                                            <p:fltVal val="0"/>
                                          </p:val>
                                        </p:tav>
                                        <p:tav tm="100000">
                                          <p:val>
                                            <p:strVal val="#ppt_w"/>
                                          </p:val>
                                        </p:tav>
                                      </p:tavLst>
                                    </p:anim>
                                    <p:anim calcmode="lin" valueType="num">
                                      <p:cBhvr>
                                        <p:cTn id="36" dur="397" fill="hold"/>
                                        <p:tgtEl>
                                          <p:spTgt spid="6"/>
                                        </p:tgtEl>
                                        <p:attrNameLst>
                                          <p:attrName>ppt_h</p:attrName>
                                        </p:attrNameLst>
                                      </p:cBhvr>
                                      <p:tavLst>
                                        <p:tav tm="0">
                                          <p:val>
                                            <p:fltVal val="0"/>
                                          </p:val>
                                        </p:tav>
                                        <p:tav tm="100000">
                                          <p:val>
                                            <p:strVal val="#ppt_h"/>
                                          </p:val>
                                        </p:tav>
                                      </p:tavLst>
                                    </p:anim>
                                    <p:anim calcmode="lin" valueType="num">
                                      <p:cBhvr>
                                        <p:cTn id="37" dur="397" fill="hold"/>
                                        <p:tgtEl>
                                          <p:spTgt spid="6"/>
                                        </p:tgtEl>
                                        <p:attrNameLst>
                                          <p:attrName>ppt_x</p:attrName>
                                        </p:attrNameLst>
                                      </p:cBhvr>
                                      <p:tavLst>
                                        <p:tav tm="0">
                                          <p:val>
                                            <p:fltVal val="0.5"/>
                                          </p:val>
                                        </p:tav>
                                        <p:tav tm="100000">
                                          <p:val>
                                            <p:strVal val="#ppt_x"/>
                                          </p:val>
                                        </p:tav>
                                      </p:tavLst>
                                    </p:anim>
                                    <p:anim calcmode="lin" valueType="num">
                                      <p:cBhvr>
                                        <p:cTn id="38" dur="397" fill="hold"/>
                                        <p:tgtEl>
                                          <p:spTgt spid="6"/>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4"/>
                                        </p:tgtEl>
                                      </p:cBhvr>
                                    </p:animEffect>
                                    <p:animScale>
                                      <p:cBhvr>
                                        <p:cTn id="41" dur="198" autoRev="1" fill="hold"/>
                                        <p:tgtEl>
                                          <p:spTgt spid="4"/>
                                        </p:tgtEl>
                                      </p:cBhvr>
                                      <p:by x="105000" y="105000"/>
                                    </p:animScale>
                                  </p:childTnLst>
                                </p:cTn>
                              </p:par>
                              <p:par>
                                <p:cTn id="42" presetID="23" presetClass="entr" presetSubtype="528" fill="hold" nodeType="withEffect">
                                  <p:stCondLst>
                                    <p:cond delay="238"/>
                                  </p:stCondLst>
                                  <p:childTnLst>
                                    <p:set>
                                      <p:cBhvr>
                                        <p:cTn id="43" dur="1" fill="hold">
                                          <p:stCondLst>
                                            <p:cond delay="0"/>
                                          </p:stCondLst>
                                        </p:cTn>
                                        <p:tgtEl>
                                          <p:spTgt spid="7"/>
                                        </p:tgtEl>
                                        <p:attrNameLst>
                                          <p:attrName>style.visibility</p:attrName>
                                        </p:attrNameLst>
                                      </p:cBhvr>
                                      <p:to>
                                        <p:strVal val="visible"/>
                                      </p:to>
                                    </p:set>
                                    <p:anim calcmode="lin" valueType="num">
                                      <p:cBhvr>
                                        <p:cTn id="44" dur="397" fill="hold"/>
                                        <p:tgtEl>
                                          <p:spTgt spid="7"/>
                                        </p:tgtEl>
                                        <p:attrNameLst>
                                          <p:attrName>ppt_w</p:attrName>
                                        </p:attrNameLst>
                                      </p:cBhvr>
                                      <p:tavLst>
                                        <p:tav tm="0">
                                          <p:val>
                                            <p:fltVal val="0"/>
                                          </p:val>
                                        </p:tav>
                                        <p:tav tm="100000">
                                          <p:val>
                                            <p:strVal val="#ppt_w"/>
                                          </p:val>
                                        </p:tav>
                                      </p:tavLst>
                                    </p:anim>
                                    <p:anim calcmode="lin" valueType="num">
                                      <p:cBhvr>
                                        <p:cTn id="45" dur="397" fill="hold"/>
                                        <p:tgtEl>
                                          <p:spTgt spid="7"/>
                                        </p:tgtEl>
                                        <p:attrNameLst>
                                          <p:attrName>ppt_h</p:attrName>
                                        </p:attrNameLst>
                                      </p:cBhvr>
                                      <p:tavLst>
                                        <p:tav tm="0">
                                          <p:val>
                                            <p:fltVal val="0"/>
                                          </p:val>
                                        </p:tav>
                                        <p:tav tm="100000">
                                          <p:val>
                                            <p:strVal val="#ppt_h"/>
                                          </p:val>
                                        </p:tav>
                                      </p:tavLst>
                                    </p:anim>
                                    <p:anim calcmode="lin" valueType="num">
                                      <p:cBhvr>
                                        <p:cTn id="46" dur="397" fill="hold"/>
                                        <p:tgtEl>
                                          <p:spTgt spid="7"/>
                                        </p:tgtEl>
                                        <p:attrNameLst>
                                          <p:attrName>ppt_x</p:attrName>
                                        </p:attrNameLst>
                                      </p:cBhvr>
                                      <p:tavLst>
                                        <p:tav tm="0">
                                          <p:val>
                                            <p:fltVal val="0.5"/>
                                          </p:val>
                                        </p:tav>
                                        <p:tav tm="100000">
                                          <p:val>
                                            <p:strVal val="#ppt_x"/>
                                          </p:val>
                                        </p:tav>
                                      </p:tavLst>
                                    </p:anim>
                                    <p:anim calcmode="lin" valueType="num">
                                      <p:cBhvr>
                                        <p:cTn id="47" dur="397" fill="hold"/>
                                        <p:tgtEl>
                                          <p:spTgt spid="7"/>
                                        </p:tgtEl>
                                        <p:attrNameLst>
                                          <p:attrName>ppt_y</p:attrName>
                                        </p:attrNameLst>
                                      </p:cBhvr>
                                      <p:tavLst>
                                        <p:tav tm="0">
                                          <p:val>
                                            <p:fltVal val="0.5"/>
                                          </p:val>
                                        </p:tav>
                                        <p:tav tm="100000">
                                          <p:val>
                                            <p:strVal val="#ppt_y"/>
                                          </p:val>
                                        </p:tav>
                                      </p:tavLst>
                                    </p:anim>
                                  </p:childTnLst>
                                </p:cTn>
                              </p:par>
                              <p:par>
                                <p:cTn id="48" presetID="26" presetClass="emph" presetSubtype="0" repeatCount="3000" fill="hold" nodeType="withEffect">
                                  <p:stCondLst>
                                    <p:cond delay="643"/>
                                  </p:stCondLst>
                                  <p:childTnLst>
                                    <p:animEffect transition="out" filter="fade">
                                      <p:cBhvr>
                                        <p:cTn id="49" dur="397" tmFilter="0, 0; .2, .5; .8, .5; 1, 0"/>
                                        <p:tgtEl>
                                          <p:spTgt spid="7"/>
                                        </p:tgtEl>
                                      </p:cBhvr>
                                    </p:animEffect>
                                    <p:animScale>
                                      <p:cBhvr>
                                        <p:cTn id="50" dur="198" autoRev="1" fill="hold"/>
                                        <p:tgtEl>
                                          <p:spTgt spid="7"/>
                                        </p:tgtEl>
                                      </p:cBhvr>
                                      <p:by x="105000" y="105000"/>
                                    </p:animScale>
                                  </p:childTnLst>
                                </p:cTn>
                              </p:par>
                              <p:par>
                                <p:cTn id="51" presetID="23" presetClass="entr" presetSubtype="528" fill="hold" nodeType="withEffect">
                                  <p:stCondLst>
                                    <p:cond delay="476"/>
                                  </p:stCondLst>
                                  <p:childTnLst>
                                    <p:set>
                                      <p:cBhvr>
                                        <p:cTn id="52" dur="1" fill="hold">
                                          <p:stCondLst>
                                            <p:cond delay="0"/>
                                          </p:stCondLst>
                                        </p:cTn>
                                        <p:tgtEl>
                                          <p:spTgt spid="8"/>
                                        </p:tgtEl>
                                        <p:attrNameLst>
                                          <p:attrName>style.visibility</p:attrName>
                                        </p:attrNameLst>
                                      </p:cBhvr>
                                      <p:to>
                                        <p:strVal val="visible"/>
                                      </p:to>
                                    </p:set>
                                    <p:anim calcmode="lin" valueType="num">
                                      <p:cBhvr>
                                        <p:cTn id="53" dur="397" fill="hold"/>
                                        <p:tgtEl>
                                          <p:spTgt spid="8"/>
                                        </p:tgtEl>
                                        <p:attrNameLst>
                                          <p:attrName>ppt_w</p:attrName>
                                        </p:attrNameLst>
                                      </p:cBhvr>
                                      <p:tavLst>
                                        <p:tav tm="0">
                                          <p:val>
                                            <p:fltVal val="0"/>
                                          </p:val>
                                        </p:tav>
                                        <p:tav tm="100000">
                                          <p:val>
                                            <p:strVal val="#ppt_w"/>
                                          </p:val>
                                        </p:tav>
                                      </p:tavLst>
                                    </p:anim>
                                    <p:anim calcmode="lin" valueType="num">
                                      <p:cBhvr>
                                        <p:cTn id="54" dur="397" fill="hold"/>
                                        <p:tgtEl>
                                          <p:spTgt spid="8"/>
                                        </p:tgtEl>
                                        <p:attrNameLst>
                                          <p:attrName>ppt_h</p:attrName>
                                        </p:attrNameLst>
                                      </p:cBhvr>
                                      <p:tavLst>
                                        <p:tav tm="0">
                                          <p:val>
                                            <p:fltVal val="0"/>
                                          </p:val>
                                        </p:tav>
                                        <p:tav tm="100000">
                                          <p:val>
                                            <p:strVal val="#ppt_h"/>
                                          </p:val>
                                        </p:tav>
                                      </p:tavLst>
                                    </p:anim>
                                    <p:anim calcmode="lin" valueType="num">
                                      <p:cBhvr>
                                        <p:cTn id="55" dur="397" fill="hold"/>
                                        <p:tgtEl>
                                          <p:spTgt spid="8"/>
                                        </p:tgtEl>
                                        <p:attrNameLst>
                                          <p:attrName>ppt_x</p:attrName>
                                        </p:attrNameLst>
                                      </p:cBhvr>
                                      <p:tavLst>
                                        <p:tav tm="0">
                                          <p:val>
                                            <p:fltVal val="0.5"/>
                                          </p:val>
                                        </p:tav>
                                        <p:tav tm="100000">
                                          <p:val>
                                            <p:strVal val="#ppt_x"/>
                                          </p:val>
                                        </p:tav>
                                      </p:tavLst>
                                    </p:anim>
                                    <p:anim calcmode="lin" valueType="num">
                                      <p:cBhvr>
                                        <p:cTn id="56" dur="397" fill="hold"/>
                                        <p:tgtEl>
                                          <p:spTgt spid="8"/>
                                        </p:tgtEl>
                                        <p:attrNameLst>
                                          <p:attrName>ppt_y</p:attrName>
                                        </p:attrNameLst>
                                      </p:cBhvr>
                                      <p:tavLst>
                                        <p:tav tm="0">
                                          <p:val>
                                            <p:fltVal val="0.5"/>
                                          </p:val>
                                        </p:tav>
                                        <p:tav tm="100000">
                                          <p:val>
                                            <p:strVal val="#ppt_y"/>
                                          </p:val>
                                        </p:tav>
                                      </p:tavLst>
                                    </p:anim>
                                  </p:childTnLst>
                                </p:cTn>
                              </p:par>
                              <p:par>
                                <p:cTn id="57" presetID="23" presetClass="entr" presetSubtype="528" fill="hold" nodeType="withEffect">
                                  <p:stCondLst>
                                    <p:cond delay="238"/>
                                  </p:stCondLst>
                                  <p:childTnLst>
                                    <p:set>
                                      <p:cBhvr>
                                        <p:cTn id="58" dur="1" fill="hold">
                                          <p:stCondLst>
                                            <p:cond delay="0"/>
                                          </p:stCondLst>
                                        </p:cTn>
                                        <p:tgtEl>
                                          <p:spTgt spid="9"/>
                                        </p:tgtEl>
                                        <p:attrNameLst>
                                          <p:attrName>style.visibility</p:attrName>
                                        </p:attrNameLst>
                                      </p:cBhvr>
                                      <p:to>
                                        <p:strVal val="visible"/>
                                      </p:to>
                                    </p:set>
                                    <p:anim calcmode="lin" valueType="num">
                                      <p:cBhvr>
                                        <p:cTn id="59" dur="397" fill="hold"/>
                                        <p:tgtEl>
                                          <p:spTgt spid="9"/>
                                        </p:tgtEl>
                                        <p:attrNameLst>
                                          <p:attrName>ppt_w</p:attrName>
                                        </p:attrNameLst>
                                      </p:cBhvr>
                                      <p:tavLst>
                                        <p:tav tm="0">
                                          <p:val>
                                            <p:fltVal val="0"/>
                                          </p:val>
                                        </p:tav>
                                        <p:tav tm="100000">
                                          <p:val>
                                            <p:strVal val="#ppt_w"/>
                                          </p:val>
                                        </p:tav>
                                      </p:tavLst>
                                    </p:anim>
                                    <p:anim calcmode="lin" valueType="num">
                                      <p:cBhvr>
                                        <p:cTn id="60" dur="397" fill="hold"/>
                                        <p:tgtEl>
                                          <p:spTgt spid="9"/>
                                        </p:tgtEl>
                                        <p:attrNameLst>
                                          <p:attrName>ppt_h</p:attrName>
                                        </p:attrNameLst>
                                      </p:cBhvr>
                                      <p:tavLst>
                                        <p:tav tm="0">
                                          <p:val>
                                            <p:fltVal val="0"/>
                                          </p:val>
                                        </p:tav>
                                        <p:tav tm="100000">
                                          <p:val>
                                            <p:strVal val="#ppt_h"/>
                                          </p:val>
                                        </p:tav>
                                      </p:tavLst>
                                    </p:anim>
                                    <p:anim calcmode="lin" valueType="num">
                                      <p:cBhvr>
                                        <p:cTn id="61" dur="397" fill="hold"/>
                                        <p:tgtEl>
                                          <p:spTgt spid="9"/>
                                        </p:tgtEl>
                                        <p:attrNameLst>
                                          <p:attrName>ppt_x</p:attrName>
                                        </p:attrNameLst>
                                      </p:cBhvr>
                                      <p:tavLst>
                                        <p:tav tm="0">
                                          <p:val>
                                            <p:fltVal val="0.5"/>
                                          </p:val>
                                        </p:tav>
                                        <p:tav tm="100000">
                                          <p:val>
                                            <p:strVal val="#ppt_x"/>
                                          </p:val>
                                        </p:tav>
                                      </p:tavLst>
                                    </p:anim>
                                    <p:anim calcmode="lin" valueType="num">
                                      <p:cBhvr>
                                        <p:cTn id="62" dur="397" fill="hold"/>
                                        <p:tgtEl>
                                          <p:spTgt spid="9"/>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476"/>
                                  </p:stCondLst>
                                  <p:childTnLst>
                                    <p:set>
                                      <p:cBhvr>
                                        <p:cTn id="64" dur="1" fill="hold">
                                          <p:stCondLst>
                                            <p:cond delay="0"/>
                                          </p:stCondLst>
                                        </p:cTn>
                                        <p:tgtEl>
                                          <p:spTgt spid="10"/>
                                        </p:tgtEl>
                                        <p:attrNameLst>
                                          <p:attrName>style.visibility</p:attrName>
                                        </p:attrNameLst>
                                      </p:cBhvr>
                                      <p:to>
                                        <p:strVal val="visible"/>
                                      </p:to>
                                    </p:set>
                                    <p:anim calcmode="lin" valueType="num">
                                      <p:cBhvr>
                                        <p:cTn id="65" dur="397" fill="hold"/>
                                        <p:tgtEl>
                                          <p:spTgt spid="10"/>
                                        </p:tgtEl>
                                        <p:attrNameLst>
                                          <p:attrName>ppt_w</p:attrName>
                                        </p:attrNameLst>
                                      </p:cBhvr>
                                      <p:tavLst>
                                        <p:tav tm="0">
                                          <p:val>
                                            <p:fltVal val="0"/>
                                          </p:val>
                                        </p:tav>
                                        <p:tav tm="100000">
                                          <p:val>
                                            <p:strVal val="#ppt_w"/>
                                          </p:val>
                                        </p:tav>
                                      </p:tavLst>
                                    </p:anim>
                                    <p:anim calcmode="lin" valueType="num">
                                      <p:cBhvr>
                                        <p:cTn id="66" dur="397" fill="hold"/>
                                        <p:tgtEl>
                                          <p:spTgt spid="10"/>
                                        </p:tgtEl>
                                        <p:attrNameLst>
                                          <p:attrName>ppt_h</p:attrName>
                                        </p:attrNameLst>
                                      </p:cBhvr>
                                      <p:tavLst>
                                        <p:tav tm="0">
                                          <p:val>
                                            <p:fltVal val="0"/>
                                          </p:val>
                                        </p:tav>
                                        <p:tav tm="100000">
                                          <p:val>
                                            <p:strVal val="#ppt_h"/>
                                          </p:val>
                                        </p:tav>
                                      </p:tavLst>
                                    </p:anim>
                                    <p:anim calcmode="lin" valueType="num">
                                      <p:cBhvr>
                                        <p:cTn id="67" dur="397" fill="hold"/>
                                        <p:tgtEl>
                                          <p:spTgt spid="10"/>
                                        </p:tgtEl>
                                        <p:attrNameLst>
                                          <p:attrName>ppt_x</p:attrName>
                                        </p:attrNameLst>
                                      </p:cBhvr>
                                      <p:tavLst>
                                        <p:tav tm="0">
                                          <p:val>
                                            <p:fltVal val="0.5"/>
                                          </p:val>
                                        </p:tav>
                                        <p:tav tm="100000">
                                          <p:val>
                                            <p:strVal val="#ppt_x"/>
                                          </p:val>
                                        </p:tav>
                                      </p:tavLst>
                                    </p:anim>
                                    <p:anim calcmode="lin" valueType="num">
                                      <p:cBhvr>
                                        <p:cTn id="68" dur="397"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23" grpId="0" animBg="1"/>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圆角矩形 61"/>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无锡君来世尊酒店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62"/>
          <p:cNvGrpSpPr/>
          <p:nvPr>
            <p:custDataLst>
              <p:tags r:id="rId2"/>
            </p:custDataLst>
          </p:nvPr>
        </p:nvGrpSpPr>
        <p:grpSpPr>
          <a:xfrm>
            <a:off x="2571750" y="157488"/>
            <a:ext cx="4213732" cy="584450"/>
            <a:chOff x="4049282" y="457936"/>
            <a:chExt cx="4213732" cy="584449"/>
          </a:xfrm>
        </p:grpSpPr>
        <p:grpSp>
          <p:nvGrpSpPr>
            <p:cNvPr id="3" name="组合 63"/>
            <p:cNvGrpSpPr/>
            <p:nvPr/>
          </p:nvGrpSpPr>
          <p:grpSpPr>
            <a:xfrm>
              <a:off x="4049282" y="457936"/>
              <a:ext cx="4213732" cy="584449"/>
              <a:chOff x="4252482" y="611634"/>
              <a:chExt cx="4213732" cy="584449"/>
            </a:xfrm>
          </p:grpSpPr>
          <p:sp>
            <p:nvSpPr>
              <p:cNvPr id="66" name="圆角矩形 65"/>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67" name="圆角矩形 66"/>
              <p:cNvSpPr/>
              <p:nvPr/>
            </p:nvSpPr>
            <p:spPr>
              <a:xfrm>
                <a:off x="4252482" y="627605"/>
                <a:ext cx="4213732"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65" name="TextBox 5"/>
            <p:cNvSpPr txBox="1"/>
            <p:nvPr/>
          </p:nvSpPr>
          <p:spPr>
            <a:xfrm>
              <a:off x="5403110" y="530593"/>
              <a:ext cx="1441203" cy="461664"/>
            </a:xfrm>
            <a:prstGeom prst="rect">
              <a:avLst/>
            </a:prstGeom>
            <a:noFill/>
          </p:spPr>
          <p:txBody>
            <a:bodyPr wrap="square" rtlCol="0">
              <a:spAutoFit/>
            </a:bodyPr>
            <a:lstStyle/>
            <a:p>
              <a:r>
                <a:rPr lang="zh-CN" altLang="en-US" sz="2400" b="1" dirty="0" smtClean="0">
                  <a:solidFill>
                    <a:schemeClr val="accent2"/>
                  </a:solidFill>
                  <a:latin typeface="微软雅黑" panose="020B0503020204020204" charset="-122"/>
                  <a:ea typeface="微软雅黑" panose="020B0503020204020204" charset="-122"/>
                </a:rPr>
                <a:t>实习岗位</a:t>
              </a:r>
              <a:endParaRPr lang="zh-CN" altLang="en-US" sz="2400" b="1" dirty="0">
                <a:solidFill>
                  <a:schemeClr val="accent2"/>
                </a:solidFill>
                <a:latin typeface="微软雅黑" panose="020B0503020204020204" charset="-122"/>
                <a:ea typeface="微软雅黑" panose="020B0503020204020204" charset="-122"/>
              </a:endParaRPr>
            </a:p>
          </p:txBody>
        </p:sp>
      </p:grpSp>
      <p:sp>
        <p:nvSpPr>
          <p:cNvPr id="23" name="圆角矩形 22"/>
          <p:cNvSpPr/>
          <p:nvPr/>
        </p:nvSpPr>
        <p:spPr>
          <a:xfrm>
            <a:off x="1079500" y="876300"/>
            <a:ext cx="6953250" cy="4076699"/>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sp>
        <p:nvSpPr>
          <p:cNvPr id="24" name="文本框 23"/>
          <p:cNvSpPr txBox="1"/>
          <p:nvPr/>
        </p:nvSpPr>
        <p:spPr>
          <a:xfrm>
            <a:off x="1457325" y="1047750"/>
            <a:ext cx="6115050" cy="3784600"/>
          </a:xfrm>
          <a:prstGeom prst="rect">
            <a:avLst/>
          </a:prstGeom>
          <a:noFill/>
        </p:spPr>
        <p:txBody>
          <a:bodyPr wrap="square" rtlCol="0">
            <a:spAutoFit/>
          </a:bodyPr>
          <a:lstStyle/>
          <a:p>
            <a:pPr lvl="0" indent="457200" fontAlgn="base">
              <a:lnSpc>
                <a:spcPct val="150000"/>
              </a:lnSpc>
              <a:spcBef>
                <a:spcPct val="0"/>
              </a:spcBef>
              <a:spcAft>
                <a:spcPct val="0"/>
              </a:spcAft>
              <a:buFont typeface="Wingdings" panose="05000000000000000000" pitchFamily="2" charset="2"/>
              <a:buChar char="u"/>
            </a:pPr>
            <a:r>
              <a:rPr lang="zh-CN" altLang="en-US" sz="1800" b="1" dirty="0" smtClean="0">
                <a:latin typeface="微软雅黑" panose="020B0503020204020204" charset="-122"/>
                <a:ea typeface="微软雅黑" panose="020B0503020204020204" charset="-122"/>
                <a:sym typeface="Gill Sans" charset="0"/>
              </a:rPr>
              <a:t>实习岗位</a:t>
            </a:r>
            <a:endParaRPr lang="en-US" altLang="zh-CN" sz="1800" b="1" dirty="0" smtClean="0">
              <a:latin typeface="微软雅黑" panose="020B0503020204020204" charset="-122"/>
              <a:ea typeface="微软雅黑" panose="020B0503020204020204" charset="-122"/>
              <a:sym typeface="Gill Sans" charset="0"/>
            </a:endParaRPr>
          </a:p>
          <a:p>
            <a:pPr lvl="0" indent="457200" fontAlgn="base">
              <a:lnSpc>
                <a:spcPct val="150000"/>
              </a:lnSpc>
              <a:spcBef>
                <a:spcPct val="0"/>
              </a:spcBef>
              <a:spcAft>
                <a:spcPct val="0"/>
              </a:spcAft>
              <a:buFont typeface="Wingdings" panose="05000000000000000000" pitchFamily="2" charset="2"/>
              <a:buChar char="u"/>
            </a:pPr>
            <a:endParaRPr lang="en-US" altLang="zh-CN" b="1" dirty="0" smtClean="0">
              <a:latin typeface="微软雅黑" panose="020B0503020204020204" charset="-122"/>
              <a:ea typeface="微软雅黑" panose="020B0503020204020204" charset="-122"/>
              <a:sym typeface="Gill Sans" charset="0"/>
            </a:endParaRPr>
          </a:p>
          <a:p>
            <a:pPr lvl="0" indent="457200" fontAlgn="base">
              <a:lnSpc>
                <a:spcPct val="200000"/>
              </a:lnSpc>
              <a:spcBef>
                <a:spcPct val="0"/>
              </a:spcBef>
              <a:spcAft>
                <a:spcPct val="0"/>
              </a:spcAft>
              <a:buFont typeface="Wingdings" panose="05000000000000000000" pitchFamily="2" charset="2"/>
              <a:buChar char="u"/>
            </a:pPr>
            <a:r>
              <a:rPr lang="zh-CN" altLang="en-US" sz="1600" dirty="0" smtClean="0">
                <a:latin typeface="微软雅黑" panose="020B0503020204020204" charset="-122"/>
                <a:ea typeface="微软雅黑" panose="020B0503020204020204" charset="-122"/>
                <a:sym typeface="Gill Sans" charset="0"/>
              </a:rPr>
              <a:t>前厅部：总台接待、宾客服务接待、总机文员、礼宾员</a:t>
            </a:r>
            <a:endParaRPr lang="en-US" altLang="zh-CN" sz="1600" dirty="0" smtClean="0">
              <a:latin typeface="微软雅黑" panose="020B0503020204020204" charset="-122"/>
              <a:ea typeface="微软雅黑" panose="020B0503020204020204" charset="-122"/>
              <a:sym typeface="Gill Sans" charset="0"/>
            </a:endParaRPr>
          </a:p>
          <a:p>
            <a:pPr lvl="0" indent="457200" fontAlgn="base">
              <a:lnSpc>
                <a:spcPct val="200000"/>
              </a:lnSpc>
              <a:spcBef>
                <a:spcPct val="0"/>
              </a:spcBef>
              <a:spcAft>
                <a:spcPct val="0"/>
              </a:spcAft>
              <a:buFont typeface="Wingdings" panose="05000000000000000000" pitchFamily="2" charset="2"/>
              <a:buChar char="u"/>
            </a:pPr>
            <a:r>
              <a:rPr lang="zh-CN" altLang="en-US" sz="1600" dirty="0" smtClean="0">
                <a:latin typeface="微软雅黑" panose="020B0503020204020204" charset="-122"/>
                <a:ea typeface="微软雅黑" panose="020B0503020204020204" charset="-122"/>
                <a:sym typeface="Gill Sans" charset="0"/>
              </a:rPr>
              <a:t>客房部：客房中心文员、康乐员工</a:t>
            </a:r>
            <a:endParaRPr lang="en-US" altLang="zh-CN" sz="1600" dirty="0" smtClean="0">
              <a:latin typeface="微软雅黑" panose="020B0503020204020204" charset="-122"/>
              <a:ea typeface="微软雅黑" panose="020B0503020204020204" charset="-122"/>
              <a:sym typeface="Gill Sans" charset="0"/>
            </a:endParaRPr>
          </a:p>
          <a:p>
            <a:pPr lvl="0" indent="457200" fontAlgn="base">
              <a:lnSpc>
                <a:spcPct val="200000"/>
              </a:lnSpc>
              <a:spcBef>
                <a:spcPct val="0"/>
              </a:spcBef>
              <a:spcAft>
                <a:spcPct val="0"/>
              </a:spcAft>
              <a:buFont typeface="Wingdings" panose="05000000000000000000" pitchFamily="2" charset="2"/>
              <a:buChar char="u"/>
            </a:pPr>
            <a:r>
              <a:rPr lang="zh-CN" altLang="en-US" sz="1600" dirty="0" smtClean="0">
                <a:latin typeface="微软雅黑" panose="020B0503020204020204" charset="-122"/>
                <a:ea typeface="微软雅黑" panose="020B0503020204020204" charset="-122"/>
                <a:sym typeface="Gill Sans" charset="0"/>
              </a:rPr>
              <a:t>餐饮部：中</a:t>
            </a:r>
            <a:r>
              <a:rPr lang="en-US" altLang="zh-CN" sz="1600" dirty="0" smtClean="0">
                <a:latin typeface="微软雅黑" panose="020B0503020204020204" charset="-122"/>
                <a:ea typeface="微软雅黑" panose="020B0503020204020204" charset="-122"/>
                <a:sym typeface="Gill Sans" charset="0"/>
              </a:rPr>
              <a:t>/</a:t>
            </a:r>
            <a:r>
              <a:rPr lang="zh-CN" altLang="en-US" sz="1600" dirty="0" smtClean="0">
                <a:latin typeface="微软雅黑" panose="020B0503020204020204" charset="-122"/>
                <a:ea typeface="微软雅黑" panose="020B0503020204020204" charset="-122"/>
                <a:sym typeface="Gill Sans" charset="0"/>
              </a:rPr>
              <a:t>西厨厨师、餐饮接待、大堂吧收银、西餐厅收银</a:t>
            </a:r>
            <a:endParaRPr lang="en-US" altLang="zh-CN" sz="1600" dirty="0" smtClean="0">
              <a:latin typeface="微软雅黑" panose="020B0503020204020204" charset="-122"/>
              <a:ea typeface="微软雅黑" panose="020B0503020204020204" charset="-122"/>
              <a:sym typeface="Gill Sans" charset="0"/>
            </a:endParaRPr>
          </a:p>
          <a:p>
            <a:pPr lvl="0" indent="457200" fontAlgn="base">
              <a:lnSpc>
                <a:spcPct val="200000"/>
              </a:lnSpc>
              <a:spcBef>
                <a:spcPct val="0"/>
              </a:spcBef>
              <a:spcAft>
                <a:spcPct val="0"/>
              </a:spcAft>
              <a:buFont typeface="Wingdings" panose="05000000000000000000" pitchFamily="2" charset="2"/>
              <a:buChar char="u"/>
            </a:pPr>
            <a:r>
              <a:rPr lang="zh-CN" altLang="en-US" sz="1600" dirty="0" smtClean="0">
                <a:latin typeface="微软雅黑" panose="020B0503020204020204" charset="-122"/>
                <a:ea typeface="微软雅黑" panose="020B0503020204020204" charset="-122"/>
                <a:sym typeface="Gill Sans" charset="0"/>
              </a:rPr>
              <a:t>市场营销部：行政助理</a:t>
            </a:r>
            <a:endParaRPr lang="zh-CN" altLang="en-US" sz="1600" dirty="0" smtClean="0">
              <a:latin typeface="微软雅黑" panose="020B0503020204020204" charset="-122"/>
              <a:ea typeface="微软雅黑" panose="020B0503020204020204" charset="-122"/>
              <a:sym typeface="Gill Sans" charset="0"/>
            </a:endParaRPr>
          </a:p>
          <a:p>
            <a:pPr lvl="0" indent="457200" fontAlgn="base">
              <a:lnSpc>
                <a:spcPct val="200000"/>
              </a:lnSpc>
              <a:spcBef>
                <a:spcPct val="0"/>
              </a:spcBef>
              <a:spcAft>
                <a:spcPct val="0"/>
              </a:spcAft>
              <a:buFont typeface="Wingdings" panose="05000000000000000000" pitchFamily="2" charset="2"/>
              <a:buChar char="u"/>
            </a:pPr>
            <a:r>
              <a:rPr lang="zh-CN" altLang="en-US" sz="1600" dirty="0" smtClean="0">
                <a:latin typeface="微软雅黑" panose="020B0503020204020204" charset="-122"/>
                <a:ea typeface="微软雅黑" panose="020B0503020204020204" charset="-122"/>
                <a:sym typeface="Gill Sans" charset="0"/>
              </a:rPr>
              <a:t>人力资源部：人事专员</a:t>
            </a:r>
            <a:endParaRPr lang="zh-CN" altLang="en-US" sz="1600" dirty="0" smtClean="0">
              <a:latin typeface="微软雅黑" panose="020B0503020204020204" charset="-122"/>
              <a:ea typeface="微软雅黑" panose="020B0503020204020204" charset="-122"/>
              <a:sym typeface="Gill Sans" charset="0"/>
            </a:endParaRPr>
          </a:p>
          <a:p>
            <a:pPr lvl="0" indent="457200" fontAlgn="base">
              <a:lnSpc>
                <a:spcPct val="200000"/>
              </a:lnSpc>
              <a:spcBef>
                <a:spcPct val="0"/>
              </a:spcBef>
              <a:spcAft>
                <a:spcPct val="0"/>
              </a:spcAft>
              <a:buFont typeface="Wingdings" panose="05000000000000000000" pitchFamily="2" charset="2"/>
              <a:buChar char="u"/>
            </a:pPr>
            <a:r>
              <a:rPr lang="zh-CN" altLang="en-US" sz="1600" dirty="0" smtClean="0">
                <a:latin typeface="微软雅黑" panose="020B0503020204020204" charset="-122"/>
                <a:ea typeface="微软雅黑" panose="020B0503020204020204" charset="-122"/>
                <a:sym typeface="Gill Sans" charset="0"/>
              </a:rPr>
              <a:t>行政办：党务专员</a:t>
            </a:r>
            <a:endParaRPr lang="zh-CN" altLang="en-US" sz="1600" dirty="0" smtClean="0">
              <a:latin typeface="微软雅黑" panose="020B0503020204020204" charset="-122"/>
              <a:ea typeface="微软雅黑" panose="020B0503020204020204" charset="-122"/>
              <a:sym typeface="Gill Sans" charset="0"/>
            </a:endParaRPr>
          </a:p>
        </p:txBody>
      </p:sp>
      <p:grpSp>
        <p:nvGrpSpPr>
          <p:cNvPr id="4" name="组合 24"/>
          <p:cNvGrpSpPr/>
          <p:nvPr/>
        </p:nvGrpSpPr>
        <p:grpSpPr>
          <a:xfrm>
            <a:off x="7336772" y="719762"/>
            <a:ext cx="520192" cy="520192"/>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7" name="椭圆 26"/>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27"/>
          <p:cNvGrpSpPr/>
          <p:nvPr/>
        </p:nvGrpSpPr>
        <p:grpSpPr>
          <a:xfrm>
            <a:off x="1908564" y="736572"/>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0" name="椭圆 29"/>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30"/>
          <p:cNvGrpSpPr/>
          <p:nvPr/>
        </p:nvGrpSpPr>
        <p:grpSpPr>
          <a:xfrm>
            <a:off x="1677450" y="610415"/>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3" name="椭圆 32"/>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33"/>
          <p:cNvGrpSpPr/>
          <p:nvPr/>
        </p:nvGrpSpPr>
        <p:grpSpPr>
          <a:xfrm>
            <a:off x="821229" y="1343347"/>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6" name="椭圆 3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36"/>
          <p:cNvGrpSpPr/>
          <p:nvPr/>
        </p:nvGrpSpPr>
        <p:grpSpPr>
          <a:xfrm>
            <a:off x="1598134" y="788476"/>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9" name="椭圆 3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9" name="组合 39"/>
          <p:cNvGrpSpPr/>
          <p:nvPr/>
        </p:nvGrpSpPr>
        <p:grpSpPr>
          <a:xfrm>
            <a:off x="1035819" y="766650"/>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2" name="椭圆 4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42"/>
          <p:cNvGrpSpPr/>
          <p:nvPr/>
        </p:nvGrpSpPr>
        <p:grpSpPr>
          <a:xfrm>
            <a:off x="7780875" y="1152650"/>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5" name="椭圆 4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Tree>
  </p:cSld>
  <p:clrMapOvr>
    <a:masterClrMapping/>
  </p:clrMapOvr>
  <p:transition spd="slow"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Vertical)">
                                      <p:cBhvr>
                                        <p:cTn id="7" dur="397"/>
                                        <p:tgtEl>
                                          <p:spTgt spid="6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159"/>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397"/>
                                        <p:tgtEl>
                                          <p:spTgt spid="23"/>
                                        </p:tgtEl>
                                      </p:cBhvr>
                                    </p:animEffect>
                                  </p:childTnLst>
                                </p:cTn>
                              </p:par>
                            </p:childTnLst>
                          </p:cTn>
                        </p:par>
                        <p:par>
                          <p:cTn id="17" fill="hold">
                            <p:stCondLst>
                              <p:cond delay="1659"/>
                            </p:stCondLst>
                            <p:childTnLst>
                              <p:par>
                                <p:cTn id="18" presetID="16" presetClass="entr" presetSubtype="37"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794"/>
                                        <p:tgtEl>
                                          <p:spTgt spid="24"/>
                                        </p:tgtEl>
                                      </p:cBhvr>
                                    </p:animEffect>
                                  </p:childTnLst>
                                </p:cTn>
                              </p:par>
                              <p:par>
                                <p:cTn id="21" presetID="23" presetClass="entr" presetSubtype="528" fill="hold" nodeType="withEffect">
                                  <p:stCondLst>
                                    <p:cond delay="238"/>
                                  </p:stCondLst>
                                  <p:childTnLst>
                                    <p:set>
                                      <p:cBhvr>
                                        <p:cTn id="22" dur="1" fill="hold">
                                          <p:stCondLst>
                                            <p:cond delay="0"/>
                                          </p:stCondLst>
                                        </p:cTn>
                                        <p:tgtEl>
                                          <p:spTgt spid="4"/>
                                        </p:tgtEl>
                                        <p:attrNameLst>
                                          <p:attrName>style.visibility</p:attrName>
                                        </p:attrNameLst>
                                      </p:cBhvr>
                                      <p:to>
                                        <p:strVal val="visible"/>
                                      </p:to>
                                    </p:set>
                                    <p:anim calcmode="lin" valueType="num">
                                      <p:cBhvr>
                                        <p:cTn id="23" dur="397" fill="hold"/>
                                        <p:tgtEl>
                                          <p:spTgt spid="4"/>
                                        </p:tgtEl>
                                        <p:attrNameLst>
                                          <p:attrName>ppt_w</p:attrName>
                                        </p:attrNameLst>
                                      </p:cBhvr>
                                      <p:tavLst>
                                        <p:tav tm="0">
                                          <p:val>
                                            <p:fltVal val="0"/>
                                          </p:val>
                                        </p:tav>
                                        <p:tav tm="100000">
                                          <p:val>
                                            <p:strVal val="#ppt_w"/>
                                          </p:val>
                                        </p:tav>
                                      </p:tavLst>
                                    </p:anim>
                                    <p:anim calcmode="lin" valueType="num">
                                      <p:cBhvr>
                                        <p:cTn id="24" dur="397" fill="hold"/>
                                        <p:tgtEl>
                                          <p:spTgt spid="4"/>
                                        </p:tgtEl>
                                        <p:attrNameLst>
                                          <p:attrName>ppt_h</p:attrName>
                                        </p:attrNameLst>
                                      </p:cBhvr>
                                      <p:tavLst>
                                        <p:tav tm="0">
                                          <p:val>
                                            <p:fltVal val="0"/>
                                          </p:val>
                                        </p:tav>
                                        <p:tav tm="100000">
                                          <p:val>
                                            <p:strVal val="#ppt_h"/>
                                          </p:val>
                                        </p:tav>
                                      </p:tavLst>
                                    </p:anim>
                                    <p:anim calcmode="lin" valueType="num">
                                      <p:cBhvr>
                                        <p:cTn id="25" dur="397" fill="hold"/>
                                        <p:tgtEl>
                                          <p:spTgt spid="4"/>
                                        </p:tgtEl>
                                        <p:attrNameLst>
                                          <p:attrName>ppt_x</p:attrName>
                                        </p:attrNameLst>
                                      </p:cBhvr>
                                      <p:tavLst>
                                        <p:tav tm="0">
                                          <p:val>
                                            <p:fltVal val="0.5"/>
                                          </p:val>
                                        </p:tav>
                                        <p:tav tm="100000">
                                          <p:val>
                                            <p:strVal val="#ppt_x"/>
                                          </p:val>
                                        </p:tav>
                                      </p:tavLst>
                                    </p:anim>
                                    <p:anim calcmode="lin" valueType="num">
                                      <p:cBhvr>
                                        <p:cTn id="26" dur="397" fill="hold"/>
                                        <p:tgtEl>
                                          <p:spTgt spid="4"/>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476"/>
                                  </p:stCondLst>
                                  <p:childTnLst>
                                    <p:set>
                                      <p:cBhvr>
                                        <p:cTn id="28" dur="1" fill="hold">
                                          <p:stCondLst>
                                            <p:cond delay="0"/>
                                          </p:stCondLst>
                                        </p:cTn>
                                        <p:tgtEl>
                                          <p:spTgt spid="5"/>
                                        </p:tgtEl>
                                        <p:attrNameLst>
                                          <p:attrName>style.visibility</p:attrName>
                                        </p:attrNameLst>
                                      </p:cBhvr>
                                      <p:to>
                                        <p:strVal val="visible"/>
                                      </p:to>
                                    </p:set>
                                    <p:anim calcmode="lin" valueType="num">
                                      <p:cBhvr>
                                        <p:cTn id="29" dur="397" fill="hold"/>
                                        <p:tgtEl>
                                          <p:spTgt spid="5"/>
                                        </p:tgtEl>
                                        <p:attrNameLst>
                                          <p:attrName>ppt_w</p:attrName>
                                        </p:attrNameLst>
                                      </p:cBhvr>
                                      <p:tavLst>
                                        <p:tav tm="0">
                                          <p:val>
                                            <p:fltVal val="0"/>
                                          </p:val>
                                        </p:tav>
                                        <p:tav tm="100000">
                                          <p:val>
                                            <p:strVal val="#ppt_w"/>
                                          </p:val>
                                        </p:tav>
                                      </p:tavLst>
                                    </p:anim>
                                    <p:anim calcmode="lin" valueType="num">
                                      <p:cBhvr>
                                        <p:cTn id="30" dur="397" fill="hold"/>
                                        <p:tgtEl>
                                          <p:spTgt spid="5"/>
                                        </p:tgtEl>
                                        <p:attrNameLst>
                                          <p:attrName>ppt_h</p:attrName>
                                        </p:attrNameLst>
                                      </p:cBhvr>
                                      <p:tavLst>
                                        <p:tav tm="0">
                                          <p:val>
                                            <p:fltVal val="0"/>
                                          </p:val>
                                        </p:tav>
                                        <p:tav tm="100000">
                                          <p:val>
                                            <p:strVal val="#ppt_h"/>
                                          </p:val>
                                        </p:tav>
                                      </p:tavLst>
                                    </p:anim>
                                    <p:anim calcmode="lin" valueType="num">
                                      <p:cBhvr>
                                        <p:cTn id="31" dur="397" fill="hold"/>
                                        <p:tgtEl>
                                          <p:spTgt spid="5"/>
                                        </p:tgtEl>
                                        <p:attrNameLst>
                                          <p:attrName>ppt_x</p:attrName>
                                        </p:attrNameLst>
                                      </p:cBhvr>
                                      <p:tavLst>
                                        <p:tav tm="0">
                                          <p:val>
                                            <p:fltVal val="0.5"/>
                                          </p:val>
                                        </p:tav>
                                        <p:tav tm="100000">
                                          <p:val>
                                            <p:strVal val="#ppt_x"/>
                                          </p:val>
                                        </p:tav>
                                      </p:tavLst>
                                    </p:anim>
                                    <p:anim calcmode="lin" valueType="num">
                                      <p:cBhvr>
                                        <p:cTn id="32" dur="397" fill="hold"/>
                                        <p:tgtEl>
                                          <p:spTgt spid="5"/>
                                        </p:tgtEl>
                                        <p:attrNameLst>
                                          <p:attrName>ppt_y</p:attrName>
                                        </p:attrNameLst>
                                      </p:cBhvr>
                                      <p:tavLst>
                                        <p:tav tm="0">
                                          <p:val>
                                            <p:fltVal val="0.5"/>
                                          </p:val>
                                        </p:tav>
                                        <p:tav tm="100000">
                                          <p:val>
                                            <p:strVal val="#ppt_y"/>
                                          </p:val>
                                        </p:tav>
                                      </p:tavLst>
                                    </p:anim>
                                  </p:childTnLst>
                                </p:cTn>
                              </p:par>
                              <p:par>
                                <p:cTn id="33" presetID="23" presetClass="entr" presetSubtype="528" fill="hold" nodeType="withEffect">
                                  <p:stCondLst>
                                    <p:cond delay="476"/>
                                  </p:stCondLst>
                                  <p:childTnLst>
                                    <p:set>
                                      <p:cBhvr>
                                        <p:cTn id="34" dur="1" fill="hold">
                                          <p:stCondLst>
                                            <p:cond delay="0"/>
                                          </p:stCondLst>
                                        </p:cTn>
                                        <p:tgtEl>
                                          <p:spTgt spid="6"/>
                                        </p:tgtEl>
                                        <p:attrNameLst>
                                          <p:attrName>style.visibility</p:attrName>
                                        </p:attrNameLst>
                                      </p:cBhvr>
                                      <p:to>
                                        <p:strVal val="visible"/>
                                      </p:to>
                                    </p:set>
                                    <p:anim calcmode="lin" valueType="num">
                                      <p:cBhvr>
                                        <p:cTn id="35" dur="397" fill="hold"/>
                                        <p:tgtEl>
                                          <p:spTgt spid="6"/>
                                        </p:tgtEl>
                                        <p:attrNameLst>
                                          <p:attrName>ppt_w</p:attrName>
                                        </p:attrNameLst>
                                      </p:cBhvr>
                                      <p:tavLst>
                                        <p:tav tm="0">
                                          <p:val>
                                            <p:fltVal val="0"/>
                                          </p:val>
                                        </p:tav>
                                        <p:tav tm="100000">
                                          <p:val>
                                            <p:strVal val="#ppt_w"/>
                                          </p:val>
                                        </p:tav>
                                      </p:tavLst>
                                    </p:anim>
                                    <p:anim calcmode="lin" valueType="num">
                                      <p:cBhvr>
                                        <p:cTn id="36" dur="397" fill="hold"/>
                                        <p:tgtEl>
                                          <p:spTgt spid="6"/>
                                        </p:tgtEl>
                                        <p:attrNameLst>
                                          <p:attrName>ppt_h</p:attrName>
                                        </p:attrNameLst>
                                      </p:cBhvr>
                                      <p:tavLst>
                                        <p:tav tm="0">
                                          <p:val>
                                            <p:fltVal val="0"/>
                                          </p:val>
                                        </p:tav>
                                        <p:tav tm="100000">
                                          <p:val>
                                            <p:strVal val="#ppt_h"/>
                                          </p:val>
                                        </p:tav>
                                      </p:tavLst>
                                    </p:anim>
                                    <p:anim calcmode="lin" valueType="num">
                                      <p:cBhvr>
                                        <p:cTn id="37" dur="397" fill="hold"/>
                                        <p:tgtEl>
                                          <p:spTgt spid="6"/>
                                        </p:tgtEl>
                                        <p:attrNameLst>
                                          <p:attrName>ppt_x</p:attrName>
                                        </p:attrNameLst>
                                      </p:cBhvr>
                                      <p:tavLst>
                                        <p:tav tm="0">
                                          <p:val>
                                            <p:fltVal val="0.5"/>
                                          </p:val>
                                        </p:tav>
                                        <p:tav tm="100000">
                                          <p:val>
                                            <p:strVal val="#ppt_x"/>
                                          </p:val>
                                        </p:tav>
                                      </p:tavLst>
                                    </p:anim>
                                    <p:anim calcmode="lin" valueType="num">
                                      <p:cBhvr>
                                        <p:cTn id="38" dur="397" fill="hold"/>
                                        <p:tgtEl>
                                          <p:spTgt spid="6"/>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4"/>
                                        </p:tgtEl>
                                      </p:cBhvr>
                                    </p:animEffect>
                                    <p:animScale>
                                      <p:cBhvr>
                                        <p:cTn id="41" dur="198" autoRev="1" fill="hold"/>
                                        <p:tgtEl>
                                          <p:spTgt spid="4"/>
                                        </p:tgtEl>
                                      </p:cBhvr>
                                      <p:by x="105000" y="105000"/>
                                    </p:animScale>
                                  </p:childTnLst>
                                </p:cTn>
                              </p:par>
                              <p:par>
                                <p:cTn id="42" presetID="23" presetClass="entr" presetSubtype="528" fill="hold" nodeType="withEffect">
                                  <p:stCondLst>
                                    <p:cond delay="238"/>
                                  </p:stCondLst>
                                  <p:childTnLst>
                                    <p:set>
                                      <p:cBhvr>
                                        <p:cTn id="43" dur="1" fill="hold">
                                          <p:stCondLst>
                                            <p:cond delay="0"/>
                                          </p:stCondLst>
                                        </p:cTn>
                                        <p:tgtEl>
                                          <p:spTgt spid="7"/>
                                        </p:tgtEl>
                                        <p:attrNameLst>
                                          <p:attrName>style.visibility</p:attrName>
                                        </p:attrNameLst>
                                      </p:cBhvr>
                                      <p:to>
                                        <p:strVal val="visible"/>
                                      </p:to>
                                    </p:set>
                                    <p:anim calcmode="lin" valueType="num">
                                      <p:cBhvr>
                                        <p:cTn id="44" dur="397" fill="hold"/>
                                        <p:tgtEl>
                                          <p:spTgt spid="7"/>
                                        </p:tgtEl>
                                        <p:attrNameLst>
                                          <p:attrName>ppt_w</p:attrName>
                                        </p:attrNameLst>
                                      </p:cBhvr>
                                      <p:tavLst>
                                        <p:tav tm="0">
                                          <p:val>
                                            <p:fltVal val="0"/>
                                          </p:val>
                                        </p:tav>
                                        <p:tav tm="100000">
                                          <p:val>
                                            <p:strVal val="#ppt_w"/>
                                          </p:val>
                                        </p:tav>
                                      </p:tavLst>
                                    </p:anim>
                                    <p:anim calcmode="lin" valueType="num">
                                      <p:cBhvr>
                                        <p:cTn id="45" dur="397" fill="hold"/>
                                        <p:tgtEl>
                                          <p:spTgt spid="7"/>
                                        </p:tgtEl>
                                        <p:attrNameLst>
                                          <p:attrName>ppt_h</p:attrName>
                                        </p:attrNameLst>
                                      </p:cBhvr>
                                      <p:tavLst>
                                        <p:tav tm="0">
                                          <p:val>
                                            <p:fltVal val="0"/>
                                          </p:val>
                                        </p:tav>
                                        <p:tav tm="100000">
                                          <p:val>
                                            <p:strVal val="#ppt_h"/>
                                          </p:val>
                                        </p:tav>
                                      </p:tavLst>
                                    </p:anim>
                                    <p:anim calcmode="lin" valueType="num">
                                      <p:cBhvr>
                                        <p:cTn id="46" dur="397" fill="hold"/>
                                        <p:tgtEl>
                                          <p:spTgt spid="7"/>
                                        </p:tgtEl>
                                        <p:attrNameLst>
                                          <p:attrName>ppt_x</p:attrName>
                                        </p:attrNameLst>
                                      </p:cBhvr>
                                      <p:tavLst>
                                        <p:tav tm="0">
                                          <p:val>
                                            <p:fltVal val="0.5"/>
                                          </p:val>
                                        </p:tav>
                                        <p:tav tm="100000">
                                          <p:val>
                                            <p:strVal val="#ppt_x"/>
                                          </p:val>
                                        </p:tav>
                                      </p:tavLst>
                                    </p:anim>
                                    <p:anim calcmode="lin" valueType="num">
                                      <p:cBhvr>
                                        <p:cTn id="47" dur="397" fill="hold"/>
                                        <p:tgtEl>
                                          <p:spTgt spid="7"/>
                                        </p:tgtEl>
                                        <p:attrNameLst>
                                          <p:attrName>ppt_y</p:attrName>
                                        </p:attrNameLst>
                                      </p:cBhvr>
                                      <p:tavLst>
                                        <p:tav tm="0">
                                          <p:val>
                                            <p:fltVal val="0.5"/>
                                          </p:val>
                                        </p:tav>
                                        <p:tav tm="100000">
                                          <p:val>
                                            <p:strVal val="#ppt_y"/>
                                          </p:val>
                                        </p:tav>
                                      </p:tavLst>
                                    </p:anim>
                                  </p:childTnLst>
                                </p:cTn>
                              </p:par>
                              <p:par>
                                <p:cTn id="48" presetID="26" presetClass="emph" presetSubtype="0" repeatCount="3000" fill="hold" nodeType="withEffect">
                                  <p:stCondLst>
                                    <p:cond delay="643"/>
                                  </p:stCondLst>
                                  <p:childTnLst>
                                    <p:animEffect transition="out" filter="fade">
                                      <p:cBhvr>
                                        <p:cTn id="49" dur="397" tmFilter="0, 0; .2, .5; .8, .5; 1, 0"/>
                                        <p:tgtEl>
                                          <p:spTgt spid="7"/>
                                        </p:tgtEl>
                                      </p:cBhvr>
                                    </p:animEffect>
                                    <p:animScale>
                                      <p:cBhvr>
                                        <p:cTn id="50" dur="198" autoRev="1" fill="hold"/>
                                        <p:tgtEl>
                                          <p:spTgt spid="7"/>
                                        </p:tgtEl>
                                      </p:cBhvr>
                                      <p:by x="105000" y="105000"/>
                                    </p:animScale>
                                  </p:childTnLst>
                                </p:cTn>
                              </p:par>
                              <p:par>
                                <p:cTn id="51" presetID="23" presetClass="entr" presetSubtype="528" fill="hold" nodeType="withEffect">
                                  <p:stCondLst>
                                    <p:cond delay="476"/>
                                  </p:stCondLst>
                                  <p:childTnLst>
                                    <p:set>
                                      <p:cBhvr>
                                        <p:cTn id="52" dur="1" fill="hold">
                                          <p:stCondLst>
                                            <p:cond delay="0"/>
                                          </p:stCondLst>
                                        </p:cTn>
                                        <p:tgtEl>
                                          <p:spTgt spid="8"/>
                                        </p:tgtEl>
                                        <p:attrNameLst>
                                          <p:attrName>style.visibility</p:attrName>
                                        </p:attrNameLst>
                                      </p:cBhvr>
                                      <p:to>
                                        <p:strVal val="visible"/>
                                      </p:to>
                                    </p:set>
                                    <p:anim calcmode="lin" valueType="num">
                                      <p:cBhvr>
                                        <p:cTn id="53" dur="397" fill="hold"/>
                                        <p:tgtEl>
                                          <p:spTgt spid="8"/>
                                        </p:tgtEl>
                                        <p:attrNameLst>
                                          <p:attrName>ppt_w</p:attrName>
                                        </p:attrNameLst>
                                      </p:cBhvr>
                                      <p:tavLst>
                                        <p:tav tm="0">
                                          <p:val>
                                            <p:fltVal val="0"/>
                                          </p:val>
                                        </p:tav>
                                        <p:tav tm="100000">
                                          <p:val>
                                            <p:strVal val="#ppt_w"/>
                                          </p:val>
                                        </p:tav>
                                      </p:tavLst>
                                    </p:anim>
                                    <p:anim calcmode="lin" valueType="num">
                                      <p:cBhvr>
                                        <p:cTn id="54" dur="397" fill="hold"/>
                                        <p:tgtEl>
                                          <p:spTgt spid="8"/>
                                        </p:tgtEl>
                                        <p:attrNameLst>
                                          <p:attrName>ppt_h</p:attrName>
                                        </p:attrNameLst>
                                      </p:cBhvr>
                                      <p:tavLst>
                                        <p:tav tm="0">
                                          <p:val>
                                            <p:fltVal val="0"/>
                                          </p:val>
                                        </p:tav>
                                        <p:tav tm="100000">
                                          <p:val>
                                            <p:strVal val="#ppt_h"/>
                                          </p:val>
                                        </p:tav>
                                      </p:tavLst>
                                    </p:anim>
                                    <p:anim calcmode="lin" valueType="num">
                                      <p:cBhvr>
                                        <p:cTn id="55" dur="397" fill="hold"/>
                                        <p:tgtEl>
                                          <p:spTgt spid="8"/>
                                        </p:tgtEl>
                                        <p:attrNameLst>
                                          <p:attrName>ppt_x</p:attrName>
                                        </p:attrNameLst>
                                      </p:cBhvr>
                                      <p:tavLst>
                                        <p:tav tm="0">
                                          <p:val>
                                            <p:fltVal val="0.5"/>
                                          </p:val>
                                        </p:tav>
                                        <p:tav tm="100000">
                                          <p:val>
                                            <p:strVal val="#ppt_x"/>
                                          </p:val>
                                        </p:tav>
                                      </p:tavLst>
                                    </p:anim>
                                    <p:anim calcmode="lin" valueType="num">
                                      <p:cBhvr>
                                        <p:cTn id="56" dur="397" fill="hold"/>
                                        <p:tgtEl>
                                          <p:spTgt spid="8"/>
                                        </p:tgtEl>
                                        <p:attrNameLst>
                                          <p:attrName>ppt_y</p:attrName>
                                        </p:attrNameLst>
                                      </p:cBhvr>
                                      <p:tavLst>
                                        <p:tav tm="0">
                                          <p:val>
                                            <p:fltVal val="0.5"/>
                                          </p:val>
                                        </p:tav>
                                        <p:tav tm="100000">
                                          <p:val>
                                            <p:strVal val="#ppt_y"/>
                                          </p:val>
                                        </p:tav>
                                      </p:tavLst>
                                    </p:anim>
                                  </p:childTnLst>
                                </p:cTn>
                              </p:par>
                              <p:par>
                                <p:cTn id="57" presetID="23" presetClass="entr" presetSubtype="528" fill="hold" nodeType="withEffect">
                                  <p:stCondLst>
                                    <p:cond delay="238"/>
                                  </p:stCondLst>
                                  <p:childTnLst>
                                    <p:set>
                                      <p:cBhvr>
                                        <p:cTn id="58" dur="1" fill="hold">
                                          <p:stCondLst>
                                            <p:cond delay="0"/>
                                          </p:stCondLst>
                                        </p:cTn>
                                        <p:tgtEl>
                                          <p:spTgt spid="9"/>
                                        </p:tgtEl>
                                        <p:attrNameLst>
                                          <p:attrName>style.visibility</p:attrName>
                                        </p:attrNameLst>
                                      </p:cBhvr>
                                      <p:to>
                                        <p:strVal val="visible"/>
                                      </p:to>
                                    </p:set>
                                    <p:anim calcmode="lin" valueType="num">
                                      <p:cBhvr>
                                        <p:cTn id="59" dur="397" fill="hold"/>
                                        <p:tgtEl>
                                          <p:spTgt spid="9"/>
                                        </p:tgtEl>
                                        <p:attrNameLst>
                                          <p:attrName>ppt_w</p:attrName>
                                        </p:attrNameLst>
                                      </p:cBhvr>
                                      <p:tavLst>
                                        <p:tav tm="0">
                                          <p:val>
                                            <p:fltVal val="0"/>
                                          </p:val>
                                        </p:tav>
                                        <p:tav tm="100000">
                                          <p:val>
                                            <p:strVal val="#ppt_w"/>
                                          </p:val>
                                        </p:tav>
                                      </p:tavLst>
                                    </p:anim>
                                    <p:anim calcmode="lin" valueType="num">
                                      <p:cBhvr>
                                        <p:cTn id="60" dur="397" fill="hold"/>
                                        <p:tgtEl>
                                          <p:spTgt spid="9"/>
                                        </p:tgtEl>
                                        <p:attrNameLst>
                                          <p:attrName>ppt_h</p:attrName>
                                        </p:attrNameLst>
                                      </p:cBhvr>
                                      <p:tavLst>
                                        <p:tav tm="0">
                                          <p:val>
                                            <p:fltVal val="0"/>
                                          </p:val>
                                        </p:tav>
                                        <p:tav tm="100000">
                                          <p:val>
                                            <p:strVal val="#ppt_h"/>
                                          </p:val>
                                        </p:tav>
                                      </p:tavLst>
                                    </p:anim>
                                    <p:anim calcmode="lin" valueType="num">
                                      <p:cBhvr>
                                        <p:cTn id="61" dur="397" fill="hold"/>
                                        <p:tgtEl>
                                          <p:spTgt spid="9"/>
                                        </p:tgtEl>
                                        <p:attrNameLst>
                                          <p:attrName>ppt_x</p:attrName>
                                        </p:attrNameLst>
                                      </p:cBhvr>
                                      <p:tavLst>
                                        <p:tav tm="0">
                                          <p:val>
                                            <p:fltVal val="0.5"/>
                                          </p:val>
                                        </p:tav>
                                        <p:tav tm="100000">
                                          <p:val>
                                            <p:strVal val="#ppt_x"/>
                                          </p:val>
                                        </p:tav>
                                      </p:tavLst>
                                    </p:anim>
                                    <p:anim calcmode="lin" valueType="num">
                                      <p:cBhvr>
                                        <p:cTn id="62" dur="397" fill="hold"/>
                                        <p:tgtEl>
                                          <p:spTgt spid="9"/>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476"/>
                                  </p:stCondLst>
                                  <p:childTnLst>
                                    <p:set>
                                      <p:cBhvr>
                                        <p:cTn id="64" dur="1" fill="hold">
                                          <p:stCondLst>
                                            <p:cond delay="0"/>
                                          </p:stCondLst>
                                        </p:cTn>
                                        <p:tgtEl>
                                          <p:spTgt spid="10"/>
                                        </p:tgtEl>
                                        <p:attrNameLst>
                                          <p:attrName>style.visibility</p:attrName>
                                        </p:attrNameLst>
                                      </p:cBhvr>
                                      <p:to>
                                        <p:strVal val="visible"/>
                                      </p:to>
                                    </p:set>
                                    <p:anim calcmode="lin" valueType="num">
                                      <p:cBhvr>
                                        <p:cTn id="65" dur="397" fill="hold"/>
                                        <p:tgtEl>
                                          <p:spTgt spid="10"/>
                                        </p:tgtEl>
                                        <p:attrNameLst>
                                          <p:attrName>ppt_w</p:attrName>
                                        </p:attrNameLst>
                                      </p:cBhvr>
                                      <p:tavLst>
                                        <p:tav tm="0">
                                          <p:val>
                                            <p:fltVal val="0"/>
                                          </p:val>
                                        </p:tav>
                                        <p:tav tm="100000">
                                          <p:val>
                                            <p:strVal val="#ppt_w"/>
                                          </p:val>
                                        </p:tav>
                                      </p:tavLst>
                                    </p:anim>
                                    <p:anim calcmode="lin" valueType="num">
                                      <p:cBhvr>
                                        <p:cTn id="66" dur="397" fill="hold"/>
                                        <p:tgtEl>
                                          <p:spTgt spid="10"/>
                                        </p:tgtEl>
                                        <p:attrNameLst>
                                          <p:attrName>ppt_h</p:attrName>
                                        </p:attrNameLst>
                                      </p:cBhvr>
                                      <p:tavLst>
                                        <p:tav tm="0">
                                          <p:val>
                                            <p:fltVal val="0"/>
                                          </p:val>
                                        </p:tav>
                                        <p:tav tm="100000">
                                          <p:val>
                                            <p:strVal val="#ppt_h"/>
                                          </p:val>
                                        </p:tav>
                                      </p:tavLst>
                                    </p:anim>
                                    <p:anim calcmode="lin" valueType="num">
                                      <p:cBhvr>
                                        <p:cTn id="67" dur="397" fill="hold"/>
                                        <p:tgtEl>
                                          <p:spTgt spid="10"/>
                                        </p:tgtEl>
                                        <p:attrNameLst>
                                          <p:attrName>ppt_x</p:attrName>
                                        </p:attrNameLst>
                                      </p:cBhvr>
                                      <p:tavLst>
                                        <p:tav tm="0">
                                          <p:val>
                                            <p:fltVal val="0.5"/>
                                          </p:val>
                                        </p:tav>
                                        <p:tav tm="100000">
                                          <p:val>
                                            <p:strVal val="#ppt_x"/>
                                          </p:val>
                                        </p:tav>
                                      </p:tavLst>
                                    </p:anim>
                                    <p:anim calcmode="lin" valueType="num">
                                      <p:cBhvr>
                                        <p:cTn id="68" dur="397"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23" grpId="0" bldLvl="0" animBg="1"/>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grpSp>
        <p:nvGrpSpPr>
          <p:cNvPr id="98" name="组合 97"/>
          <p:cNvGrpSpPr/>
          <p:nvPr/>
        </p:nvGrpSpPr>
        <p:grpSpPr>
          <a:xfrm>
            <a:off x="3512258" y="1399270"/>
            <a:ext cx="981492" cy="1844965"/>
            <a:chOff x="4005126" y="4807550"/>
            <a:chExt cx="4389023" cy="1142807"/>
          </a:xfrm>
        </p:grpSpPr>
        <p:pic>
          <p:nvPicPr>
            <p:cNvPr id="99" name="图片 98"/>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a:off x="4194734" y="5749050"/>
              <a:ext cx="3646268" cy="201307"/>
            </a:xfrm>
            <a:prstGeom prst="rect">
              <a:avLst/>
            </a:prstGeom>
          </p:spPr>
        </p:pic>
        <p:sp>
          <p:nvSpPr>
            <p:cNvPr id="102" name="圆角矩形 101"/>
            <p:cNvSpPr/>
            <p:nvPr/>
          </p:nvSpPr>
          <p:spPr>
            <a:xfrm>
              <a:off x="4005126" y="4807550"/>
              <a:ext cx="4389023"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nvGrpSpPr>
          <p:cNvPr id="103" name="组合 102"/>
          <p:cNvGrpSpPr/>
          <p:nvPr/>
        </p:nvGrpSpPr>
        <p:grpSpPr>
          <a:xfrm>
            <a:off x="4847398" y="1399272"/>
            <a:ext cx="981492" cy="1844963"/>
            <a:chOff x="5278266" y="4807551"/>
            <a:chExt cx="4389024" cy="1142806"/>
          </a:xfrm>
        </p:grpSpPr>
        <p:pic>
          <p:nvPicPr>
            <p:cNvPr id="104" name="图片 103"/>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a:off x="5534547" y="5749050"/>
              <a:ext cx="3646270" cy="201307"/>
            </a:xfrm>
            <a:prstGeom prst="rect">
              <a:avLst/>
            </a:prstGeom>
          </p:spPr>
        </p:pic>
        <p:grpSp>
          <p:nvGrpSpPr>
            <p:cNvPr id="106" name="组合 105"/>
            <p:cNvGrpSpPr/>
            <p:nvPr/>
          </p:nvGrpSpPr>
          <p:grpSpPr>
            <a:xfrm>
              <a:off x="5278266" y="4807551"/>
              <a:ext cx="4389024" cy="974450"/>
              <a:chOff x="5278266" y="4807551"/>
              <a:chExt cx="4389024" cy="974450"/>
            </a:xfrm>
          </p:grpSpPr>
          <p:pic>
            <p:nvPicPr>
              <p:cNvPr id="107" name="图片 106"/>
              <p:cNvPicPr>
                <a:picLocks noChangeAspect="1"/>
              </p:cNvPicPr>
              <p:nvPr/>
            </p:nvPicPr>
            <p:blipFill rotWithShape="1">
              <a:blip r:embed="rId4" cstate="print">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rot="16200000">
                <a:off x="8600150" y="5129743"/>
                <a:ext cx="958122" cy="346393"/>
              </a:xfrm>
              <a:prstGeom prst="rect">
                <a:avLst/>
              </a:prstGeom>
            </p:spPr>
          </p:pic>
          <p:sp>
            <p:nvSpPr>
              <p:cNvPr id="108" name="圆角矩形 107"/>
              <p:cNvSpPr/>
              <p:nvPr/>
            </p:nvSpPr>
            <p:spPr>
              <a:xfrm>
                <a:off x="5278266" y="4807551"/>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grpSp>
        <p:nvGrpSpPr>
          <p:cNvPr id="109" name="组合 108"/>
          <p:cNvGrpSpPr/>
          <p:nvPr/>
        </p:nvGrpSpPr>
        <p:grpSpPr>
          <a:xfrm>
            <a:off x="6143809" y="1399272"/>
            <a:ext cx="981492" cy="1844963"/>
            <a:chOff x="6378219" y="4807551"/>
            <a:chExt cx="4389024" cy="1142806"/>
          </a:xfrm>
        </p:grpSpPr>
        <p:pic>
          <p:nvPicPr>
            <p:cNvPr id="110" name="图片 109"/>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a:off x="7082878" y="5749050"/>
              <a:ext cx="3646270" cy="201307"/>
            </a:xfrm>
            <a:prstGeom prst="rect">
              <a:avLst/>
            </a:prstGeom>
          </p:spPr>
        </p:pic>
        <p:grpSp>
          <p:nvGrpSpPr>
            <p:cNvPr id="111" name="组合 110"/>
            <p:cNvGrpSpPr/>
            <p:nvPr/>
          </p:nvGrpSpPr>
          <p:grpSpPr>
            <a:xfrm>
              <a:off x="6378219" y="4807551"/>
              <a:ext cx="4389024" cy="974450"/>
              <a:chOff x="6378219" y="4807551"/>
              <a:chExt cx="4389024" cy="974450"/>
            </a:xfrm>
          </p:grpSpPr>
          <p:pic>
            <p:nvPicPr>
              <p:cNvPr id="112" name="图片 111"/>
              <p:cNvPicPr>
                <a:picLocks noChangeAspect="1"/>
              </p:cNvPicPr>
              <p:nvPr/>
            </p:nvPicPr>
            <p:blipFill rotWithShape="1">
              <a:blip r:embed="rId4" cstate="print">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rot="16200000">
                <a:off x="8600150" y="5129743"/>
                <a:ext cx="958122" cy="346393"/>
              </a:xfrm>
              <a:prstGeom prst="rect">
                <a:avLst/>
              </a:prstGeom>
            </p:spPr>
          </p:pic>
          <p:sp>
            <p:nvSpPr>
              <p:cNvPr id="113" name="圆角矩形 112"/>
              <p:cNvSpPr/>
              <p:nvPr/>
            </p:nvSpPr>
            <p:spPr>
              <a:xfrm>
                <a:off x="6378219" y="4807551"/>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grpSp>
        <p:nvGrpSpPr>
          <p:cNvPr id="93" name="组合 92"/>
          <p:cNvGrpSpPr/>
          <p:nvPr/>
        </p:nvGrpSpPr>
        <p:grpSpPr>
          <a:xfrm>
            <a:off x="1969213" y="1399271"/>
            <a:ext cx="1222355" cy="1844963"/>
            <a:chOff x="1775476" y="4807551"/>
            <a:chExt cx="5466115" cy="1142806"/>
          </a:xfrm>
        </p:grpSpPr>
        <p:pic>
          <p:nvPicPr>
            <p:cNvPr id="120" name="图片 119"/>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rot="5400000">
              <a:off x="2053219" y="4606445"/>
              <a:ext cx="897813" cy="1453299"/>
            </a:xfrm>
            <a:prstGeom prst="rect">
              <a:avLst/>
            </a:prstGeom>
          </p:spPr>
        </p:pic>
        <p:pic>
          <p:nvPicPr>
            <p:cNvPr id="94" name="图片 93"/>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a:off x="2852567" y="5749050"/>
              <a:ext cx="3646269" cy="201307"/>
            </a:xfrm>
            <a:prstGeom prst="rect">
              <a:avLst/>
            </a:prstGeom>
          </p:spPr>
        </p:pic>
        <p:sp>
          <p:nvSpPr>
            <p:cNvPr id="97" name="圆角矩形 96"/>
            <p:cNvSpPr/>
            <p:nvPr/>
          </p:nvSpPr>
          <p:spPr>
            <a:xfrm>
              <a:off x="2852567" y="4807551"/>
              <a:ext cx="4389024" cy="958122"/>
            </a:xfrm>
            <a:prstGeom prst="roundRect">
              <a:avLst>
                <a:gd name="adj" fmla="val 9218"/>
              </a:avLst>
            </a:prstGeom>
            <a:gradFill>
              <a:gsLst>
                <a:gs pos="47000">
                  <a:srgbClr val="FDFDFD"/>
                </a:gs>
                <a:gs pos="53000">
                  <a:srgbClr val="E8E8E8"/>
                </a:gs>
                <a:gs pos="100000">
                  <a:srgbClr val="ECECEC"/>
                </a:gs>
              </a:gsLst>
              <a:lin ang="5400000" scaled="1"/>
            </a:gradFill>
            <a:ln>
              <a:noFill/>
            </a:ln>
            <a:effectLst>
              <a:outerShdw blurRad="762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grpSp>
        <p:nvGrpSpPr>
          <p:cNvPr id="146" name="组合 145"/>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49" name="组合 148"/>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51" name="椭圆 1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52" name="组合 151"/>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54" name="椭圆 1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55" name="组合 15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57" name="椭圆 15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grpSp>
      <p:grpSp>
        <p:nvGrpSpPr>
          <p:cNvPr id="158" name="组合 15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61" name="组合 16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64" name="组合 16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165" name="同心圆 1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66" name="椭圆 16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67" name="组合 166"/>
          <p:cNvGrpSpPr/>
          <p:nvPr/>
        </p:nvGrpSpPr>
        <p:grpSpPr>
          <a:xfrm>
            <a:off x="5312405" y="4437212"/>
            <a:ext cx="1179281" cy="1179281"/>
            <a:chOff x="304800" y="673100"/>
            <a:chExt cx="4000500" cy="4000500"/>
          </a:xfrm>
          <a:effectLst>
            <a:outerShdw blurRad="444500" dist="254000" dir="8100000" algn="tr" rotWithShape="0">
              <a:prstClr val="black">
                <a:alpha val="50000"/>
              </a:prstClr>
            </a:outerShdw>
          </a:effectLst>
        </p:grpSpPr>
        <p:sp>
          <p:nvSpPr>
            <p:cNvPr id="168" name="同心圆 16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69" name="椭圆 16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grpSp>
      <p:grpSp>
        <p:nvGrpSpPr>
          <p:cNvPr id="170" name="组合 169"/>
          <p:cNvGrpSpPr/>
          <p:nvPr/>
        </p:nvGrpSpPr>
        <p:grpSpPr>
          <a:xfrm>
            <a:off x="3785253" y="4932205"/>
            <a:ext cx="630230" cy="630230"/>
            <a:chOff x="304800" y="673100"/>
            <a:chExt cx="4000500" cy="4000500"/>
          </a:xfrm>
          <a:effectLst>
            <a:outerShdw blurRad="444500" dist="254000" dir="8100000" algn="tr" rotWithShape="0">
              <a:prstClr val="black">
                <a:alpha val="50000"/>
              </a:prstClr>
            </a:outerShdw>
          </a:effectLst>
        </p:grpSpPr>
        <p:sp>
          <p:nvSpPr>
            <p:cNvPr id="171" name="同心圆 1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72" name="椭圆 1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73" name="组合 172"/>
          <p:cNvGrpSpPr/>
          <p:nvPr/>
        </p:nvGrpSpPr>
        <p:grpSpPr>
          <a:xfrm>
            <a:off x="4464042" y="5247320"/>
            <a:ext cx="890519" cy="890519"/>
            <a:chOff x="304800" y="673100"/>
            <a:chExt cx="4000500" cy="4000500"/>
          </a:xfrm>
          <a:effectLst>
            <a:outerShdw blurRad="444500" dist="254000" dir="8100000" algn="tr" rotWithShape="0">
              <a:prstClr val="black">
                <a:alpha val="50000"/>
              </a:prstClr>
            </a:outerShdw>
          </a:effectLst>
        </p:grpSpPr>
        <p:sp>
          <p:nvSpPr>
            <p:cNvPr id="174" name="同心圆 17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75" name="椭圆 17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76" name="组合 175"/>
          <p:cNvGrpSpPr/>
          <p:nvPr/>
        </p:nvGrpSpPr>
        <p:grpSpPr>
          <a:xfrm>
            <a:off x="6786545" y="5057443"/>
            <a:ext cx="685800" cy="685800"/>
            <a:chOff x="304800" y="673100"/>
            <a:chExt cx="4000500" cy="4000500"/>
          </a:xfrm>
          <a:effectLst>
            <a:outerShdw blurRad="444500" dist="254000" dir="8100000" algn="tr" rotWithShape="0">
              <a:prstClr val="black">
                <a:alpha val="50000"/>
              </a:prstClr>
            </a:outerShdw>
          </a:effectLst>
        </p:grpSpPr>
        <p:sp>
          <p:nvSpPr>
            <p:cNvPr id="177" name="同心圆 17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78" name="椭圆 17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grpSp>
      <p:grpSp>
        <p:nvGrpSpPr>
          <p:cNvPr id="179" name="组合 178"/>
          <p:cNvGrpSpPr/>
          <p:nvPr/>
        </p:nvGrpSpPr>
        <p:grpSpPr>
          <a:xfrm>
            <a:off x="7491863" y="4157224"/>
            <a:ext cx="1179281" cy="1179281"/>
            <a:chOff x="304800" y="673100"/>
            <a:chExt cx="4000500" cy="4000500"/>
          </a:xfrm>
          <a:effectLst>
            <a:outerShdw blurRad="444500" dist="254000" dir="8100000" algn="tr" rotWithShape="0">
              <a:prstClr val="black">
                <a:alpha val="50000"/>
              </a:prstClr>
            </a:outerShdw>
          </a:effectLst>
        </p:grpSpPr>
        <p:sp>
          <p:nvSpPr>
            <p:cNvPr id="180" name="同心圆 17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81" name="椭圆 18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grpSp>
      <p:grpSp>
        <p:nvGrpSpPr>
          <p:cNvPr id="182" name="组合 181"/>
          <p:cNvGrpSpPr/>
          <p:nvPr/>
        </p:nvGrpSpPr>
        <p:grpSpPr>
          <a:xfrm>
            <a:off x="7517601" y="5631703"/>
            <a:ext cx="223080" cy="223080"/>
            <a:chOff x="304800" y="673100"/>
            <a:chExt cx="4000500" cy="4000500"/>
          </a:xfrm>
          <a:effectLst>
            <a:outerShdw blurRad="444500" dist="254000" dir="8100000" algn="tr" rotWithShape="0">
              <a:prstClr val="black">
                <a:alpha val="50000"/>
              </a:prstClr>
            </a:outerShdw>
          </a:effectLst>
        </p:grpSpPr>
        <p:sp>
          <p:nvSpPr>
            <p:cNvPr id="183" name="同心圆 18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84" name="椭圆 18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86" name="TextBox 5"/>
          <p:cNvSpPr>
            <a:spLocks noChangeArrowheads="1"/>
          </p:cNvSpPr>
          <p:nvPr/>
        </p:nvSpPr>
        <p:spPr bwMode="auto">
          <a:xfrm>
            <a:off x="2269194" y="1664841"/>
            <a:ext cx="92237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6000" b="1" dirty="0" smtClean="0">
                <a:solidFill>
                  <a:schemeClr val="accent3"/>
                </a:solidFill>
                <a:effectLst>
                  <a:outerShdw blurRad="50800" dist="38100" dir="5400000" algn="t" rotWithShape="0">
                    <a:prstClr val="black">
                      <a:alpha val="40000"/>
                    </a:prstClr>
                  </a:outerShdw>
                </a:effectLst>
                <a:latin typeface="+mj-ea"/>
                <a:ea typeface="+mj-ea"/>
                <a:sym typeface="DINEngschriftStd" pitchFamily="2" charset="0"/>
              </a:rPr>
              <a:t>谢</a:t>
            </a:r>
            <a:endParaRPr lang="en-US" altLang="zh-CN" sz="6000" b="1" dirty="0">
              <a:solidFill>
                <a:schemeClr val="accent3"/>
              </a:solidFill>
              <a:effectLst>
                <a:outerShdw blurRad="50800" dist="38100" dir="5400000" algn="t" rotWithShape="0">
                  <a:prstClr val="black">
                    <a:alpha val="40000"/>
                  </a:prstClr>
                </a:outerShdw>
              </a:effectLst>
              <a:latin typeface="+mj-ea"/>
              <a:ea typeface="+mj-ea"/>
              <a:sym typeface="DINEngschriftStd" pitchFamily="2" charset="0"/>
            </a:endParaRPr>
          </a:p>
        </p:txBody>
      </p:sp>
      <p:sp>
        <p:nvSpPr>
          <p:cNvPr id="114" name="TextBox 5"/>
          <p:cNvSpPr>
            <a:spLocks noChangeArrowheads="1"/>
          </p:cNvSpPr>
          <p:nvPr/>
        </p:nvSpPr>
        <p:spPr bwMode="auto">
          <a:xfrm>
            <a:off x="3561104" y="1664841"/>
            <a:ext cx="92237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6000" b="1" dirty="0" smtClean="0">
                <a:solidFill>
                  <a:schemeClr val="accent2"/>
                </a:solidFill>
                <a:effectLst>
                  <a:outerShdw blurRad="50800" dist="38100" dir="5400000" algn="t" rotWithShape="0">
                    <a:prstClr val="black">
                      <a:alpha val="40000"/>
                    </a:prstClr>
                  </a:outerShdw>
                </a:effectLst>
                <a:latin typeface="+mj-ea"/>
                <a:ea typeface="+mj-ea"/>
                <a:sym typeface="DINEngschriftStd" pitchFamily="2" charset="0"/>
              </a:rPr>
              <a:t>谢</a:t>
            </a:r>
            <a:endParaRPr lang="en-US" altLang="zh-CN" sz="6000" b="1" dirty="0">
              <a:solidFill>
                <a:schemeClr val="accent2"/>
              </a:solidFill>
              <a:effectLst>
                <a:outerShdw blurRad="50800" dist="38100" dir="5400000" algn="t" rotWithShape="0">
                  <a:prstClr val="black">
                    <a:alpha val="40000"/>
                  </a:prstClr>
                </a:outerShdw>
              </a:effectLst>
              <a:latin typeface="+mj-ea"/>
              <a:ea typeface="+mj-ea"/>
              <a:sym typeface="DINEngschriftStd" pitchFamily="2" charset="0"/>
            </a:endParaRPr>
          </a:p>
        </p:txBody>
      </p:sp>
      <p:sp>
        <p:nvSpPr>
          <p:cNvPr id="115" name="TextBox 5"/>
          <p:cNvSpPr>
            <a:spLocks noChangeArrowheads="1"/>
          </p:cNvSpPr>
          <p:nvPr/>
        </p:nvSpPr>
        <p:spPr bwMode="auto">
          <a:xfrm>
            <a:off x="4876956" y="1664841"/>
            <a:ext cx="92237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6000" b="1" dirty="0" smtClean="0">
                <a:solidFill>
                  <a:schemeClr val="accent6"/>
                </a:solidFill>
                <a:effectLst>
                  <a:outerShdw blurRad="50800" dist="38100" dir="5400000" algn="t" rotWithShape="0">
                    <a:prstClr val="black">
                      <a:alpha val="40000"/>
                    </a:prstClr>
                  </a:outerShdw>
                </a:effectLst>
                <a:latin typeface="+mj-ea"/>
                <a:ea typeface="+mj-ea"/>
                <a:sym typeface="DINEngschriftStd" pitchFamily="2" charset="0"/>
              </a:rPr>
              <a:t>观</a:t>
            </a:r>
            <a:endParaRPr lang="en-US" altLang="zh-CN" sz="6000" b="1" dirty="0">
              <a:solidFill>
                <a:schemeClr val="accent6"/>
              </a:solidFill>
              <a:effectLst>
                <a:outerShdw blurRad="50800" dist="38100" dir="5400000" algn="t" rotWithShape="0">
                  <a:prstClr val="black">
                    <a:alpha val="40000"/>
                  </a:prstClr>
                </a:outerShdw>
              </a:effectLst>
              <a:latin typeface="+mj-ea"/>
              <a:ea typeface="+mj-ea"/>
              <a:sym typeface="DINEngschriftStd" pitchFamily="2" charset="0"/>
            </a:endParaRPr>
          </a:p>
        </p:txBody>
      </p:sp>
      <p:sp>
        <p:nvSpPr>
          <p:cNvPr id="116" name="TextBox 5"/>
          <p:cNvSpPr>
            <a:spLocks noChangeArrowheads="1"/>
          </p:cNvSpPr>
          <p:nvPr/>
        </p:nvSpPr>
        <p:spPr bwMode="auto">
          <a:xfrm>
            <a:off x="6173367" y="1664841"/>
            <a:ext cx="92237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6000" b="1" dirty="0" smtClean="0">
                <a:solidFill>
                  <a:schemeClr val="accent4"/>
                </a:solidFill>
                <a:effectLst>
                  <a:outerShdw blurRad="50800" dist="38100" dir="5400000" algn="t" rotWithShape="0">
                    <a:prstClr val="black">
                      <a:alpha val="40000"/>
                    </a:prstClr>
                  </a:outerShdw>
                </a:effectLst>
                <a:latin typeface="+mj-ea"/>
                <a:ea typeface="+mj-ea"/>
                <a:sym typeface="DINEngschriftStd" pitchFamily="2" charset="0"/>
              </a:rPr>
              <a:t>看</a:t>
            </a:r>
            <a:endParaRPr lang="en-US" altLang="zh-CN" sz="6000" b="1" dirty="0">
              <a:solidFill>
                <a:schemeClr val="accent4"/>
              </a:solidFill>
              <a:effectLst>
                <a:outerShdw blurRad="50800" dist="38100" dir="5400000" algn="t" rotWithShape="0">
                  <a:prstClr val="black">
                    <a:alpha val="40000"/>
                  </a:prstClr>
                </a:outerShdw>
              </a:effectLst>
              <a:latin typeface="+mj-ea"/>
              <a:ea typeface="+mj-ea"/>
              <a:sym typeface="DINEngschriftStd" pitchFamily="2" charset="0"/>
            </a:endParaRPr>
          </a:p>
        </p:txBody>
      </p:sp>
      <p:sp>
        <p:nvSpPr>
          <p:cNvPr id="2" name="TextBox 1"/>
          <p:cNvSpPr txBox="1"/>
          <p:nvPr/>
        </p:nvSpPr>
        <p:spPr>
          <a:xfrm>
            <a:off x="-1685925" y="6543675"/>
            <a:ext cx="1983969" cy="307777"/>
          </a:xfrm>
          <a:prstGeom prst="rect">
            <a:avLst/>
          </a:prstGeom>
          <a:noFill/>
        </p:spPr>
        <p:txBody>
          <a:bodyPr wrap="square" rtlCol="0">
            <a:spAutoFit/>
          </a:bodyPr>
          <a:lstStyle/>
          <a:p>
            <a:r>
              <a:rPr lang="zh-CN" altLang="en-US" dirty="0" smtClean="0"/>
              <a:t>延时符</a:t>
            </a:r>
            <a:endParaRPr lang="zh-CN" altLang="en-US" dirty="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350" fill="hold"/>
                                        <p:tgtEl>
                                          <p:spTgt spid="93"/>
                                        </p:tgtEl>
                                        <p:attrNameLst>
                                          <p:attrName>ppt_x</p:attrName>
                                        </p:attrNameLst>
                                      </p:cBhvr>
                                      <p:tavLst>
                                        <p:tav tm="0">
                                          <p:val>
                                            <p:strVal val="#ppt_x"/>
                                          </p:val>
                                        </p:tav>
                                        <p:tav tm="100000">
                                          <p:val>
                                            <p:strVal val="#ppt_x"/>
                                          </p:val>
                                        </p:tav>
                                      </p:tavLst>
                                    </p:anim>
                                    <p:anim calcmode="lin" valueType="num">
                                      <p:cBhvr additive="base">
                                        <p:cTn id="8" dur="350" fill="hold"/>
                                        <p:tgtEl>
                                          <p:spTgt spid="9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8"/>
                                        </p:tgtEl>
                                        <p:attrNameLst>
                                          <p:attrName>style.visibility</p:attrName>
                                        </p:attrNameLst>
                                      </p:cBhvr>
                                      <p:to>
                                        <p:strVal val="visible"/>
                                      </p:to>
                                    </p:set>
                                    <p:anim calcmode="lin" valueType="num">
                                      <p:cBhvr additive="base">
                                        <p:cTn id="12" dur="350" fill="hold"/>
                                        <p:tgtEl>
                                          <p:spTgt spid="98"/>
                                        </p:tgtEl>
                                        <p:attrNameLst>
                                          <p:attrName>ppt_x</p:attrName>
                                        </p:attrNameLst>
                                      </p:cBhvr>
                                      <p:tavLst>
                                        <p:tav tm="0">
                                          <p:val>
                                            <p:strVal val="#ppt_x"/>
                                          </p:val>
                                        </p:tav>
                                        <p:tav tm="100000">
                                          <p:val>
                                            <p:strVal val="#ppt_x"/>
                                          </p:val>
                                        </p:tav>
                                      </p:tavLst>
                                    </p:anim>
                                    <p:anim calcmode="lin" valueType="num">
                                      <p:cBhvr additive="base">
                                        <p:cTn id="13" dur="350" fill="hold"/>
                                        <p:tgtEl>
                                          <p:spTgt spid="9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cBhvr additive="base">
                                        <p:cTn id="17" dur="350" fill="hold"/>
                                        <p:tgtEl>
                                          <p:spTgt spid="103"/>
                                        </p:tgtEl>
                                        <p:attrNameLst>
                                          <p:attrName>ppt_x</p:attrName>
                                        </p:attrNameLst>
                                      </p:cBhvr>
                                      <p:tavLst>
                                        <p:tav tm="0">
                                          <p:val>
                                            <p:strVal val="#ppt_x"/>
                                          </p:val>
                                        </p:tav>
                                        <p:tav tm="100000">
                                          <p:val>
                                            <p:strVal val="#ppt_x"/>
                                          </p:val>
                                        </p:tav>
                                      </p:tavLst>
                                    </p:anim>
                                    <p:anim calcmode="lin" valueType="num">
                                      <p:cBhvr additive="base">
                                        <p:cTn id="18" dur="350" fill="hold"/>
                                        <p:tgtEl>
                                          <p:spTgt spid="10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109"/>
                                        </p:tgtEl>
                                        <p:attrNameLst>
                                          <p:attrName>style.visibility</p:attrName>
                                        </p:attrNameLst>
                                      </p:cBhvr>
                                      <p:to>
                                        <p:strVal val="visible"/>
                                      </p:to>
                                    </p:set>
                                    <p:anim calcmode="lin" valueType="num">
                                      <p:cBhvr additive="base">
                                        <p:cTn id="22" dur="350" fill="hold"/>
                                        <p:tgtEl>
                                          <p:spTgt spid="109"/>
                                        </p:tgtEl>
                                        <p:attrNameLst>
                                          <p:attrName>ppt_x</p:attrName>
                                        </p:attrNameLst>
                                      </p:cBhvr>
                                      <p:tavLst>
                                        <p:tav tm="0">
                                          <p:val>
                                            <p:strVal val="#ppt_x"/>
                                          </p:val>
                                        </p:tav>
                                        <p:tav tm="100000">
                                          <p:val>
                                            <p:strVal val="#ppt_x"/>
                                          </p:val>
                                        </p:tav>
                                      </p:tavLst>
                                    </p:anim>
                                    <p:anim calcmode="lin" valueType="num">
                                      <p:cBhvr additive="base">
                                        <p:cTn id="23" dur="350" fill="hold"/>
                                        <p:tgtEl>
                                          <p:spTgt spid="109"/>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p:cTn id="27" dur="250" fill="hold"/>
                                        <p:tgtEl>
                                          <p:spTgt spid="86"/>
                                        </p:tgtEl>
                                        <p:attrNameLst>
                                          <p:attrName>ppt_w</p:attrName>
                                        </p:attrNameLst>
                                      </p:cBhvr>
                                      <p:tavLst>
                                        <p:tav tm="0">
                                          <p:val>
                                            <p:fltVal val="0"/>
                                          </p:val>
                                        </p:tav>
                                        <p:tav tm="100000">
                                          <p:val>
                                            <p:strVal val="#ppt_w"/>
                                          </p:val>
                                        </p:tav>
                                      </p:tavLst>
                                    </p:anim>
                                    <p:anim calcmode="lin" valueType="num">
                                      <p:cBhvr>
                                        <p:cTn id="28" dur="250" fill="hold"/>
                                        <p:tgtEl>
                                          <p:spTgt spid="86"/>
                                        </p:tgtEl>
                                        <p:attrNameLst>
                                          <p:attrName>ppt_h</p:attrName>
                                        </p:attrNameLst>
                                      </p:cBhvr>
                                      <p:tavLst>
                                        <p:tav tm="0">
                                          <p:val>
                                            <p:fltVal val="0"/>
                                          </p:val>
                                        </p:tav>
                                        <p:tav tm="100000">
                                          <p:val>
                                            <p:strVal val="#ppt_h"/>
                                          </p:val>
                                        </p:tav>
                                      </p:tavLst>
                                    </p:anim>
                                    <p:animEffect>
                                      <p:cBhvr>
                                        <p:cTn id="29" dur="250"/>
                                        <p:tgtEl>
                                          <p:spTgt spid="86"/>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14"/>
                                        </p:tgtEl>
                                        <p:attrNameLst>
                                          <p:attrName>style.visibility</p:attrName>
                                        </p:attrNameLst>
                                      </p:cBhvr>
                                      <p:to>
                                        <p:strVal val="visible"/>
                                      </p:to>
                                    </p:set>
                                    <p:anim calcmode="lin" valueType="num">
                                      <p:cBhvr>
                                        <p:cTn id="33" dur="250" fill="hold"/>
                                        <p:tgtEl>
                                          <p:spTgt spid="114"/>
                                        </p:tgtEl>
                                        <p:attrNameLst>
                                          <p:attrName>ppt_w</p:attrName>
                                        </p:attrNameLst>
                                      </p:cBhvr>
                                      <p:tavLst>
                                        <p:tav tm="0">
                                          <p:val>
                                            <p:fltVal val="0"/>
                                          </p:val>
                                        </p:tav>
                                        <p:tav tm="100000">
                                          <p:val>
                                            <p:strVal val="#ppt_w"/>
                                          </p:val>
                                        </p:tav>
                                      </p:tavLst>
                                    </p:anim>
                                    <p:anim calcmode="lin" valueType="num">
                                      <p:cBhvr>
                                        <p:cTn id="34" dur="250" fill="hold"/>
                                        <p:tgtEl>
                                          <p:spTgt spid="114"/>
                                        </p:tgtEl>
                                        <p:attrNameLst>
                                          <p:attrName>ppt_h</p:attrName>
                                        </p:attrNameLst>
                                      </p:cBhvr>
                                      <p:tavLst>
                                        <p:tav tm="0">
                                          <p:val>
                                            <p:fltVal val="0"/>
                                          </p:val>
                                        </p:tav>
                                        <p:tav tm="100000">
                                          <p:val>
                                            <p:strVal val="#ppt_h"/>
                                          </p:val>
                                        </p:tav>
                                      </p:tavLst>
                                    </p:anim>
                                    <p:animEffect>
                                      <p:cBhvr>
                                        <p:cTn id="35" dur="250"/>
                                        <p:tgtEl>
                                          <p:spTgt spid="114"/>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15"/>
                                        </p:tgtEl>
                                        <p:attrNameLst>
                                          <p:attrName>style.visibility</p:attrName>
                                        </p:attrNameLst>
                                      </p:cBhvr>
                                      <p:to>
                                        <p:strVal val="visible"/>
                                      </p:to>
                                    </p:set>
                                    <p:anim calcmode="lin" valueType="num">
                                      <p:cBhvr>
                                        <p:cTn id="39" dur="250" fill="hold"/>
                                        <p:tgtEl>
                                          <p:spTgt spid="115"/>
                                        </p:tgtEl>
                                        <p:attrNameLst>
                                          <p:attrName>ppt_w</p:attrName>
                                        </p:attrNameLst>
                                      </p:cBhvr>
                                      <p:tavLst>
                                        <p:tav tm="0">
                                          <p:val>
                                            <p:fltVal val="0"/>
                                          </p:val>
                                        </p:tav>
                                        <p:tav tm="100000">
                                          <p:val>
                                            <p:strVal val="#ppt_w"/>
                                          </p:val>
                                        </p:tav>
                                      </p:tavLst>
                                    </p:anim>
                                    <p:anim calcmode="lin" valueType="num">
                                      <p:cBhvr>
                                        <p:cTn id="40" dur="250" fill="hold"/>
                                        <p:tgtEl>
                                          <p:spTgt spid="115"/>
                                        </p:tgtEl>
                                        <p:attrNameLst>
                                          <p:attrName>ppt_h</p:attrName>
                                        </p:attrNameLst>
                                      </p:cBhvr>
                                      <p:tavLst>
                                        <p:tav tm="0">
                                          <p:val>
                                            <p:fltVal val="0"/>
                                          </p:val>
                                        </p:tav>
                                        <p:tav tm="100000">
                                          <p:val>
                                            <p:strVal val="#ppt_h"/>
                                          </p:val>
                                        </p:tav>
                                      </p:tavLst>
                                    </p:anim>
                                    <p:animEffect>
                                      <p:cBhvr>
                                        <p:cTn id="41" dur="250"/>
                                        <p:tgtEl>
                                          <p:spTgt spid="115"/>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116"/>
                                        </p:tgtEl>
                                        <p:attrNameLst>
                                          <p:attrName>style.visibility</p:attrName>
                                        </p:attrNameLst>
                                      </p:cBhvr>
                                      <p:to>
                                        <p:strVal val="visible"/>
                                      </p:to>
                                    </p:set>
                                    <p:anim calcmode="lin" valueType="num">
                                      <p:cBhvr>
                                        <p:cTn id="45" dur="250" fill="hold"/>
                                        <p:tgtEl>
                                          <p:spTgt spid="116"/>
                                        </p:tgtEl>
                                        <p:attrNameLst>
                                          <p:attrName>ppt_w</p:attrName>
                                        </p:attrNameLst>
                                      </p:cBhvr>
                                      <p:tavLst>
                                        <p:tav tm="0">
                                          <p:val>
                                            <p:fltVal val="0"/>
                                          </p:val>
                                        </p:tav>
                                        <p:tav tm="100000">
                                          <p:val>
                                            <p:strVal val="#ppt_w"/>
                                          </p:val>
                                        </p:tav>
                                      </p:tavLst>
                                    </p:anim>
                                    <p:anim calcmode="lin" valueType="num">
                                      <p:cBhvr>
                                        <p:cTn id="46" dur="250" fill="hold"/>
                                        <p:tgtEl>
                                          <p:spTgt spid="116"/>
                                        </p:tgtEl>
                                        <p:attrNameLst>
                                          <p:attrName>ppt_h</p:attrName>
                                        </p:attrNameLst>
                                      </p:cBhvr>
                                      <p:tavLst>
                                        <p:tav tm="0">
                                          <p:val>
                                            <p:fltVal val="0"/>
                                          </p:val>
                                        </p:tav>
                                        <p:tav tm="100000">
                                          <p:val>
                                            <p:strVal val="#ppt_h"/>
                                          </p:val>
                                        </p:tav>
                                      </p:tavLst>
                                    </p:anim>
                                    <p:animEffect>
                                      <p:cBhvr>
                                        <p:cTn id="47" dur="250"/>
                                        <p:tgtEl>
                                          <p:spTgt spid="116"/>
                                        </p:tgtEl>
                                      </p:cBhvr>
                                    </p:animEffect>
                                  </p:childTnLst>
                                </p:cTn>
                              </p:par>
                              <p:par>
                                <p:cTn id="48" presetID="23" presetClass="entr" presetSubtype="528" fill="hold" nodeType="withEffect">
                                  <p:stCondLst>
                                    <p:cond delay="79"/>
                                  </p:stCondLst>
                                  <p:childTnLst>
                                    <p:set>
                                      <p:cBhvr>
                                        <p:cTn id="49" dur="1" fill="hold">
                                          <p:stCondLst>
                                            <p:cond delay="0"/>
                                          </p:stCondLst>
                                        </p:cTn>
                                        <p:tgtEl>
                                          <p:spTgt spid="146"/>
                                        </p:tgtEl>
                                        <p:attrNameLst>
                                          <p:attrName>style.visibility</p:attrName>
                                        </p:attrNameLst>
                                      </p:cBhvr>
                                      <p:to>
                                        <p:strVal val="visible"/>
                                      </p:to>
                                    </p:set>
                                    <p:anim calcmode="lin" valueType="num">
                                      <p:cBhvr>
                                        <p:cTn id="50" dur="397" fill="hold"/>
                                        <p:tgtEl>
                                          <p:spTgt spid="146"/>
                                        </p:tgtEl>
                                        <p:attrNameLst>
                                          <p:attrName>ppt_w</p:attrName>
                                        </p:attrNameLst>
                                      </p:cBhvr>
                                      <p:tavLst>
                                        <p:tav tm="0">
                                          <p:val>
                                            <p:fltVal val="0"/>
                                          </p:val>
                                        </p:tav>
                                        <p:tav tm="100000">
                                          <p:val>
                                            <p:strVal val="#ppt_w"/>
                                          </p:val>
                                        </p:tav>
                                      </p:tavLst>
                                    </p:anim>
                                    <p:anim calcmode="lin" valueType="num">
                                      <p:cBhvr>
                                        <p:cTn id="51" dur="397" fill="hold"/>
                                        <p:tgtEl>
                                          <p:spTgt spid="146"/>
                                        </p:tgtEl>
                                        <p:attrNameLst>
                                          <p:attrName>ppt_h</p:attrName>
                                        </p:attrNameLst>
                                      </p:cBhvr>
                                      <p:tavLst>
                                        <p:tav tm="0">
                                          <p:val>
                                            <p:fltVal val="0"/>
                                          </p:val>
                                        </p:tav>
                                        <p:tav tm="100000">
                                          <p:val>
                                            <p:strVal val="#ppt_h"/>
                                          </p:val>
                                        </p:tav>
                                      </p:tavLst>
                                    </p:anim>
                                    <p:anim calcmode="lin" valueType="num">
                                      <p:cBhvr>
                                        <p:cTn id="52" dur="397" fill="hold"/>
                                        <p:tgtEl>
                                          <p:spTgt spid="146"/>
                                        </p:tgtEl>
                                        <p:attrNameLst>
                                          <p:attrName>ppt_x</p:attrName>
                                        </p:attrNameLst>
                                      </p:cBhvr>
                                      <p:tavLst>
                                        <p:tav tm="0">
                                          <p:val>
                                            <p:fltVal val="0.5"/>
                                          </p:val>
                                        </p:tav>
                                        <p:tav tm="100000">
                                          <p:val>
                                            <p:strVal val="#ppt_x"/>
                                          </p:val>
                                        </p:tav>
                                      </p:tavLst>
                                    </p:anim>
                                    <p:anim calcmode="lin" valueType="num">
                                      <p:cBhvr>
                                        <p:cTn id="53" dur="397" fill="hold"/>
                                        <p:tgtEl>
                                          <p:spTgt spid="146"/>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476"/>
                                  </p:stCondLst>
                                  <p:childTnLst>
                                    <p:set>
                                      <p:cBhvr>
                                        <p:cTn id="55" dur="1" fill="hold">
                                          <p:stCondLst>
                                            <p:cond delay="0"/>
                                          </p:stCondLst>
                                        </p:cTn>
                                        <p:tgtEl>
                                          <p:spTgt spid="149"/>
                                        </p:tgtEl>
                                        <p:attrNameLst>
                                          <p:attrName>style.visibility</p:attrName>
                                        </p:attrNameLst>
                                      </p:cBhvr>
                                      <p:to>
                                        <p:strVal val="visible"/>
                                      </p:to>
                                    </p:set>
                                    <p:anim calcmode="lin" valueType="num">
                                      <p:cBhvr>
                                        <p:cTn id="56" dur="397" fill="hold"/>
                                        <p:tgtEl>
                                          <p:spTgt spid="149"/>
                                        </p:tgtEl>
                                        <p:attrNameLst>
                                          <p:attrName>ppt_w</p:attrName>
                                        </p:attrNameLst>
                                      </p:cBhvr>
                                      <p:tavLst>
                                        <p:tav tm="0">
                                          <p:val>
                                            <p:fltVal val="0"/>
                                          </p:val>
                                        </p:tav>
                                        <p:tav tm="100000">
                                          <p:val>
                                            <p:strVal val="#ppt_w"/>
                                          </p:val>
                                        </p:tav>
                                      </p:tavLst>
                                    </p:anim>
                                    <p:anim calcmode="lin" valueType="num">
                                      <p:cBhvr>
                                        <p:cTn id="57" dur="397" fill="hold"/>
                                        <p:tgtEl>
                                          <p:spTgt spid="149"/>
                                        </p:tgtEl>
                                        <p:attrNameLst>
                                          <p:attrName>ppt_h</p:attrName>
                                        </p:attrNameLst>
                                      </p:cBhvr>
                                      <p:tavLst>
                                        <p:tav tm="0">
                                          <p:val>
                                            <p:fltVal val="0"/>
                                          </p:val>
                                        </p:tav>
                                        <p:tav tm="100000">
                                          <p:val>
                                            <p:strVal val="#ppt_h"/>
                                          </p:val>
                                        </p:tav>
                                      </p:tavLst>
                                    </p:anim>
                                    <p:anim calcmode="lin" valueType="num">
                                      <p:cBhvr>
                                        <p:cTn id="58" dur="397" fill="hold"/>
                                        <p:tgtEl>
                                          <p:spTgt spid="149"/>
                                        </p:tgtEl>
                                        <p:attrNameLst>
                                          <p:attrName>ppt_x</p:attrName>
                                        </p:attrNameLst>
                                      </p:cBhvr>
                                      <p:tavLst>
                                        <p:tav tm="0">
                                          <p:val>
                                            <p:fltVal val="0.5"/>
                                          </p:val>
                                        </p:tav>
                                        <p:tav tm="100000">
                                          <p:val>
                                            <p:strVal val="#ppt_x"/>
                                          </p:val>
                                        </p:tav>
                                      </p:tavLst>
                                    </p:anim>
                                    <p:anim calcmode="lin" valueType="num">
                                      <p:cBhvr>
                                        <p:cTn id="59" dur="397" fill="hold"/>
                                        <p:tgtEl>
                                          <p:spTgt spid="149"/>
                                        </p:tgtEl>
                                        <p:attrNameLst>
                                          <p:attrName>ppt_y</p:attrName>
                                        </p:attrNameLst>
                                      </p:cBhvr>
                                      <p:tavLst>
                                        <p:tav tm="0">
                                          <p:val>
                                            <p:fltVal val="0.5"/>
                                          </p:val>
                                        </p:tav>
                                        <p:tav tm="100000">
                                          <p:val>
                                            <p:strVal val="#ppt_y"/>
                                          </p:val>
                                        </p:tav>
                                      </p:tavLst>
                                    </p:anim>
                                  </p:childTnLst>
                                </p:cTn>
                              </p:par>
                              <p:par>
                                <p:cTn id="60" presetID="23" presetClass="entr" presetSubtype="528" fill="hold" nodeType="withEffect">
                                  <p:stCondLst>
                                    <p:cond delay="238"/>
                                  </p:stCondLst>
                                  <p:childTnLst>
                                    <p:set>
                                      <p:cBhvr>
                                        <p:cTn id="61" dur="1" fill="hold">
                                          <p:stCondLst>
                                            <p:cond delay="0"/>
                                          </p:stCondLst>
                                        </p:cTn>
                                        <p:tgtEl>
                                          <p:spTgt spid="152"/>
                                        </p:tgtEl>
                                        <p:attrNameLst>
                                          <p:attrName>style.visibility</p:attrName>
                                        </p:attrNameLst>
                                      </p:cBhvr>
                                      <p:to>
                                        <p:strVal val="visible"/>
                                      </p:to>
                                    </p:set>
                                    <p:anim calcmode="lin" valueType="num">
                                      <p:cBhvr>
                                        <p:cTn id="62" dur="397" fill="hold"/>
                                        <p:tgtEl>
                                          <p:spTgt spid="152"/>
                                        </p:tgtEl>
                                        <p:attrNameLst>
                                          <p:attrName>ppt_w</p:attrName>
                                        </p:attrNameLst>
                                      </p:cBhvr>
                                      <p:tavLst>
                                        <p:tav tm="0">
                                          <p:val>
                                            <p:fltVal val="0"/>
                                          </p:val>
                                        </p:tav>
                                        <p:tav tm="100000">
                                          <p:val>
                                            <p:strVal val="#ppt_w"/>
                                          </p:val>
                                        </p:tav>
                                      </p:tavLst>
                                    </p:anim>
                                    <p:anim calcmode="lin" valueType="num">
                                      <p:cBhvr>
                                        <p:cTn id="63" dur="397" fill="hold"/>
                                        <p:tgtEl>
                                          <p:spTgt spid="152"/>
                                        </p:tgtEl>
                                        <p:attrNameLst>
                                          <p:attrName>ppt_h</p:attrName>
                                        </p:attrNameLst>
                                      </p:cBhvr>
                                      <p:tavLst>
                                        <p:tav tm="0">
                                          <p:val>
                                            <p:fltVal val="0"/>
                                          </p:val>
                                        </p:tav>
                                        <p:tav tm="100000">
                                          <p:val>
                                            <p:strVal val="#ppt_h"/>
                                          </p:val>
                                        </p:tav>
                                      </p:tavLst>
                                    </p:anim>
                                    <p:anim calcmode="lin" valueType="num">
                                      <p:cBhvr>
                                        <p:cTn id="64" dur="397" fill="hold"/>
                                        <p:tgtEl>
                                          <p:spTgt spid="152"/>
                                        </p:tgtEl>
                                        <p:attrNameLst>
                                          <p:attrName>ppt_x</p:attrName>
                                        </p:attrNameLst>
                                      </p:cBhvr>
                                      <p:tavLst>
                                        <p:tav tm="0">
                                          <p:val>
                                            <p:fltVal val="0.5"/>
                                          </p:val>
                                        </p:tav>
                                        <p:tav tm="100000">
                                          <p:val>
                                            <p:strVal val="#ppt_x"/>
                                          </p:val>
                                        </p:tav>
                                      </p:tavLst>
                                    </p:anim>
                                    <p:anim calcmode="lin" valueType="num">
                                      <p:cBhvr>
                                        <p:cTn id="65" dur="397" fill="hold"/>
                                        <p:tgtEl>
                                          <p:spTgt spid="152"/>
                                        </p:tgtEl>
                                        <p:attrNameLst>
                                          <p:attrName>ppt_y</p:attrName>
                                        </p:attrNameLst>
                                      </p:cBhvr>
                                      <p:tavLst>
                                        <p:tav tm="0">
                                          <p:val>
                                            <p:fltVal val="0.5"/>
                                          </p:val>
                                        </p:tav>
                                        <p:tav tm="100000">
                                          <p:val>
                                            <p:strVal val="#ppt_y"/>
                                          </p:val>
                                        </p:tav>
                                      </p:tavLst>
                                    </p:anim>
                                  </p:childTnLst>
                                </p:cTn>
                              </p:par>
                              <p:par>
                                <p:cTn id="66" presetID="23" presetClass="entr" presetSubtype="528" fill="hold" nodeType="withEffect">
                                  <p:stCondLst>
                                    <p:cond delay="476"/>
                                  </p:stCondLst>
                                  <p:childTnLst>
                                    <p:set>
                                      <p:cBhvr>
                                        <p:cTn id="67" dur="1" fill="hold">
                                          <p:stCondLst>
                                            <p:cond delay="0"/>
                                          </p:stCondLst>
                                        </p:cTn>
                                        <p:tgtEl>
                                          <p:spTgt spid="155"/>
                                        </p:tgtEl>
                                        <p:attrNameLst>
                                          <p:attrName>style.visibility</p:attrName>
                                        </p:attrNameLst>
                                      </p:cBhvr>
                                      <p:to>
                                        <p:strVal val="visible"/>
                                      </p:to>
                                    </p:set>
                                    <p:anim calcmode="lin" valueType="num">
                                      <p:cBhvr>
                                        <p:cTn id="68" dur="397" fill="hold"/>
                                        <p:tgtEl>
                                          <p:spTgt spid="155"/>
                                        </p:tgtEl>
                                        <p:attrNameLst>
                                          <p:attrName>ppt_w</p:attrName>
                                        </p:attrNameLst>
                                      </p:cBhvr>
                                      <p:tavLst>
                                        <p:tav tm="0">
                                          <p:val>
                                            <p:fltVal val="0"/>
                                          </p:val>
                                        </p:tav>
                                        <p:tav tm="100000">
                                          <p:val>
                                            <p:strVal val="#ppt_w"/>
                                          </p:val>
                                        </p:tav>
                                      </p:tavLst>
                                    </p:anim>
                                    <p:anim calcmode="lin" valueType="num">
                                      <p:cBhvr>
                                        <p:cTn id="69" dur="397" fill="hold"/>
                                        <p:tgtEl>
                                          <p:spTgt spid="155"/>
                                        </p:tgtEl>
                                        <p:attrNameLst>
                                          <p:attrName>ppt_h</p:attrName>
                                        </p:attrNameLst>
                                      </p:cBhvr>
                                      <p:tavLst>
                                        <p:tav tm="0">
                                          <p:val>
                                            <p:fltVal val="0"/>
                                          </p:val>
                                        </p:tav>
                                        <p:tav tm="100000">
                                          <p:val>
                                            <p:strVal val="#ppt_h"/>
                                          </p:val>
                                        </p:tav>
                                      </p:tavLst>
                                    </p:anim>
                                    <p:anim calcmode="lin" valueType="num">
                                      <p:cBhvr>
                                        <p:cTn id="70" dur="397" fill="hold"/>
                                        <p:tgtEl>
                                          <p:spTgt spid="155"/>
                                        </p:tgtEl>
                                        <p:attrNameLst>
                                          <p:attrName>ppt_x</p:attrName>
                                        </p:attrNameLst>
                                      </p:cBhvr>
                                      <p:tavLst>
                                        <p:tav tm="0">
                                          <p:val>
                                            <p:fltVal val="0.5"/>
                                          </p:val>
                                        </p:tav>
                                        <p:tav tm="100000">
                                          <p:val>
                                            <p:strVal val="#ppt_x"/>
                                          </p:val>
                                        </p:tav>
                                      </p:tavLst>
                                    </p:anim>
                                    <p:anim calcmode="lin" valueType="num">
                                      <p:cBhvr>
                                        <p:cTn id="71" dur="397" fill="hold"/>
                                        <p:tgtEl>
                                          <p:spTgt spid="155"/>
                                        </p:tgtEl>
                                        <p:attrNameLst>
                                          <p:attrName>ppt_y</p:attrName>
                                        </p:attrNameLst>
                                      </p:cBhvr>
                                      <p:tavLst>
                                        <p:tav tm="0">
                                          <p:val>
                                            <p:fltVal val="0.5"/>
                                          </p:val>
                                        </p:tav>
                                        <p:tav tm="100000">
                                          <p:val>
                                            <p:strVal val="#ppt_y"/>
                                          </p:val>
                                        </p:tav>
                                      </p:tavLst>
                                    </p:anim>
                                  </p:childTnLst>
                                </p:cTn>
                              </p:par>
                              <p:par>
                                <p:cTn id="72" presetID="23" presetClass="entr" presetSubtype="528" fill="hold" nodeType="withEffect">
                                  <p:stCondLst>
                                    <p:cond delay="238"/>
                                  </p:stCondLst>
                                  <p:childTnLst>
                                    <p:set>
                                      <p:cBhvr>
                                        <p:cTn id="73" dur="1" fill="hold">
                                          <p:stCondLst>
                                            <p:cond delay="0"/>
                                          </p:stCondLst>
                                        </p:cTn>
                                        <p:tgtEl>
                                          <p:spTgt spid="158"/>
                                        </p:tgtEl>
                                        <p:attrNameLst>
                                          <p:attrName>style.visibility</p:attrName>
                                        </p:attrNameLst>
                                      </p:cBhvr>
                                      <p:to>
                                        <p:strVal val="visible"/>
                                      </p:to>
                                    </p:set>
                                    <p:anim calcmode="lin" valueType="num">
                                      <p:cBhvr>
                                        <p:cTn id="74" dur="397" fill="hold"/>
                                        <p:tgtEl>
                                          <p:spTgt spid="158"/>
                                        </p:tgtEl>
                                        <p:attrNameLst>
                                          <p:attrName>ppt_w</p:attrName>
                                        </p:attrNameLst>
                                      </p:cBhvr>
                                      <p:tavLst>
                                        <p:tav tm="0">
                                          <p:val>
                                            <p:fltVal val="0"/>
                                          </p:val>
                                        </p:tav>
                                        <p:tav tm="100000">
                                          <p:val>
                                            <p:strVal val="#ppt_w"/>
                                          </p:val>
                                        </p:tav>
                                      </p:tavLst>
                                    </p:anim>
                                    <p:anim calcmode="lin" valueType="num">
                                      <p:cBhvr>
                                        <p:cTn id="75" dur="397" fill="hold"/>
                                        <p:tgtEl>
                                          <p:spTgt spid="158"/>
                                        </p:tgtEl>
                                        <p:attrNameLst>
                                          <p:attrName>ppt_h</p:attrName>
                                        </p:attrNameLst>
                                      </p:cBhvr>
                                      <p:tavLst>
                                        <p:tav tm="0">
                                          <p:val>
                                            <p:fltVal val="0"/>
                                          </p:val>
                                        </p:tav>
                                        <p:tav tm="100000">
                                          <p:val>
                                            <p:strVal val="#ppt_h"/>
                                          </p:val>
                                        </p:tav>
                                      </p:tavLst>
                                    </p:anim>
                                    <p:anim calcmode="lin" valueType="num">
                                      <p:cBhvr>
                                        <p:cTn id="76" dur="397" fill="hold"/>
                                        <p:tgtEl>
                                          <p:spTgt spid="158"/>
                                        </p:tgtEl>
                                        <p:attrNameLst>
                                          <p:attrName>ppt_x</p:attrName>
                                        </p:attrNameLst>
                                      </p:cBhvr>
                                      <p:tavLst>
                                        <p:tav tm="0">
                                          <p:val>
                                            <p:fltVal val="0.5"/>
                                          </p:val>
                                        </p:tav>
                                        <p:tav tm="100000">
                                          <p:val>
                                            <p:strVal val="#ppt_x"/>
                                          </p:val>
                                        </p:tav>
                                      </p:tavLst>
                                    </p:anim>
                                    <p:anim calcmode="lin" valueType="num">
                                      <p:cBhvr>
                                        <p:cTn id="77" dur="397" fill="hold"/>
                                        <p:tgtEl>
                                          <p:spTgt spid="158"/>
                                        </p:tgtEl>
                                        <p:attrNameLst>
                                          <p:attrName>ppt_y</p:attrName>
                                        </p:attrNameLst>
                                      </p:cBhvr>
                                      <p:tavLst>
                                        <p:tav tm="0">
                                          <p:val>
                                            <p:fltVal val="0.5"/>
                                          </p:val>
                                        </p:tav>
                                        <p:tav tm="100000">
                                          <p:val>
                                            <p:strVal val="#ppt_y"/>
                                          </p:val>
                                        </p:tav>
                                      </p:tavLst>
                                    </p:anim>
                                  </p:childTnLst>
                                </p:cTn>
                              </p:par>
                              <p:par>
                                <p:cTn id="78" presetID="23" presetClass="entr" presetSubtype="528" fill="hold" nodeType="withEffect">
                                  <p:stCondLst>
                                    <p:cond delay="476"/>
                                  </p:stCondLst>
                                  <p:childTnLst>
                                    <p:set>
                                      <p:cBhvr>
                                        <p:cTn id="79" dur="1" fill="hold">
                                          <p:stCondLst>
                                            <p:cond delay="0"/>
                                          </p:stCondLst>
                                        </p:cTn>
                                        <p:tgtEl>
                                          <p:spTgt spid="161"/>
                                        </p:tgtEl>
                                        <p:attrNameLst>
                                          <p:attrName>style.visibility</p:attrName>
                                        </p:attrNameLst>
                                      </p:cBhvr>
                                      <p:to>
                                        <p:strVal val="visible"/>
                                      </p:to>
                                    </p:set>
                                    <p:anim calcmode="lin" valueType="num">
                                      <p:cBhvr>
                                        <p:cTn id="80" dur="397" fill="hold"/>
                                        <p:tgtEl>
                                          <p:spTgt spid="161"/>
                                        </p:tgtEl>
                                        <p:attrNameLst>
                                          <p:attrName>ppt_w</p:attrName>
                                        </p:attrNameLst>
                                      </p:cBhvr>
                                      <p:tavLst>
                                        <p:tav tm="0">
                                          <p:val>
                                            <p:fltVal val="0"/>
                                          </p:val>
                                        </p:tav>
                                        <p:tav tm="100000">
                                          <p:val>
                                            <p:strVal val="#ppt_w"/>
                                          </p:val>
                                        </p:tav>
                                      </p:tavLst>
                                    </p:anim>
                                    <p:anim calcmode="lin" valueType="num">
                                      <p:cBhvr>
                                        <p:cTn id="81" dur="397" fill="hold"/>
                                        <p:tgtEl>
                                          <p:spTgt spid="161"/>
                                        </p:tgtEl>
                                        <p:attrNameLst>
                                          <p:attrName>ppt_h</p:attrName>
                                        </p:attrNameLst>
                                      </p:cBhvr>
                                      <p:tavLst>
                                        <p:tav tm="0">
                                          <p:val>
                                            <p:fltVal val="0"/>
                                          </p:val>
                                        </p:tav>
                                        <p:tav tm="100000">
                                          <p:val>
                                            <p:strVal val="#ppt_h"/>
                                          </p:val>
                                        </p:tav>
                                      </p:tavLst>
                                    </p:anim>
                                    <p:anim calcmode="lin" valueType="num">
                                      <p:cBhvr>
                                        <p:cTn id="82" dur="397" fill="hold"/>
                                        <p:tgtEl>
                                          <p:spTgt spid="161"/>
                                        </p:tgtEl>
                                        <p:attrNameLst>
                                          <p:attrName>ppt_x</p:attrName>
                                        </p:attrNameLst>
                                      </p:cBhvr>
                                      <p:tavLst>
                                        <p:tav tm="0">
                                          <p:val>
                                            <p:fltVal val="0.5"/>
                                          </p:val>
                                        </p:tav>
                                        <p:tav tm="100000">
                                          <p:val>
                                            <p:strVal val="#ppt_x"/>
                                          </p:val>
                                        </p:tav>
                                      </p:tavLst>
                                    </p:anim>
                                    <p:anim calcmode="lin" valueType="num">
                                      <p:cBhvr>
                                        <p:cTn id="83" dur="397" fill="hold"/>
                                        <p:tgtEl>
                                          <p:spTgt spid="161"/>
                                        </p:tgtEl>
                                        <p:attrNameLst>
                                          <p:attrName>ppt_y</p:attrName>
                                        </p:attrNameLst>
                                      </p:cBhvr>
                                      <p:tavLst>
                                        <p:tav tm="0">
                                          <p:val>
                                            <p:fltVal val="0.5"/>
                                          </p:val>
                                        </p:tav>
                                        <p:tav tm="100000">
                                          <p:val>
                                            <p:strVal val="#ppt_y"/>
                                          </p:val>
                                        </p:tav>
                                      </p:tavLst>
                                    </p:anim>
                                  </p:childTnLst>
                                </p:cTn>
                              </p:par>
                              <p:par>
                                <p:cTn id="84" presetID="23" presetClass="entr" presetSubtype="528" fill="hold" nodeType="withEffect">
                                  <p:stCondLst>
                                    <p:cond delay="476"/>
                                  </p:stCondLst>
                                  <p:childTnLst>
                                    <p:set>
                                      <p:cBhvr>
                                        <p:cTn id="85" dur="1" fill="hold">
                                          <p:stCondLst>
                                            <p:cond delay="0"/>
                                          </p:stCondLst>
                                        </p:cTn>
                                        <p:tgtEl>
                                          <p:spTgt spid="164"/>
                                        </p:tgtEl>
                                        <p:attrNameLst>
                                          <p:attrName>style.visibility</p:attrName>
                                        </p:attrNameLst>
                                      </p:cBhvr>
                                      <p:to>
                                        <p:strVal val="visible"/>
                                      </p:to>
                                    </p:set>
                                    <p:anim calcmode="lin" valueType="num">
                                      <p:cBhvr>
                                        <p:cTn id="86" dur="397" fill="hold"/>
                                        <p:tgtEl>
                                          <p:spTgt spid="164"/>
                                        </p:tgtEl>
                                        <p:attrNameLst>
                                          <p:attrName>ppt_w</p:attrName>
                                        </p:attrNameLst>
                                      </p:cBhvr>
                                      <p:tavLst>
                                        <p:tav tm="0">
                                          <p:val>
                                            <p:fltVal val="0"/>
                                          </p:val>
                                        </p:tav>
                                        <p:tav tm="100000">
                                          <p:val>
                                            <p:strVal val="#ppt_w"/>
                                          </p:val>
                                        </p:tav>
                                      </p:tavLst>
                                    </p:anim>
                                    <p:anim calcmode="lin" valueType="num">
                                      <p:cBhvr>
                                        <p:cTn id="87" dur="397" fill="hold"/>
                                        <p:tgtEl>
                                          <p:spTgt spid="164"/>
                                        </p:tgtEl>
                                        <p:attrNameLst>
                                          <p:attrName>ppt_h</p:attrName>
                                        </p:attrNameLst>
                                      </p:cBhvr>
                                      <p:tavLst>
                                        <p:tav tm="0">
                                          <p:val>
                                            <p:fltVal val="0"/>
                                          </p:val>
                                        </p:tav>
                                        <p:tav tm="100000">
                                          <p:val>
                                            <p:strVal val="#ppt_h"/>
                                          </p:val>
                                        </p:tav>
                                      </p:tavLst>
                                    </p:anim>
                                    <p:anim calcmode="lin" valueType="num">
                                      <p:cBhvr>
                                        <p:cTn id="88" dur="397" fill="hold"/>
                                        <p:tgtEl>
                                          <p:spTgt spid="164"/>
                                        </p:tgtEl>
                                        <p:attrNameLst>
                                          <p:attrName>ppt_x</p:attrName>
                                        </p:attrNameLst>
                                      </p:cBhvr>
                                      <p:tavLst>
                                        <p:tav tm="0">
                                          <p:val>
                                            <p:fltVal val="0.5"/>
                                          </p:val>
                                        </p:tav>
                                        <p:tav tm="100000">
                                          <p:val>
                                            <p:strVal val="#ppt_x"/>
                                          </p:val>
                                        </p:tav>
                                      </p:tavLst>
                                    </p:anim>
                                    <p:anim calcmode="lin" valueType="num">
                                      <p:cBhvr>
                                        <p:cTn id="89" dur="397" fill="hold"/>
                                        <p:tgtEl>
                                          <p:spTgt spid="164"/>
                                        </p:tgtEl>
                                        <p:attrNameLst>
                                          <p:attrName>ppt_y</p:attrName>
                                        </p:attrNameLst>
                                      </p:cBhvr>
                                      <p:tavLst>
                                        <p:tav tm="0">
                                          <p:val>
                                            <p:fltVal val="0.5"/>
                                          </p:val>
                                        </p:tav>
                                        <p:tav tm="100000">
                                          <p:val>
                                            <p:strVal val="#ppt_y"/>
                                          </p:val>
                                        </p:tav>
                                      </p:tavLst>
                                    </p:anim>
                                  </p:childTnLst>
                                </p:cTn>
                              </p:par>
                              <p:par>
                                <p:cTn id="90" presetID="26" presetClass="emph" presetSubtype="0" repeatCount="3000" fill="hold" nodeType="withEffect">
                                  <p:stCondLst>
                                    <p:cond delay="325"/>
                                  </p:stCondLst>
                                  <p:childTnLst>
                                    <p:animEffect transition="out" filter="fade">
                                      <p:cBhvr>
                                        <p:cTn id="91" dur="397" tmFilter="0, 0; .2, .5; .8, .5; 1, 0"/>
                                        <p:tgtEl>
                                          <p:spTgt spid="155"/>
                                        </p:tgtEl>
                                      </p:cBhvr>
                                    </p:animEffect>
                                    <p:animScale>
                                      <p:cBhvr>
                                        <p:cTn id="92" dur="198" autoRev="1" fill="hold"/>
                                        <p:tgtEl>
                                          <p:spTgt spid="155"/>
                                        </p:tgtEl>
                                      </p:cBhvr>
                                      <p:by x="105000" y="105000"/>
                                    </p:animScale>
                                  </p:childTnLst>
                                </p:cTn>
                              </p:par>
                              <p:par>
                                <p:cTn id="93" presetID="26" presetClass="emph" presetSubtype="0" repeatCount="3000" fill="hold" nodeType="withEffect">
                                  <p:stCondLst>
                                    <p:cond delay="643"/>
                                  </p:stCondLst>
                                  <p:childTnLst>
                                    <p:animEffect transition="out" filter="fade">
                                      <p:cBhvr>
                                        <p:cTn id="94" dur="397" tmFilter="0, 0; .2, .5; .8, .5; 1, 0"/>
                                        <p:tgtEl>
                                          <p:spTgt spid="158"/>
                                        </p:tgtEl>
                                      </p:cBhvr>
                                    </p:animEffect>
                                    <p:animScale>
                                      <p:cBhvr>
                                        <p:cTn id="95" dur="198" autoRev="1" fill="hold"/>
                                        <p:tgtEl>
                                          <p:spTgt spid="158"/>
                                        </p:tgtEl>
                                      </p:cBhvr>
                                      <p:by x="105000" y="105000"/>
                                    </p:animScale>
                                  </p:childTnLst>
                                </p:cTn>
                              </p:par>
                              <p:par>
                                <p:cTn id="96" presetID="23" presetClass="entr" presetSubtype="528" fill="hold" nodeType="withEffect">
                                  <p:stCondLst>
                                    <p:cond delay="643"/>
                                  </p:stCondLst>
                                  <p:childTnLst>
                                    <p:set>
                                      <p:cBhvr>
                                        <p:cTn id="97" dur="1" fill="hold">
                                          <p:stCondLst>
                                            <p:cond delay="0"/>
                                          </p:stCondLst>
                                        </p:cTn>
                                        <p:tgtEl>
                                          <p:spTgt spid="167"/>
                                        </p:tgtEl>
                                        <p:attrNameLst>
                                          <p:attrName>style.visibility</p:attrName>
                                        </p:attrNameLst>
                                      </p:cBhvr>
                                      <p:to>
                                        <p:strVal val="visible"/>
                                      </p:to>
                                    </p:set>
                                    <p:anim calcmode="lin" valueType="num">
                                      <p:cBhvr>
                                        <p:cTn id="98" dur="397" fill="hold"/>
                                        <p:tgtEl>
                                          <p:spTgt spid="167"/>
                                        </p:tgtEl>
                                        <p:attrNameLst>
                                          <p:attrName>ppt_w</p:attrName>
                                        </p:attrNameLst>
                                      </p:cBhvr>
                                      <p:tavLst>
                                        <p:tav tm="0">
                                          <p:val>
                                            <p:fltVal val="0"/>
                                          </p:val>
                                        </p:tav>
                                        <p:tav tm="100000">
                                          <p:val>
                                            <p:strVal val="#ppt_w"/>
                                          </p:val>
                                        </p:tav>
                                      </p:tavLst>
                                    </p:anim>
                                    <p:anim calcmode="lin" valueType="num">
                                      <p:cBhvr>
                                        <p:cTn id="99" dur="397" fill="hold"/>
                                        <p:tgtEl>
                                          <p:spTgt spid="167"/>
                                        </p:tgtEl>
                                        <p:attrNameLst>
                                          <p:attrName>ppt_h</p:attrName>
                                        </p:attrNameLst>
                                      </p:cBhvr>
                                      <p:tavLst>
                                        <p:tav tm="0">
                                          <p:val>
                                            <p:fltVal val="0"/>
                                          </p:val>
                                        </p:tav>
                                        <p:tav tm="100000">
                                          <p:val>
                                            <p:strVal val="#ppt_h"/>
                                          </p:val>
                                        </p:tav>
                                      </p:tavLst>
                                    </p:anim>
                                    <p:anim calcmode="lin" valueType="num">
                                      <p:cBhvr>
                                        <p:cTn id="100" dur="397" fill="hold"/>
                                        <p:tgtEl>
                                          <p:spTgt spid="167"/>
                                        </p:tgtEl>
                                        <p:attrNameLst>
                                          <p:attrName>ppt_x</p:attrName>
                                        </p:attrNameLst>
                                      </p:cBhvr>
                                      <p:tavLst>
                                        <p:tav tm="0">
                                          <p:val>
                                            <p:fltVal val="0.5"/>
                                          </p:val>
                                        </p:tav>
                                        <p:tav tm="100000">
                                          <p:val>
                                            <p:strVal val="#ppt_x"/>
                                          </p:val>
                                        </p:tav>
                                      </p:tavLst>
                                    </p:anim>
                                    <p:anim calcmode="lin" valueType="num">
                                      <p:cBhvr>
                                        <p:cTn id="101" dur="397" fill="hold"/>
                                        <p:tgtEl>
                                          <p:spTgt spid="167"/>
                                        </p:tgtEl>
                                        <p:attrNameLst>
                                          <p:attrName>ppt_y</p:attrName>
                                        </p:attrNameLst>
                                      </p:cBhvr>
                                      <p:tavLst>
                                        <p:tav tm="0">
                                          <p:val>
                                            <p:fltVal val="0.5"/>
                                          </p:val>
                                        </p:tav>
                                        <p:tav tm="100000">
                                          <p:val>
                                            <p:strVal val="#ppt_y"/>
                                          </p:val>
                                        </p:tav>
                                      </p:tavLst>
                                    </p:anim>
                                  </p:childTnLst>
                                </p:cTn>
                              </p:par>
                              <p:par>
                                <p:cTn id="102" presetID="23" presetClass="entr" presetSubtype="528" fill="hold" nodeType="withEffect">
                                  <p:stCondLst>
                                    <p:cond delay="238"/>
                                  </p:stCondLst>
                                  <p:childTnLst>
                                    <p:set>
                                      <p:cBhvr>
                                        <p:cTn id="103" dur="1" fill="hold">
                                          <p:stCondLst>
                                            <p:cond delay="0"/>
                                          </p:stCondLst>
                                        </p:cTn>
                                        <p:tgtEl>
                                          <p:spTgt spid="170"/>
                                        </p:tgtEl>
                                        <p:attrNameLst>
                                          <p:attrName>style.visibility</p:attrName>
                                        </p:attrNameLst>
                                      </p:cBhvr>
                                      <p:to>
                                        <p:strVal val="visible"/>
                                      </p:to>
                                    </p:set>
                                    <p:anim calcmode="lin" valueType="num">
                                      <p:cBhvr>
                                        <p:cTn id="104" dur="397" fill="hold"/>
                                        <p:tgtEl>
                                          <p:spTgt spid="170"/>
                                        </p:tgtEl>
                                        <p:attrNameLst>
                                          <p:attrName>ppt_w</p:attrName>
                                        </p:attrNameLst>
                                      </p:cBhvr>
                                      <p:tavLst>
                                        <p:tav tm="0">
                                          <p:val>
                                            <p:fltVal val="0"/>
                                          </p:val>
                                        </p:tav>
                                        <p:tav tm="100000">
                                          <p:val>
                                            <p:strVal val="#ppt_w"/>
                                          </p:val>
                                        </p:tav>
                                      </p:tavLst>
                                    </p:anim>
                                    <p:anim calcmode="lin" valueType="num">
                                      <p:cBhvr>
                                        <p:cTn id="105" dur="397" fill="hold"/>
                                        <p:tgtEl>
                                          <p:spTgt spid="170"/>
                                        </p:tgtEl>
                                        <p:attrNameLst>
                                          <p:attrName>ppt_h</p:attrName>
                                        </p:attrNameLst>
                                      </p:cBhvr>
                                      <p:tavLst>
                                        <p:tav tm="0">
                                          <p:val>
                                            <p:fltVal val="0"/>
                                          </p:val>
                                        </p:tav>
                                        <p:tav tm="100000">
                                          <p:val>
                                            <p:strVal val="#ppt_h"/>
                                          </p:val>
                                        </p:tav>
                                      </p:tavLst>
                                    </p:anim>
                                    <p:anim calcmode="lin" valueType="num">
                                      <p:cBhvr>
                                        <p:cTn id="106" dur="397" fill="hold"/>
                                        <p:tgtEl>
                                          <p:spTgt spid="170"/>
                                        </p:tgtEl>
                                        <p:attrNameLst>
                                          <p:attrName>ppt_x</p:attrName>
                                        </p:attrNameLst>
                                      </p:cBhvr>
                                      <p:tavLst>
                                        <p:tav tm="0">
                                          <p:val>
                                            <p:fltVal val="0.5"/>
                                          </p:val>
                                        </p:tav>
                                        <p:tav tm="100000">
                                          <p:val>
                                            <p:strVal val="#ppt_x"/>
                                          </p:val>
                                        </p:tav>
                                      </p:tavLst>
                                    </p:anim>
                                    <p:anim calcmode="lin" valueType="num">
                                      <p:cBhvr>
                                        <p:cTn id="107" dur="397" fill="hold"/>
                                        <p:tgtEl>
                                          <p:spTgt spid="170"/>
                                        </p:tgtEl>
                                        <p:attrNameLst>
                                          <p:attrName>ppt_y</p:attrName>
                                        </p:attrNameLst>
                                      </p:cBhvr>
                                      <p:tavLst>
                                        <p:tav tm="0">
                                          <p:val>
                                            <p:fltVal val="0.5"/>
                                          </p:val>
                                        </p:tav>
                                        <p:tav tm="100000">
                                          <p:val>
                                            <p:strVal val="#ppt_y"/>
                                          </p:val>
                                        </p:tav>
                                      </p:tavLst>
                                    </p:anim>
                                  </p:childTnLst>
                                </p:cTn>
                              </p:par>
                              <p:par>
                                <p:cTn id="108" presetID="23" presetClass="entr" presetSubtype="528" fill="hold" nodeType="withEffect">
                                  <p:stCondLst>
                                    <p:cond delay="556"/>
                                  </p:stCondLst>
                                  <p:childTnLst>
                                    <p:set>
                                      <p:cBhvr>
                                        <p:cTn id="109" dur="1" fill="hold">
                                          <p:stCondLst>
                                            <p:cond delay="0"/>
                                          </p:stCondLst>
                                        </p:cTn>
                                        <p:tgtEl>
                                          <p:spTgt spid="173"/>
                                        </p:tgtEl>
                                        <p:attrNameLst>
                                          <p:attrName>style.visibility</p:attrName>
                                        </p:attrNameLst>
                                      </p:cBhvr>
                                      <p:to>
                                        <p:strVal val="visible"/>
                                      </p:to>
                                    </p:set>
                                    <p:anim calcmode="lin" valueType="num">
                                      <p:cBhvr>
                                        <p:cTn id="110" dur="397" fill="hold"/>
                                        <p:tgtEl>
                                          <p:spTgt spid="173"/>
                                        </p:tgtEl>
                                        <p:attrNameLst>
                                          <p:attrName>ppt_w</p:attrName>
                                        </p:attrNameLst>
                                      </p:cBhvr>
                                      <p:tavLst>
                                        <p:tav tm="0">
                                          <p:val>
                                            <p:fltVal val="0"/>
                                          </p:val>
                                        </p:tav>
                                        <p:tav tm="100000">
                                          <p:val>
                                            <p:strVal val="#ppt_w"/>
                                          </p:val>
                                        </p:tav>
                                      </p:tavLst>
                                    </p:anim>
                                    <p:anim calcmode="lin" valueType="num">
                                      <p:cBhvr>
                                        <p:cTn id="111" dur="397" fill="hold"/>
                                        <p:tgtEl>
                                          <p:spTgt spid="173"/>
                                        </p:tgtEl>
                                        <p:attrNameLst>
                                          <p:attrName>ppt_h</p:attrName>
                                        </p:attrNameLst>
                                      </p:cBhvr>
                                      <p:tavLst>
                                        <p:tav tm="0">
                                          <p:val>
                                            <p:fltVal val="0"/>
                                          </p:val>
                                        </p:tav>
                                        <p:tav tm="100000">
                                          <p:val>
                                            <p:strVal val="#ppt_h"/>
                                          </p:val>
                                        </p:tav>
                                      </p:tavLst>
                                    </p:anim>
                                    <p:anim calcmode="lin" valueType="num">
                                      <p:cBhvr>
                                        <p:cTn id="112" dur="397" fill="hold"/>
                                        <p:tgtEl>
                                          <p:spTgt spid="173"/>
                                        </p:tgtEl>
                                        <p:attrNameLst>
                                          <p:attrName>ppt_x</p:attrName>
                                        </p:attrNameLst>
                                      </p:cBhvr>
                                      <p:tavLst>
                                        <p:tav tm="0">
                                          <p:val>
                                            <p:fltVal val="0.5"/>
                                          </p:val>
                                        </p:tav>
                                        <p:tav tm="100000">
                                          <p:val>
                                            <p:strVal val="#ppt_x"/>
                                          </p:val>
                                        </p:tav>
                                      </p:tavLst>
                                    </p:anim>
                                    <p:anim calcmode="lin" valueType="num">
                                      <p:cBhvr>
                                        <p:cTn id="113" dur="397" fill="hold"/>
                                        <p:tgtEl>
                                          <p:spTgt spid="173"/>
                                        </p:tgtEl>
                                        <p:attrNameLst>
                                          <p:attrName>ppt_y</p:attrName>
                                        </p:attrNameLst>
                                      </p:cBhvr>
                                      <p:tavLst>
                                        <p:tav tm="0">
                                          <p:val>
                                            <p:fltVal val="0.5"/>
                                          </p:val>
                                        </p:tav>
                                        <p:tav tm="100000">
                                          <p:val>
                                            <p:strVal val="#ppt_y"/>
                                          </p:val>
                                        </p:tav>
                                      </p:tavLst>
                                    </p:anim>
                                  </p:childTnLst>
                                </p:cTn>
                              </p:par>
                              <p:par>
                                <p:cTn id="114" presetID="23" presetClass="entr" presetSubtype="528" fill="hold" nodeType="withEffect">
                                  <p:stCondLst>
                                    <p:cond delay="238"/>
                                  </p:stCondLst>
                                  <p:childTnLst>
                                    <p:set>
                                      <p:cBhvr>
                                        <p:cTn id="115" dur="1" fill="hold">
                                          <p:stCondLst>
                                            <p:cond delay="0"/>
                                          </p:stCondLst>
                                        </p:cTn>
                                        <p:tgtEl>
                                          <p:spTgt spid="176"/>
                                        </p:tgtEl>
                                        <p:attrNameLst>
                                          <p:attrName>style.visibility</p:attrName>
                                        </p:attrNameLst>
                                      </p:cBhvr>
                                      <p:to>
                                        <p:strVal val="visible"/>
                                      </p:to>
                                    </p:set>
                                    <p:anim calcmode="lin" valueType="num">
                                      <p:cBhvr>
                                        <p:cTn id="116" dur="397" fill="hold"/>
                                        <p:tgtEl>
                                          <p:spTgt spid="176"/>
                                        </p:tgtEl>
                                        <p:attrNameLst>
                                          <p:attrName>ppt_w</p:attrName>
                                        </p:attrNameLst>
                                      </p:cBhvr>
                                      <p:tavLst>
                                        <p:tav tm="0">
                                          <p:val>
                                            <p:fltVal val="0"/>
                                          </p:val>
                                        </p:tav>
                                        <p:tav tm="100000">
                                          <p:val>
                                            <p:strVal val="#ppt_w"/>
                                          </p:val>
                                        </p:tav>
                                      </p:tavLst>
                                    </p:anim>
                                    <p:anim calcmode="lin" valueType="num">
                                      <p:cBhvr>
                                        <p:cTn id="117" dur="397" fill="hold"/>
                                        <p:tgtEl>
                                          <p:spTgt spid="176"/>
                                        </p:tgtEl>
                                        <p:attrNameLst>
                                          <p:attrName>ppt_h</p:attrName>
                                        </p:attrNameLst>
                                      </p:cBhvr>
                                      <p:tavLst>
                                        <p:tav tm="0">
                                          <p:val>
                                            <p:fltVal val="0"/>
                                          </p:val>
                                        </p:tav>
                                        <p:tav tm="100000">
                                          <p:val>
                                            <p:strVal val="#ppt_h"/>
                                          </p:val>
                                        </p:tav>
                                      </p:tavLst>
                                    </p:anim>
                                    <p:anim calcmode="lin" valueType="num">
                                      <p:cBhvr>
                                        <p:cTn id="118" dur="397" fill="hold"/>
                                        <p:tgtEl>
                                          <p:spTgt spid="176"/>
                                        </p:tgtEl>
                                        <p:attrNameLst>
                                          <p:attrName>ppt_x</p:attrName>
                                        </p:attrNameLst>
                                      </p:cBhvr>
                                      <p:tavLst>
                                        <p:tav tm="0">
                                          <p:val>
                                            <p:fltVal val="0.5"/>
                                          </p:val>
                                        </p:tav>
                                        <p:tav tm="100000">
                                          <p:val>
                                            <p:strVal val="#ppt_x"/>
                                          </p:val>
                                        </p:tav>
                                      </p:tavLst>
                                    </p:anim>
                                    <p:anim calcmode="lin" valueType="num">
                                      <p:cBhvr>
                                        <p:cTn id="119" dur="397" fill="hold"/>
                                        <p:tgtEl>
                                          <p:spTgt spid="176"/>
                                        </p:tgtEl>
                                        <p:attrNameLst>
                                          <p:attrName>ppt_y</p:attrName>
                                        </p:attrNameLst>
                                      </p:cBhvr>
                                      <p:tavLst>
                                        <p:tav tm="0">
                                          <p:val>
                                            <p:fltVal val="0.5"/>
                                          </p:val>
                                        </p:tav>
                                        <p:tav tm="100000">
                                          <p:val>
                                            <p:strVal val="#ppt_y"/>
                                          </p:val>
                                        </p:tav>
                                      </p:tavLst>
                                    </p:anim>
                                  </p:childTnLst>
                                </p:cTn>
                              </p:par>
                              <p:par>
                                <p:cTn id="120" presetID="23" presetClass="entr" presetSubtype="528" fill="hold" nodeType="withEffect">
                                  <p:stCondLst>
                                    <p:cond delay="238"/>
                                  </p:stCondLst>
                                  <p:childTnLst>
                                    <p:set>
                                      <p:cBhvr>
                                        <p:cTn id="121" dur="1" fill="hold">
                                          <p:stCondLst>
                                            <p:cond delay="0"/>
                                          </p:stCondLst>
                                        </p:cTn>
                                        <p:tgtEl>
                                          <p:spTgt spid="179"/>
                                        </p:tgtEl>
                                        <p:attrNameLst>
                                          <p:attrName>style.visibility</p:attrName>
                                        </p:attrNameLst>
                                      </p:cBhvr>
                                      <p:to>
                                        <p:strVal val="visible"/>
                                      </p:to>
                                    </p:set>
                                    <p:anim calcmode="lin" valueType="num">
                                      <p:cBhvr>
                                        <p:cTn id="122" dur="397" fill="hold"/>
                                        <p:tgtEl>
                                          <p:spTgt spid="179"/>
                                        </p:tgtEl>
                                        <p:attrNameLst>
                                          <p:attrName>ppt_w</p:attrName>
                                        </p:attrNameLst>
                                      </p:cBhvr>
                                      <p:tavLst>
                                        <p:tav tm="0">
                                          <p:val>
                                            <p:fltVal val="0"/>
                                          </p:val>
                                        </p:tav>
                                        <p:tav tm="100000">
                                          <p:val>
                                            <p:strVal val="#ppt_w"/>
                                          </p:val>
                                        </p:tav>
                                      </p:tavLst>
                                    </p:anim>
                                    <p:anim calcmode="lin" valueType="num">
                                      <p:cBhvr>
                                        <p:cTn id="123" dur="397" fill="hold"/>
                                        <p:tgtEl>
                                          <p:spTgt spid="179"/>
                                        </p:tgtEl>
                                        <p:attrNameLst>
                                          <p:attrName>ppt_h</p:attrName>
                                        </p:attrNameLst>
                                      </p:cBhvr>
                                      <p:tavLst>
                                        <p:tav tm="0">
                                          <p:val>
                                            <p:fltVal val="0"/>
                                          </p:val>
                                        </p:tav>
                                        <p:tav tm="100000">
                                          <p:val>
                                            <p:strVal val="#ppt_h"/>
                                          </p:val>
                                        </p:tav>
                                      </p:tavLst>
                                    </p:anim>
                                    <p:anim calcmode="lin" valueType="num">
                                      <p:cBhvr>
                                        <p:cTn id="124" dur="397" fill="hold"/>
                                        <p:tgtEl>
                                          <p:spTgt spid="179"/>
                                        </p:tgtEl>
                                        <p:attrNameLst>
                                          <p:attrName>ppt_x</p:attrName>
                                        </p:attrNameLst>
                                      </p:cBhvr>
                                      <p:tavLst>
                                        <p:tav tm="0">
                                          <p:val>
                                            <p:fltVal val="0.5"/>
                                          </p:val>
                                        </p:tav>
                                        <p:tav tm="100000">
                                          <p:val>
                                            <p:strVal val="#ppt_x"/>
                                          </p:val>
                                        </p:tav>
                                      </p:tavLst>
                                    </p:anim>
                                    <p:anim calcmode="lin" valueType="num">
                                      <p:cBhvr>
                                        <p:cTn id="125" dur="397" fill="hold"/>
                                        <p:tgtEl>
                                          <p:spTgt spid="179"/>
                                        </p:tgtEl>
                                        <p:attrNameLst>
                                          <p:attrName>ppt_y</p:attrName>
                                        </p:attrNameLst>
                                      </p:cBhvr>
                                      <p:tavLst>
                                        <p:tav tm="0">
                                          <p:val>
                                            <p:fltVal val="0.5"/>
                                          </p:val>
                                        </p:tav>
                                        <p:tav tm="100000">
                                          <p:val>
                                            <p:strVal val="#ppt_y"/>
                                          </p:val>
                                        </p:tav>
                                      </p:tavLst>
                                    </p:anim>
                                  </p:childTnLst>
                                </p:cTn>
                              </p:par>
                              <p:par>
                                <p:cTn id="126" presetID="23" presetClass="entr" presetSubtype="528" fill="hold" nodeType="withEffect">
                                  <p:stCondLst>
                                    <p:cond delay="476"/>
                                  </p:stCondLst>
                                  <p:childTnLst>
                                    <p:set>
                                      <p:cBhvr>
                                        <p:cTn id="127" dur="1" fill="hold">
                                          <p:stCondLst>
                                            <p:cond delay="0"/>
                                          </p:stCondLst>
                                        </p:cTn>
                                        <p:tgtEl>
                                          <p:spTgt spid="182"/>
                                        </p:tgtEl>
                                        <p:attrNameLst>
                                          <p:attrName>style.visibility</p:attrName>
                                        </p:attrNameLst>
                                      </p:cBhvr>
                                      <p:to>
                                        <p:strVal val="visible"/>
                                      </p:to>
                                    </p:set>
                                    <p:anim calcmode="lin" valueType="num">
                                      <p:cBhvr>
                                        <p:cTn id="128" dur="397" fill="hold"/>
                                        <p:tgtEl>
                                          <p:spTgt spid="182"/>
                                        </p:tgtEl>
                                        <p:attrNameLst>
                                          <p:attrName>ppt_w</p:attrName>
                                        </p:attrNameLst>
                                      </p:cBhvr>
                                      <p:tavLst>
                                        <p:tav tm="0">
                                          <p:val>
                                            <p:fltVal val="0"/>
                                          </p:val>
                                        </p:tav>
                                        <p:tav tm="100000">
                                          <p:val>
                                            <p:strVal val="#ppt_w"/>
                                          </p:val>
                                        </p:tav>
                                      </p:tavLst>
                                    </p:anim>
                                    <p:anim calcmode="lin" valueType="num">
                                      <p:cBhvr>
                                        <p:cTn id="129" dur="397" fill="hold"/>
                                        <p:tgtEl>
                                          <p:spTgt spid="182"/>
                                        </p:tgtEl>
                                        <p:attrNameLst>
                                          <p:attrName>ppt_h</p:attrName>
                                        </p:attrNameLst>
                                      </p:cBhvr>
                                      <p:tavLst>
                                        <p:tav tm="0">
                                          <p:val>
                                            <p:fltVal val="0"/>
                                          </p:val>
                                        </p:tav>
                                        <p:tav tm="100000">
                                          <p:val>
                                            <p:strVal val="#ppt_h"/>
                                          </p:val>
                                        </p:tav>
                                      </p:tavLst>
                                    </p:anim>
                                    <p:anim calcmode="lin" valueType="num">
                                      <p:cBhvr>
                                        <p:cTn id="130" dur="397" fill="hold"/>
                                        <p:tgtEl>
                                          <p:spTgt spid="182"/>
                                        </p:tgtEl>
                                        <p:attrNameLst>
                                          <p:attrName>ppt_x</p:attrName>
                                        </p:attrNameLst>
                                      </p:cBhvr>
                                      <p:tavLst>
                                        <p:tav tm="0">
                                          <p:val>
                                            <p:fltVal val="0.5"/>
                                          </p:val>
                                        </p:tav>
                                        <p:tav tm="100000">
                                          <p:val>
                                            <p:strVal val="#ppt_x"/>
                                          </p:val>
                                        </p:tav>
                                      </p:tavLst>
                                    </p:anim>
                                    <p:anim calcmode="lin" valueType="num">
                                      <p:cBhvr>
                                        <p:cTn id="131" dur="397" fill="hold"/>
                                        <p:tgtEl>
                                          <p:spTgt spid="182"/>
                                        </p:tgtEl>
                                        <p:attrNameLst>
                                          <p:attrName>ppt_y</p:attrName>
                                        </p:attrNameLst>
                                      </p:cBhvr>
                                      <p:tavLst>
                                        <p:tav tm="0">
                                          <p:val>
                                            <p:fltVal val="0.5"/>
                                          </p:val>
                                        </p:tav>
                                        <p:tav tm="100000">
                                          <p:val>
                                            <p:strVal val="#ppt_y"/>
                                          </p:val>
                                        </p:tav>
                                      </p:tavLst>
                                    </p:anim>
                                  </p:childTnLst>
                                </p:cTn>
                              </p:par>
                              <p:par>
                                <p:cTn id="132" presetID="26" presetClass="emph" presetSubtype="0" repeatCount="3000" fill="hold" nodeType="withEffect">
                                  <p:stCondLst>
                                    <p:cond delay="476"/>
                                  </p:stCondLst>
                                  <p:childTnLst>
                                    <p:animEffect transition="out" filter="fade">
                                      <p:cBhvr>
                                        <p:cTn id="133" dur="397" tmFilter="0, 0; .2, .5; .8, .5; 1, 0"/>
                                        <p:tgtEl>
                                          <p:spTgt spid="167"/>
                                        </p:tgtEl>
                                      </p:cBhvr>
                                    </p:animEffect>
                                    <p:animScale>
                                      <p:cBhvr>
                                        <p:cTn id="134" dur="198" autoRev="1" fill="hold"/>
                                        <p:tgtEl>
                                          <p:spTgt spid="167"/>
                                        </p:tgtEl>
                                      </p:cBhvr>
                                      <p:by x="105000" y="105000"/>
                                    </p:animScale>
                                  </p:childTnLst>
                                </p:cTn>
                              </p:par>
                              <p:par>
                                <p:cTn id="135" presetID="26" presetClass="emph" presetSubtype="0" repeatCount="3000" fill="hold" nodeType="withEffect">
                                  <p:stCondLst>
                                    <p:cond delay="564"/>
                                  </p:stCondLst>
                                  <p:childTnLst>
                                    <p:animEffect transition="out" filter="fade">
                                      <p:cBhvr>
                                        <p:cTn id="136" dur="397" tmFilter="0, 0; .2, .5; .8, .5; 1, 0"/>
                                        <p:tgtEl>
                                          <p:spTgt spid="179"/>
                                        </p:tgtEl>
                                      </p:cBhvr>
                                    </p:animEffect>
                                    <p:animScale>
                                      <p:cBhvr>
                                        <p:cTn id="137" dur="198" autoRev="1" fill="hold"/>
                                        <p:tgtEl>
                                          <p:spTgt spid="179"/>
                                        </p:tgtEl>
                                      </p:cBhvr>
                                      <p:by x="105000" y="105000"/>
                                    </p:animScale>
                                  </p:childTnLst>
                                </p:cTn>
                              </p:par>
                            </p:childTnLst>
                          </p:cTn>
                        </p:par>
                        <p:par>
                          <p:cTn id="138" fill="hold">
                            <p:stCondLst>
                              <p:cond delay="4000"/>
                            </p:stCondLst>
                            <p:childTnLst>
                              <p:par>
                                <p:cTn id="139" presetID="1" presetClass="entr" presetSubtype="0" fill="hold" grpId="0" nodeType="afterEffect">
                                  <p:stCondLst>
                                    <p:cond delay="0"/>
                                  </p:stCondLst>
                                  <p:childTnLst>
                                    <p:set>
                                      <p:cBhvr>
                                        <p:cTn id="140" dur="1" fill="hold">
                                          <p:stCondLst>
                                            <p:cond delay="4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bldLvl="0" autoUpdateAnimBg="0"/>
      <p:bldP spid="114" grpId="0" bldLvl="0" autoUpdateAnimBg="0"/>
      <p:bldP spid="115" grpId="0" bldLvl="0" autoUpdateAnimBg="0"/>
      <p:bldP spid="116" grpId="0" bldLvl="0" autoUpdateAnimBg="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圆角矩形 61"/>
          <p:cNvSpPr/>
          <p:nvPr>
            <p:custDataLst>
              <p:tags r:id="rId1"/>
            </p:custDataLst>
          </p:nvPr>
        </p:nvSpPr>
        <p:spPr>
          <a:xfrm>
            <a:off x="1192101" y="343170"/>
            <a:ext cx="6729384" cy="248329"/>
          </a:xfrm>
          <a:prstGeom prst="roundRect">
            <a:avLst>
              <a:gd name="adj" fmla="val 42270"/>
            </a:avLst>
          </a:prstGeom>
          <a:solidFill>
            <a:schemeClr val="accent2"/>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君来酒店集团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62"/>
          <p:cNvGrpSpPr/>
          <p:nvPr>
            <p:custDataLst>
              <p:tags r:id="rId2"/>
            </p:custDataLst>
          </p:nvPr>
        </p:nvGrpSpPr>
        <p:grpSpPr>
          <a:xfrm>
            <a:off x="2485443" y="157488"/>
            <a:ext cx="4142700" cy="584450"/>
            <a:chOff x="4058225" y="457936"/>
            <a:chExt cx="4142700" cy="584449"/>
          </a:xfrm>
        </p:grpSpPr>
        <p:grpSp>
          <p:nvGrpSpPr>
            <p:cNvPr id="3" name="组合 63"/>
            <p:cNvGrpSpPr/>
            <p:nvPr/>
          </p:nvGrpSpPr>
          <p:grpSpPr>
            <a:xfrm>
              <a:off x="4058225" y="457936"/>
              <a:ext cx="4142700" cy="584449"/>
              <a:chOff x="4261425" y="611634"/>
              <a:chExt cx="4142700" cy="584449"/>
            </a:xfrm>
          </p:grpSpPr>
          <p:sp>
            <p:nvSpPr>
              <p:cNvPr id="66" name="圆角矩形 65"/>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67" name="圆角矩形 66"/>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65" name="TextBox 5"/>
            <p:cNvSpPr txBox="1"/>
            <p:nvPr/>
          </p:nvSpPr>
          <p:spPr>
            <a:xfrm>
              <a:off x="5403110" y="530593"/>
              <a:ext cx="1441203" cy="461664"/>
            </a:xfrm>
            <a:prstGeom prst="rect">
              <a:avLst/>
            </a:prstGeom>
            <a:noFill/>
          </p:spPr>
          <p:txBody>
            <a:bodyPr wrap="square" rtlCol="0">
              <a:spAutoFit/>
            </a:bodyPr>
            <a:lstStyle/>
            <a:p>
              <a:r>
                <a:rPr lang="zh-CN" altLang="en-US" sz="2400" b="1" dirty="0" smtClean="0">
                  <a:solidFill>
                    <a:schemeClr val="accent2"/>
                  </a:solidFill>
                  <a:latin typeface="微软雅黑" panose="020B0503020204020204" charset="-122"/>
                  <a:ea typeface="微软雅黑" panose="020B0503020204020204" charset="-122"/>
                </a:rPr>
                <a:t>集团简介</a:t>
              </a:r>
              <a:endParaRPr lang="zh-CN" altLang="en-US" sz="2400" b="1" dirty="0">
                <a:solidFill>
                  <a:schemeClr val="accent2"/>
                </a:solidFill>
                <a:latin typeface="微软雅黑" panose="020B0503020204020204" charset="-122"/>
                <a:ea typeface="微软雅黑" panose="020B0503020204020204" charset="-122"/>
              </a:endParaRPr>
            </a:p>
          </p:txBody>
        </p:sp>
      </p:grpSp>
      <p:sp>
        <p:nvSpPr>
          <p:cNvPr id="23" name="圆角矩形 22"/>
          <p:cNvSpPr/>
          <p:nvPr/>
        </p:nvSpPr>
        <p:spPr>
          <a:xfrm>
            <a:off x="1104900" y="1343025"/>
            <a:ext cx="6857999" cy="3495675"/>
          </a:xfrm>
          <a:prstGeom prst="roundRect">
            <a:avLst/>
          </a:prstGeom>
          <a:noFill/>
          <a:ln w="38100">
            <a:solidFill>
              <a:schemeClr val="accent2">
                <a:lumMod val="75000"/>
              </a:schemeClr>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Impact" panose="020B0806030902050204" pitchFamily="34" charset="0"/>
              <a:ea typeface="微软雅黑" panose="020B0503020204020204" charset="-122"/>
            </a:endParaRPr>
          </a:p>
        </p:txBody>
      </p:sp>
      <p:sp>
        <p:nvSpPr>
          <p:cNvPr id="24" name="文本框 23"/>
          <p:cNvSpPr txBox="1"/>
          <p:nvPr/>
        </p:nvSpPr>
        <p:spPr>
          <a:xfrm>
            <a:off x="1457325" y="1638301"/>
            <a:ext cx="6115050" cy="3170099"/>
          </a:xfrm>
          <a:prstGeom prst="rect">
            <a:avLst/>
          </a:prstGeom>
          <a:noFill/>
        </p:spPr>
        <p:txBody>
          <a:bodyPr wrap="square" rtlCol="0">
            <a:spAutoFit/>
          </a:bodyPr>
          <a:lstStyle/>
          <a:p>
            <a:pPr indent="457200" fontAlgn="base">
              <a:lnSpc>
                <a:spcPts val="4000"/>
              </a:lnSpc>
              <a:spcBef>
                <a:spcPct val="0"/>
              </a:spcBef>
              <a:spcAft>
                <a:spcPct val="0"/>
              </a:spcAft>
            </a:pPr>
            <a:r>
              <a:rPr lang="zh-CN" altLang="en-US" dirty="0" smtClean="0">
                <a:latin typeface="微软雅黑" panose="020B0503020204020204" charset="-122"/>
                <a:ea typeface="微软雅黑" panose="020B0503020204020204" charset="-122"/>
                <a:sym typeface="Gill Sans" charset="0"/>
              </a:rPr>
              <a:t>君来酒店集团发源于无锡湖滨饭店，经过四十多年的发展，集团现拥有君来世尊酒店（五星）、君来湖滨饭店（五星）、太湖饭店（五星）、君来洲际酒店（五星）、灵山君来波罗蜜多酒店（五星）、君来梁溪饭店、君来人民大会堂、君来珍宝壹号、君来广场、君来科技、君来文博之家、灵山君来酒管公司等数家全资、控股、管理企业。君来酒店集团已发展成为长三角地区最具综合竞争力的旅游饭店集团企业之一。</a:t>
            </a:r>
            <a:endParaRPr lang="en-US" altLang="zh-CN" dirty="0">
              <a:latin typeface="微软雅黑" panose="020B0503020204020204" charset="-122"/>
              <a:ea typeface="微软雅黑" panose="020B0503020204020204" charset="-122"/>
              <a:cs typeface="Lato Light" charset="0"/>
              <a:sym typeface="Lato Light" charset="0"/>
            </a:endParaRPr>
          </a:p>
        </p:txBody>
      </p:sp>
      <p:grpSp>
        <p:nvGrpSpPr>
          <p:cNvPr id="4" name="组合 24"/>
          <p:cNvGrpSpPr/>
          <p:nvPr/>
        </p:nvGrpSpPr>
        <p:grpSpPr>
          <a:xfrm>
            <a:off x="7336772" y="1148387"/>
            <a:ext cx="520192" cy="520192"/>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27" name="椭圆 26"/>
            <p:cNvSpPr/>
            <p:nvPr/>
          </p:nvSpPr>
          <p:spPr>
            <a:xfrm>
              <a:off x="392112" y="760412"/>
              <a:ext cx="3825874" cy="3825874"/>
            </a:xfrm>
            <a:prstGeom prst="ellipse">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27"/>
          <p:cNvGrpSpPr/>
          <p:nvPr/>
        </p:nvGrpSpPr>
        <p:grpSpPr>
          <a:xfrm>
            <a:off x="2394339" y="1222347"/>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0" name="椭圆 29"/>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6" name="组合 30"/>
          <p:cNvGrpSpPr/>
          <p:nvPr/>
        </p:nvGrpSpPr>
        <p:grpSpPr>
          <a:xfrm>
            <a:off x="2220375" y="1048565"/>
            <a:ext cx="158438" cy="158438"/>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3" name="椭圆 32"/>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33"/>
          <p:cNvGrpSpPr/>
          <p:nvPr/>
        </p:nvGrpSpPr>
        <p:grpSpPr>
          <a:xfrm>
            <a:off x="821229" y="1343347"/>
            <a:ext cx="520192" cy="520192"/>
            <a:chOff x="304800" y="673100"/>
            <a:chExt cx="4000500" cy="4000500"/>
          </a:xfrm>
          <a:solidFill>
            <a:schemeClr val="accent6">
              <a:lumMod val="75000"/>
            </a:schemeClr>
          </a:solidFill>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6" name="椭圆 35"/>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36"/>
          <p:cNvGrpSpPr/>
          <p:nvPr/>
        </p:nvGrpSpPr>
        <p:grpSpPr>
          <a:xfrm>
            <a:off x="2093434" y="1217101"/>
            <a:ext cx="252491" cy="252491"/>
            <a:chOff x="304800" y="673100"/>
            <a:chExt cx="4000500" cy="4000500"/>
          </a:xfrm>
          <a:solidFill>
            <a:schemeClr val="accent2">
              <a:lumMod val="75000"/>
            </a:schemeClr>
          </a:solidFill>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39" name="椭圆 38"/>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9" name="组合 39"/>
          <p:cNvGrpSpPr/>
          <p:nvPr/>
        </p:nvGrpSpPr>
        <p:grpSpPr>
          <a:xfrm>
            <a:off x="1312044" y="1014300"/>
            <a:ext cx="529075" cy="529075"/>
            <a:chOff x="304800" y="673100"/>
            <a:chExt cx="4000500" cy="4000500"/>
          </a:xfrm>
          <a:solidFill>
            <a:schemeClr val="accent3"/>
          </a:solidFill>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2" name="椭圆 41"/>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0" name="组合 42"/>
          <p:cNvGrpSpPr/>
          <p:nvPr/>
        </p:nvGrpSpPr>
        <p:grpSpPr>
          <a:xfrm>
            <a:off x="7723725" y="1581275"/>
            <a:ext cx="316877" cy="316877"/>
            <a:chOff x="304800" y="673100"/>
            <a:chExt cx="4000500" cy="4000500"/>
          </a:xfrm>
          <a:solidFill>
            <a:schemeClr val="accent3"/>
          </a:solidFill>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45" name="椭圆 44"/>
            <p:cNvSpPr/>
            <p:nvPr/>
          </p:nvSpPr>
          <p:spPr>
            <a:xfrm>
              <a:off x="392112" y="760412"/>
              <a:ext cx="3825874" cy="3825874"/>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Tree>
  </p:cSld>
  <p:clrMapOvr>
    <a:masterClrMapping/>
  </p:clrMapOvr>
  <p:transition spd="slow"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Vertical)">
                                      <p:cBhvr>
                                        <p:cTn id="7" dur="397"/>
                                        <p:tgtEl>
                                          <p:spTgt spid="6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97" fill="hold"/>
                                        <p:tgtEl>
                                          <p:spTgt spid="2"/>
                                        </p:tgtEl>
                                        <p:attrNameLst>
                                          <p:attrName>ppt_x</p:attrName>
                                        </p:attrNameLst>
                                      </p:cBhvr>
                                      <p:tavLst>
                                        <p:tav tm="0">
                                          <p:val>
                                            <p:strVal val="1+#ppt_w/2"/>
                                          </p:val>
                                        </p:tav>
                                        <p:tav tm="100000">
                                          <p:val>
                                            <p:strVal val="#ppt_x"/>
                                          </p:val>
                                        </p:tav>
                                      </p:tavLst>
                                    </p:anim>
                                    <p:anim calcmode="lin" valueType="num">
                                      <p:cBhvr additive="base">
                                        <p:cTn id="12" dur="397"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159"/>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397"/>
                                        <p:tgtEl>
                                          <p:spTgt spid="23"/>
                                        </p:tgtEl>
                                      </p:cBhvr>
                                    </p:animEffect>
                                  </p:childTnLst>
                                </p:cTn>
                              </p:par>
                            </p:childTnLst>
                          </p:cTn>
                        </p:par>
                        <p:par>
                          <p:cTn id="17" fill="hold">
                            <p:stCondLst>
                              <p:cond delay="1659"/>
                            </p:stCondLst>
                            <p:childTnLst>
                              <p:par>
                                <p:cTn id="18" presetID="16" presetClass="entr" presetSubtype="37"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794"/>
                                        <p:tgtEl>
                                          <p:spTgt spid="24"/>
                                        </p:tgtEl>
                                      </p:cBhvr>
                                    </p:animEffect>
                                  </p:childTnLst>
                                </p:cTn>
                              </p:par>
                              <p:par>
                                <p:cTn id="21" presetID="23" presetClass="entr" presetSubtype="528" fill="hold" nodeType="withEffect">
                                  <p:stCondLst>
                                    <p:cond delay="238"/>
                                  </p:stCondLst>
                                  <p:childTnLst>
                                    <p:set>
                                      <p:cBhvr>
                                        <p:cTn id="22" dur="1" fill="hold">
                                          <p:stCondLst>
                                            <p:cond delay="0"/>
                                          </p:stCondLst>
                                        </p:cTn>
                                        <p:tgtEl>
                                          <p:spTgt spid="4"/>
                                        </p:tgtEl>
                                        <p:attrNameLst>
                                          <p:attrName>style.visibility</p:attrName>
                                        </p:attrNameLst>
                                      </p:cBhvr>
                                      <p:to>
                                        <p:strVal val="visible"/>
                                      </p:to>
                                    </p:set>
                                    <p:anim calcmode="lin" valueType="num">
                                      <p:cBhvr>
                                        <p:cTn id="23" dur="397" fill="hold"/>
                                        <p:tgtEl>
                                          <p:spTgt spid="4"/>
                                        </p:tgtEl>
                                        <p:attrNameLst>
                                          <p:attrName>ppt_w</p:attrName>
                                        </p:attrNameLst>
                                      </p:cBhvr>
                                      <p:tavLst>
                                        <p:tav tm="0">
                                          <p:val>
                                            <p:fltVal val="0"/>
                                          </p:val>
                                        </p:tav>
                                        <p:tav tm="100000">
                                          <p:val>
                                            <p:strVal val="#ppt_w"/>
                                          </p:val>
                                        </p:tav>
                                      </p:tavLst>
                                    </p:anim>
                                    <p:anim calcmode="lin" valueType="num">
                                      <p:cBhvr>
                                        <p:cTn id="24" dur="397" fill="hold"/>
                                        <p:tgtEl>
                                          <p:spTgt spid="4"/>
                                        </p:tgtEl>
                                        <p:attrNameLst>
                                          <p:attrName>ppt_h</p:attrName>
                                        </p:attrNameLst>
                                      </p:cBhvr>
                                      <p:tavLst>
                                        <p:tav tm="0">
                                          <p:val>
                                            <p:fltVal val="0"/>
                                          </p:val>
                                        </p:tav>
                                        <p:tav tm="100000">
                                          <p:val>
                                            <p:strVal val="#ppt_h"/>
                                          </p:val>
                                        </p:tav>
                                      </p:tavLst>
                                    </p:anim>
                                    <p:anim calcmode="lin" valueType="num">
                                      <p:cBhvr>
                                        <p:cTn id="25" dur="397" fill="hold"/>
                                        <p:tgtEl>
                                          <p:spTgt spid="4"/>
                                        </p:tgtEl>
                                        <p:attrNameLst>
                                          <p:attrName>ppt_x</p:attrName>
                                        </p:attrNameLst>
                                      </p:cBhvr>
                                      <p:tavLst>
                                        <p:tav tm="0">
                                          <p:val>
                                            <p:fltVal val="0.5"/>
                                          </p:val>
                                        </p:tav>
                                        <p:tav tm="100000">
                                          <p:val>
                                            <p:strVal val="#ppt_x"/>
                                          </p:val>
                                        </p:tav>
                                      </p:tavLst>
                                    </p:anim>
                                    <p:anim calcmode="lin" valueType="num">
                                      <p:cBhvr>
                                        <p:cTn id="26" dur="397" fill="hold"/>
                                        <p:tgtEl>
                                          <p:spTgt spid="4"/>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476"/>
                                  </p:stCondLst>
                                  <p:childTnLst>
                                    <p:set>
                                      <p:cBhvr>
                                        <p:cTn id="28" dur="1" fill="hold">
                                          <p:stCondLst>
                                            <p:cond delay="0"/>
                                          </p:stCondLst>
                                        </p:cTn>
                                        <p:tgtEl>
                                          <p:spTgt spid="5"/>
                                        </p:tgtEl>
                                        <p:attrNameLst>
                                          <p:attrName>style.visibility</p:attrName>
                                        </p:attrNameLst>
                                      </p:cBhvr>
                                      <p:to>
                                        <p:strVal val="visible"/>
                                      </p:to>
                                    </p:set>
                                    <p:anim calcmode="lin" valueType="num">
                                      <p:cBhvr>
                                        <p:cTn id="29" dur="397" fill="hold"/>
                                        <p:tgtEl>
                                          <p:spTgt spid="5"/>
                                        </p:tgtEl>
                                        <p:attrNameLst>
                                          <p:attrName>ppt_w</p:attrName>
                                        </p:attrNameLst>
                                      </p:cBhvr>
                                      <p:tavLst>
                                        <p:tav tm="0">
                                          <p:val>
                                            <p:fltVal val="0"/>
                                          </p:val>
                                        </p:tav>
                                        <p:tav tm="100000">
                                          <p:val>
                                            <p:strVal val="#ppt_w"/>
                                          </p:val>
                                        </p:tav>
                                      </p:tavLst>
                                    </p:anim>
                                    <p:anim calcmode="lin" valueType="num">
                                      <p:cBhvr>
                                        <p:cTn id="30" dur="397" fill="hold"/>
                                        <p:tgtEl>
                                          <p:spTgt spid="5"/>
                                        </p:tgtEl>
                                        <p:attrNameLst>
                                          <p:attrName>ppt_h</p:attrName>
                                        </p:attrNameLst>
                                      </p:cBhvr>
                                      <p:tavLst>
                                        <p:tav tm="0">
                                          <p:val>
                                            <p:fltVal val="0"/>
                                          </p:val>
                                        </p:tav>
                                        <p:tav tm="100000">
                                          <p:val>
                                            <p:strVal val="#ppt_h"/>
                                          </p:val>
                                        </p:tav>
                                      </p:tavLst>
                                    </p:anim>
                                    <p:anim calcmode="lin" valueType="num">
                                      <p:cBhvr>
                                        <p:cTn id="31" dur="397" fill="hold"/>
                                        <p:tgtEl>
                                          <p:spTgt spid="5"/>
                                        </p:tgtEl>
                                        <p:attrNameLst>
                                          <p:attrName>ppt_x</p:attrName>
                                        </p:attrNameLst>
                                      </p:cBhvr>
                                      <p:tavLst>
                                        <p:tav tm="0">
                                          <p:val>
                                            <p:fltVal val="0.5"/>
                                          </p:val>
                                        </p:tav>
                                        <p:tav tm="100000">
                                          <p:val>
                                            <p:strVal val="#ppt_x"/>
                                          </p:val>
                                        </p:tav>
                                      </p:tavLst>
                                    </p:anim>
                                    <p:anim calcmode="lin" valueType="num">
                                      <p:cBhvr>
                                        <p:cTn id="32" dur="397" fill="hold"/>
                                        <p:tgtEl>
                                          <p:spTgt spid="5"/>
                                        </p:tgtEl>
                                        <p:attrNameLst>
                                          <p:attrName>ppt_y</p:attrName>
                                        </p:attrNameLst>
                                      </p:cBhvr>
                                      <p:tavLst>
                                        <p:tav tm="0">
                                          <p:val>
                                            <p:fltVal val="0.5"/>
                                          </p:val>
                                        </p:tav>
                                        <p:tav tm="100000">
                                          <p:val>
                                            <p:strVal val="#ppt_y"/>
                                          </p:val>
                                        </p:tav>
                                      </p:tavLst>
                                    </p:anim>
                                  </p:childTnLst>
                                </p:cTn>
                              </p:par>
                              <p:par>
                                <p:cTn id="33" presetID="23" presetClass="entr" presetSubtype="528" fill="hold" nodeType="withEffect">
                                  <p:stCondLst>
                                    <p:cond delay="476"/>
                                  </p:stCondLst>
                                  <p:childTnLst>
                                    <p:set>
                                      <p:cBhvr>
                                        <p:cTn id="34" dur="1" fill="hold">
                                          <p:stCondLst>
                                            <p:cond delay="0"/>
                                          </p:stCondLst>
                                        </p:cTn>
                                        <p:tgtEl>
                                          <p:spTgt spid="6"/>
                                        </p:tgtEl>
                                        <p:attrNameLst>
                                          <p:attrName>style.visibility</p:attrName>
                                        </p:attrNameLst>
                                      </p:cBhvr>
                                      <p:to>
                                        <p:strVal val="visible"/>
                                      </p:to>
                                    </p:set>
                                    <p:anim calcmode="lin" valueType="num">
                                      <p:cBhvr>
                                        <p:cTn id="35" dur="397" fill="hold"/>
                                        <p:tgtEl>
                                          <p:spTgt spid="6"/>
                                        </p:tgtEl>
                                        <p:attrNameLst>
                                          <p:attrName>ppt_w</p:attrName>
                                        </p:attrNameLst>
                                      </p:cBhvr>
                                      <p:tavLst>
                                        <p:tav tm="0">
                                          <p:val>
                                            <p:fltVal val="0"/>
                                          </p:val>
                                        </p:tav>
                                        <p:tav tm="100000">
                                          <p:val>
                                            <p:strVal val="#ppt_w"/>
                                          </p:val>
                                        </p:tav>
                                      </p:tavLst>
                                    </p:anim>
                                    <p:anim calcmode="lin" valueType="num">
                                      <p:cBhvr>
                                        <p:cTn id="36" dur="397" fill="hold"/>
                                        <p:tgtEl>
                                          <p:spTgt spid="6"/>
                                        </p:tgtEl>
                                        <p:attrNameLst>
                                          <p:attrName>ppt_h</p:attrName>
                                        </p:attrNameLst>
                                      </p:cBhvr>
                                      <p:tavLst>
                                        <p:tav tm="0">
                                          <p:val>
                                            <p:fltVal val="0"/>
                                          </p:val>
                                        </p:tav>
                                        <p:tav tm="100000">
                                          <p:val>
                                            <p:strVal val="#ppt_h"/>
                                          </p:val>
                                        </p:tav>
                                      </p:tavLst>
                                    </p:anim>
                                    <p:anim calcmode="lin" valueType="num">
                                      <p:cBhvr>
                                        <p:cTn id="37" dur="397" fill="hold"/>
                                        <p:tgtEl>
                                          <p:spTgt spid="6"/>
                                        </p:tgtEl>
                                        <p:attrNameLst>
                                          <p:attrName>ppt_x</p:attrName>
                                        </p:attrNameLst>
                                      </p:cBhvr>
                                      <p:tavLst>
                                        <p:tav tm="0">
                                          <p:val>
                                            <p:fltVal val="0.5"/>
                                          </p:val>
                                        </p:tav>
                                        <p:tav tm="100000">
                                          <p:val>
                                            <p:strVal val="#ppt_x"/>
                                          </p:val>
                                        </p:tav>
                                      </p:tavLst>
                                    </p:anim>
                                    <p:anim calcmode="lin" valueType="num">
                                      <p:cBhvr>
                                        <p:cTn id="38" dur="397" fill="hold"/>
                                        <p:tgtEl>
                                          <p:spTgt spid="6"/>
                                        </p:tgtEl>
                                        <p:attrNameLst>
                                          <p:attrName>ppt_y</p:attrName>
                                        </p:attrNameLst>
                                      </p:cBhvr>
                                      <p:tavLst>
                                        <p:tav tm="0">
                                          <p:val>
                                            <p:fltVal val="0.5"/>
                                          </p:val>
                                        </p:tav>
                                        <p:tav tm="100000">
                                          <p:val>
                                            <p:strVal val="#ppt_y"/>
                                          </p:val>
                                        </p:tav>
                                      </p:tavLst>
                                    </p:anim>
                                  </p:childTnLst>
                                </p:cTn>
                              </p:par>
                              <p:par>
                                <p:cTn id="39" presetID="26" presetClass="emph" presetSubtype="0" repeatCount="3000" fill="hold" nodeType="withEffect">
                                  <p:stCondLst>
                                    <p:cond delay="643"/>
                                  </p:stCondLst>
                                  <p:childTnLst>
                                    <p:animEffect transition="out" filter="fade">
                                      <p:cBhvr>
                                        <p:cTn id="40" dur="397" tmFilter="0, 0; .2, .5; .8, .5; 1, 0"/>
                                        <p:tgtEl>
                                          <p:spTgt spid="4"/>
                                        </p:tgtEl>
                                      </p:cBhvr>
                                    </p:animEffect>
                                    <p:animScale>
                                      <p:cBhvr>
                                        <p:cTn id="41" dur="198" autoRev="1" fill="hold"/>
                                        <p:tgtEl>
                                          <p:spTgt spid="4"/>
                                        </p:tgtEl>
                                      </p:cBhvr>
                                      <p:by x="105000" y="105000"/>
                                    </p:animScale>
                                  </p:childTnLst>
                                </p:cTn>
                              </p:par>
                              <p:par>
                                <p:cTn id="42" presetID="23" presetClass="entr" presetSubtype="528" fill="hold" nodeType="withEffect">
                                  <p:stCondLst>
                                    <p:cond delay="238"/>
                                  </p:stCondLst>
                                  <p:childTnLst>
                                    <p:set>
                                      <p:cBhvr>
                                        <p:cTn id="43" dur="1" fill="hold">
                                          <p:stCondLst>
                                            <p:cond delay="0"/>
                                          </p:stCondLst>
                                        </p:cTn>
                                        <p:tgtEl>
                                          <p:spTgt spid="7"/>
                                        </p:tgtEl>
                                        <p:attrNameLst>
                                          <p:attrName>style.visibility</p:attrName>
                                        </p:attrNameLst>
                                      </p:cBhvr>
                                      <p:to>
                                        <p:strVal val="visible"/>
                                      </p:to>
                                    </p:set>
                                    <p:anim calcmode="lin" valueType="num">
                                      <p:cBhvr>
                                        <p:cTn id="44" dur="397" fill="hold"/>
                                        <p:tgtEl>
                                          <p:spTgt spid="7"/>
                                        </p:tgtEl>
                                        <p:attrNameLst>
                                          <p:attrName>ppt_w</p:attrName>
                                        </p:attrNameLst>
                                      </p:cBhvr>
                                      <p:tavLst>
                                        <p:tav tm="0">
                                          <p:val>
                                            <p:fltVal val="0"/>
                                          </p:val>
                                        </p:tav>
                                        <p:tav tm="100000">
                                          <p:val>
                                            <p:strVal val="#ppt_w"/>
                                          </p:val>
                                        </p:tav>
                                      </p:tavLst>
                                    </p:anim>
                                    <p:anim calcmode="lin" valueType="num">
                                      <p:cBhvr>
                                        <p:cTn id="45" dur="397" fill="hold"/>
                                        <p:tgtEl>
                                          <p:spTgt spid="7"/>
                                        </p:tgtEl>
                                        <p:attrNameLst>
                                          <p:attrName>ppt_h</p:attrName>
                                        </p:attrNameLst>
                                      </p:cBhvr>
                                      <p:tavLst>
                                        <p:tav tm="0">
                                          <p:val>
                                            <p:fltVal val="0"/>
                                          </p:val>
                                        </p:tav>
                                        <p:tav tm="100000">
                                          <p:val>
                                            <p:strVal val="#ppt_h"/>
                                          </p:val>
                                        </p:tav>
                                      </p:tavLst>
                                    </p:anim>
                                    <p:anim calcmode="lin" valueType="num">
                                      <p:cBhvr>
                                        <p:cTn id="46" dur="397" fill="hold"/>
                                        <p:tgtEl>
                                          <p:spTgt spid="7"/>
                                        </p:tgtEl>
                                        <p:attrNameLst>
                                          <p:attrName>ppt_x</p:attrName>
                                        </p:attrNameLst>
                                      </p:cBhvr>
                                      <p:tavLst>
                                        <p:tav tm="0">
                                          <p:val>
                                            <p:fltVal val="0.5"/>
                                          </p:val>
                                        </p:tav>
                                        <p:tav tm="100000">
                                          <p:val>
                                            <p:strVal val="#ppt_x"/>
                                          </p:val>
                                        </p:tav>
                                      </p:tavLst>
                                    </p:anim>
                                    <p:anim calcmode="lin" valueType="num">
                                      <p:cBhvr>
                                        <p:cTn id="47" dur="397" fill="hold"/>
                                        <p:tgtEl>
                                          <p:spTgt spid="7"/>
                                        </p:tgtEl>
                                        <p:attrNameLst>
                                          <p:attrName>ppt_y</p:attrName>
                                        </p:attrNameLst>
                                      </p:cBhvr>
                                      <p:tavLst>
                                        <p:tav tm="0">
                                          <p:val>
                                            <p:fltVal val="0.5"/>
                                          </p:val>
                                        </p:tav>
                                        <p:tav tm="100000">
                                          <p:val>
                                            <p:strVal val="#ppt_y"/>
                                          </p:val>
                                        </p:tav>
                                      </p:tavLst>
                                    </p:anim>
                                  </p:childTnLst>
                                </p:cTn>
                              </p:par>
                              <p:par>
                                <p:cTn id="48" presetID="26" presetClass="emph" presetSubtype="0" repeatCount="3000" fill="hold" nodeType="withEffect">
                                  <p:stCondLst>
                                    <p:cond delay="643"/>
                                  </p:stCondLst>
                                  <p:childTnLst>
                                    <p:animEffect transition="out" filter="fade">
                                      <p:cBhvr>
                                        <p:cTn id="49" dur="397" tmFilter="0, 0; .2, .5; .8, .5; 1, 0"/>
                                        <p:tgtEl>
                                          <p:spTgt spid="7"/>
                                        </p:tgtEl>
                                      </p:cBhvr>
                                    </p:animEffect>
                                    <p:animScale>
                                      <p:cBhvr>
                                        <p:cTn id="50" dur="198" autoRev="1" fill="hold"/>
                                        <p:tgtEl>
                                          <p:spTgt spid="7"/>
                                        </p:tgtEl>
                                      </p:cBhvr>
                                      <p:by x="105000" y="105000"/>
                                    </p:animScale>
                                  </p:childTnLst>
                                </p:cTn>
                              </p:par>
                              <p:par>
                                <p:cTn id="51" presetID="23" presetClass="entr" presetSubtype="528" fill="hold" nodeType="withEffect">
                                  <p:stCondLst>
                                    <p:cond delay="476"/>
                                  </p:stCondLst>
                                  <p:childTnLst>
                                    <p:set>
                                      <p:cBhvr>
                                        <p:cTn id="52" dur="1" fill="hold">
                                          <p:stCondLst>
                                            <p:cond delay="0"/>
                                          </p:stCondLst>
                                        </p:cTn>
                                        <p:tgtEl>
                                          <p:spTgt spid="8"/>
                                        </p:tgtEl>
                                        <p:attrNameLst>
                                          <p:attrName>style.visibility</p:attrName>
                                        </p:attrNameLst>
                                      </p:cBhvr>
                                      <p:to>
                                        <p:strVal val="visible"/>
                                      </p:to>
                                    </p:set>
                                    <p:anim calcmode="lin" valueType="num">
                                      <p:cBhvr>
                                        <p:cTn id="53" dur="397" fill="hold"/>
                                        <p:tgtEl>
                                          <p:spTgt spid="8"/>
                                        </p:tgtEl>
                                        <p:attrNameLst>
                                          <p:attrName>ppt_w</p:attrName>
                                        </p:attrNameLst>
                                      </p:cBhvr>
                                      <p:tavLst>
                                        <p:tav tm="0">
                                          <p:val>
                                            <p:fltVal val="0"/>
                                          </p:val>
                                        </p:tav>
                                        <p:tav tm="100000">
                                          <p:val>
                                            <p:strVal val="#ppt_w"/>
                                          </p:val>
                                        </p:tav>
                                      </p:tavLst>
                                    </p:anim>
                                    <p:anim calcmode="lin" valueType="num">
                                      <p:cBhvr>
                                        <p:cTn id="54" dur="397" fill="hold"/>
                                        <p:tgtEl>
                                          <p:spTgt spid="8"/>
                                        </p:tgtEl>
                                        <p:attrNameLst>
                                          <p:attrName>ppt_h</p:attrName>
                                        </p:attrNameLst>
                                      </p:cBhvr>
                                      <p:tavLst>
                                        <p:tav tm="0">
                                          <p:val>
                                            <p:fltVal val="0"/>
                                          </p:val>
                                        </p:tav>
                                        <p:tav tm="100000">
                                          <p:val>
                                            <p:strVal val="#ppt_h"/>
                                          </p:val>
                                        </p:tav>
                                      </p:tavLst>
                                    </p:anim>
                                    <p:anim calcmode="lin" valueType="num">
                                      <p:cBhvr>
                                        <p:cTn id="55" dur="397" fill="hold"/>
                                        <p:tgtEl>
                                          <p:spTgt spid="8"/>
                                        </p:tgtEl>
                                        <p:attrNameLst>
                                          <p:attrName>ppt_x</p:attrName>
                                        </p:attrNameLst>
                                      </p:cBhvr>
                                      <p:tavLst>
                                        <p:tav tm="0">
                                          <p:val>
                                            <p:fltVal val="0.5"/>
                                          </p:val>
                                        </p:tav>
                                        <p:tav tm="100000">
                                          <p:val>
                                            <p:strVal val="#ppt_x"/>
                                          </p:val>
                                        </p:tav>
                                      </p:tavLst>
                                    </p:anim>
                                    <p:anim calcmode="lin" valueType="num">
                                      <p:cBhvr>
                                        <p:cTn id="56" dur="397" fill="hold"/>
                                        <p:tgtEl>
                                          <p:spTgt spid="8"/>
                                        </p:tgtEl>
                                        <p:attrNameLst>
                                          <p:attrName>ppt_y</p:attrName>
                                        </p:attrNameLst>
                                      </p:cBhvr>
                                      <p:tavLst>
                                        <p:tav tm="0">
                                          <p:val>
                                            <p:fltVal val="0.5"/>
                                          </p:val>
                                        </p:tav>
                                        <p:tav tm="100000">
                                          <p:val>
                                            <p:strVal val="#ppt_y"/>
                                          </p:val>
                                        </p:tav>
                                      </p:tavLst>
                                    </p:anim>
                                  </p:childTnLst>
                                </p:cTn>
                              </p:par>
                              <p:par>
                                <p:cTn id="57" presetID="23" presetClass="entr" presetSubtype="528" fill="hold" nodeType="withEffect">
                                  <p:stCondLst>
                                    <p:cond delay="238"/>
                                  </p:stCondLst>
                                  <p:childTnLst>
                                    <p:set>
                                      <p:cBhvr>
                                        <p:cTn id="58" dur="1" fill="hold">
                                          <p:stCondLst>
                                            <p:cond delay="0"/>
                                          </p:stCondLst>
                                        </p:cTn>
                                        <p:tgtEl>
                                          <p:spTgt spid="9"/>
                                        </p:tgtEl>
                                        <p:attrNameLst>
                                          <p:attrName>style.visibility</p:attrName>
                                        </p:attrNameLst>
                                      </p:cBhvr>
                                      <p:to>
                                        <p:strVal val="visible"/>
                                      </p:to>
                                    </p:set>
                                    <p:anim calcmode="lin" valueType="num">
                                      <p:cBhvr>
                                        <p:cTn id="59" dur="397" fill="hold"/>
                                        <p:tgtEl>
                                          <p:spTgt spid="9"/>
                                        </p:tgtEl>
                                        <p:attrNameLst>
                                          <p:attrName>ppt_w</p:attrName>
                                        </p:attrNameLst>
                                      </p:cBhvr>
                                      <p:tavLst>
                                        <p:tav tm="0">
                                          <p:val>
                                            <p:fltVal val="0"/>
                                          </p:val>
                                        </p:tav>
                                        <p:tav tm="100000">
                                          <p:val>
                                            <p:strVal val="#ppt_w"/>
                                          </p:val>
                                        </p:tav>
                                      </p:tavLst>
                                    </p:anim>
                                    <p:anim calcmode="lin" valueType="num">
                                      <p:cBhvr>
                                        <p:cTn id="60" dur="397" fill="hold"/>
                                        <p:tgtEl>
                                          <p:spTgt spid="9"/>
                                        </p:tgtEl>
                                        <p:attrNameLst>
                                          <p:attrName>ppt_h</p:attrName>
                                        </p:attrNameLst>
                                      </p:cBhvr>
                                      <p:tavLst>
                                        <p:tav tm="0">
                                          <p:val>
                                            <p:fltVal val="0"/>
                                          </p:val>
                                        </p:tav>
                                        <p:tav tm="100000">
                                          <p:val>
                                            <p:strVal val="#ppt_h"/>
                                          </p:val>
                                        </p:tav>
                                      </p:tavLst>
                                    </p:anim>
                                    <p:anim calcmode="lin" valueType="num">
                                      <p:cBhvr>
                                        <p:cTn id="61" dur="397" fill="hold"/>
                                        <p:tgtEl>
                                          <p:spTgt spid="9"/>
                                        </p:tgtEl>
                                        <p:attrNameLst>
                                          <p:attrName>ppt_x</p:attrName>
                                        </p:attrNameLst>
                                      </p:cBhvr>
                                      <p:tavLst>
                                        <p:tav tm="0">
                                          <p:val>
                                            <p:fltVal val="0.5"/>
                                          </p:val>
                                        </p:tav>
                                        <p:tav tm="100000">
                                          <p:val>
                                            <p:strVal val="#ppt_x"/>
                                          </p:val>
                                        </p:tav>
                                      </p:tavLst>
                                    </p:anim>
                                    <p:anim calcmode="lin" valueType="num">
                                      <p:cBhvr>
                                        <p:cTn id="62" dur="397" fill="hold"/>
                                        <p:tgtEl>
                                          <p:spTgt spid="9"/>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476"/>
                                  </p:stCondLst>
                                  <p:childTnLst>
                                    <p:set>
                                      <p:cBhvr>
                                        <p:cTn id="64" dur="1" fill="hold">
                                          <p:stCondLst>
                                            <p:cond delay="0"/>
                                          </p:stCondLst>
                                        </p:cTn>
                                        <p:tgtEl>
                                          <p:spTgt spid="10"/>
                                        </p:tgtEl>
                                        <p:attrNameLst>
                                          <p:attrName>style.visibility</p:attrName>
                                        </p:attrNameLst>
                                      </p:cBhvr>
                                      <p:to>
                                        <p:strVal val="visible"/>
                                      </p:to>
                                    </p:set>
                                    <p:anim calcmode="lin" valueType="num">
                                      <p:cBhvr>
                                        <p:cTn id="65" dur="397" fill="hold"/>
                                        <p:tgtEl>
                                          <p:spTgt spid="10"/>
                                        </p:tgtEl>
                                        <p:attrNameLst>
                                          <p:attrName>ppt_w</p:attrName>
                                        </p:attrNameLst>
                                      </p:cBhvr>
                                      <p:tavLst>
                                        <p:tav tm="0">
                                          <p:val>
                                            <p:fltVal val="0"/>
                                          </p:val>
                                        </p:tav>
                                        <p:tav tm="100000">
                                          <p:val>
                                            <p:strVal val="#ppt_w"/>
                                          </p:val>
                                        </p:tav>
                                      </p:tavLst>
                                    </p:anim>
                                    <p:anim calcmode="lin" valueType="num">
                                      <p:cBhvr>
                                        <p:cTn id="66" dur="397" fill="hold"/>
                                        <p:tgtEl>
                                          <p:spTgt spid="10"/>
                                        </p:tgtEl>
                                        <p:attrNameLst>
                                          <p:attrName>ppt_h</p:attrName>
                                        </p:attrNameLst>
                                      </p:cBhvr>
                                      <p:tavLst>
                                        <p:tav tm="0">
                                          <p:val>
                                            <p:fltVal val="0"/>
                                          </p:val>
                                        </p:tav>
                                        <p:tav tm="100000">
                                          <p:val>
                                            <p:strVal val="#ppt_h"/>
                                          </p:val>
                                        </p:tav>
                                      </p:tavLst>
                                    </p:anim>
                                    <p:anim calcmode="lin" valueType="num">
                                      <p:cBhvr>
                                        <p:cTn id="67" dur="397" fill="hold"/>
                                        <p:tgtEl>
                                          <p:spTgt spid="10"/>
                                        </p:tgtEl>
                                        <p:attrNameLst>
                                          <p:attrName>ppt_x</p:attrName>
                                        </p:attrNameLst>
                                      </p:cBhvr>
                                      <p:tavLst>
                                        <p:tav tm="0">
                                          <p:val>
                                            <p:fltVal val="0.5"/>
                                          </p:val>
                                        </p:tav>
                                        <p:tav tm="100000">
                                          <p:val>
                                            <p:strVal val="#ppt_x"/>
                                          </p:val>
                                        </p:tav>
                                      </p:tavLst>
                                    </p:anim>
                                    <p:anim calcmode="lin" valueType="num">
                                      <p:cBhvr>
                                        <p:cTn id="68" dur="397"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23"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圆角矩形 49"/>
          <p:cNvSpPr/>
          <p:nvPr>
            <p:custDataLst>
              <p:tags r:id="rId1"/>
            </p:custDataLst>
          </p:nvPr>
        </p:nvSpPr>
        <p:spPr>
          <a:xfrm>
            <a:off x="1192101" y="343170"/>
            <a:ext cx="6729384" cy="248329"/>
          </a:xfrm>
          <a:prstGeom prst="roundRect">
            <a:avLst>
              <a:gd name="adj" fmla="val 42270"/>
            </a:avLst>
          </a:prstGeom>
          <a:solidFill>
            <a:schemeClr val="accent6"/>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君来酒店集团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2" name="组合 26"/>
          <p:cNvGrpSpPr/>
          <p:nvPr/>
        </p:nvGrpSpPr>
        <p:grpSpPr>
          <a:xfrm>
            <a:off x="1609726" y="4389303"/>
            <a:ext cx="1676400" cy="574573"/>
            <a:chOff x="1444074" y="1638319"/>
            <a:chExt cx="1737014" cy="547212"/>
          </a:xfrm>
        </p:grpSpPr>
        <p:sp>
          <p:nvSpPr>
            <p:cNvPr id="28" name="TextBox 27"/>
            <p:cNvSpPr txBox="1"/>
            <p:nvPr/>
          </p:nvSpPr>
          <p:spPr>
            <a:xfrm>
              <a:off x="1562504" y="1958241"/>
              <a:ext cx="1617380" cy="227290"/>
            </a:xfrm>
            <a:prstGeom prst="rect">
              <a:avLst/>
            </a:prstGeom>
            <a:noFill/>
          </p:spPr>
          <p:txBody>
            <a:bodyPr wrap="square" lIns="0" tIns="0" rtlCol="0" anchor="t">
              <a:spAutoFit/>
            </a:bodyPr>
            <a:lstStyle/>
            <a:p>
              <a:pPr algn="ctr">
                <a:lnSpc>
                  <a:spcPct val="150000"/>
                </a:lnSpc>
              </a:pPr>
              <a:r>
                <a:rPr lang="zh-CN" altLang="en-US" sz="945" dirty="0" smtClean="0">
                  <a:solidFill>
                    <a:schemeClr val="tx1">
                      <a:lumMod val="85000"/>
                      <a:lumOff val="15000"/>
                    </a:schemeClr>
                  </a:solidFill>
                  <a:latin typeface="微软雅黑" panose="020B0503020204020204" charset="-122"/>
                  <a:ea typeface="微软雅黑" panose="020B0503020204020204" charset="-122"/>
                </a:rPr>
                <a:t>触手可及的世外桃源</a:t>
              </a:r>
              <a:endParaRPr lang="en-US" altLang="zh-CN" sz="945" dirty="0">
                <a:solidFill>
                  <a:schemeClr val="tx1">
                    <a:lumMod val="85000"/>
                    <a:lumOff val="15000"/>
                  </a:schemeClr>
                </a:solidFill>
                <a:latin typeface="微软雅黑" panose="020B0503020204020204" charset="-122"/>
                <a:ea typeface="微软雅黑" panose="020B0503020204020204" charset="-122"/>
              </a:endParaRPr>
            </a:p>
          </p:txBody>
        </p:sp>
        <p:sp>
          <p:nvSpPr>
            <p:cNvPr id="29" name="TextBox 28"/>
            <p:cNvSpPr txBox="1"/>
            <p:nvPr/>
          </p:nvSpPr>
          <p:spPr>
            <a:xfrm>
              <a:off x="1444074" y="1638319"/>
              <a:ext cx="1737014" cy="246221"/>
            </a:xfrm>
            <a:prstGeom prst="rect">
              <a:avLst/>
            </a:prstGeom>
            <a:noFill/>
          </p:spPr>
          <p:txBody>
            <a:bodyPr wrap="square" lIns="0" tIns="0" rIns="0" bIns="0" rtlCol="0" anchor="t">
              <a:spAutoFit/>
            </a:bodyPr>
            <a:lstStyle/>
            <a:p>
              <a:pPr algn="ctr"/>
              <a:r>
                <a:rPr lang="zh-CN" altLang="en-US" sz="1680" dirty="0" smtClean="0">
                  <a:solidFill>
                    <a:schemeClr val="tx1">
                      <a:lumMod val="85000"/>
                      <a:lumOff val="15000"/>
                    </a:schemeClr>
                  </a:solidFill>
                  <a:latin typeface="微软雅黑" panose="020B0503020204020204" charset="-122"/>
                  <a:ea typeface="微软雅黑" panose="020B0503020204020204" charset="-122"/>
                </a:rPr>
                <a:t>君来湖滨饭店 </a:t>
              </a:r>
              <a:endParaRPr lang="en-US" sz="168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 name="组合 44"/>
          <p:cNvGrpSpPr/>
          <p:nvPr>
            <p:custDataLst>
              <p:tags r:id="rId2"/>
            </p:custDataLst>
          </p:nvPr>
        </p:nvGrpSpPr>
        <p:grpSpPr>
          <a:xfrm>
            <a:off x="2485443" y="157488"/>
            <a:ext cx="4142700" cy="584450"/>
            <a:chOff x="4058225" y="457936"/>
            <a:chExt cx="4142700" cy="584449"/>
          </a:xfrm>
        </p:grpSpPr>
        <p:grpSp>
          <p:nvGrpSpPr>
            <p:cNvPr id="4" name="组合 45"/>
            <p:cNvGrpSpPr/>
            <p:nvPr/>
          </p:nvGrpSpPr>
          <p:grpSpPr>
            <a:xfrm>
              <a:off x="4058225" y="457936"/>
              <a:ext cx="4142700" cy="584449"/>
              <a:chOff x="4261425" y="611634"/>
              <a:chExt cx="4142700" cy="584449"/>
            </a:xfrm>
          </p:grpSpPr>
          <p:sp>
            <p:nvSpPr>
              <p:cNvPr id="48" name="圆角矩形 47"/>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49" name="圆角矩形 48"/>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47" name="TextBox 5"/>
            <p:cNvSpPr txBox="1"/>
            <p:nvPr/>
          </p:nvSpPr>
          <p:spPr>
            <a:xfrm>
              <a:off x="5081061" y="530593"/>
              <a:ext cx="2085300" cy="461664"/>
            </a:xfrm>
            <a:prstGeom prst="rect">
              <a:avLst/>
            </a:prstGeom>
            <a:noFill/>
          </p:spPr>
          <p:txBody>
            <a:bodyPr wrap="square" rtlCol="0">
              <a:spAutoFit/>
            </a:bodyPr>
            <a:lstStyle/>
            <a:p>
              <a:r>
                <a:rPr lang="zh-CN" altLang="en-US" sz="2400" b="1" dirty="0" smtClean="0">
                  <a:solidFill>
                    <a:schemeClr val="accent6"/>
                  </a:solidFill>
                  <a:latin typeface="微软雅黑" panose="020B0503020204020204" charset="-122"/>
                  <a:ea typeface="微软雅黑" panose="020B0503020204020204" charset="-122"/>
                </a:rPr>
                <a:t>集团成员企业</a:t>
              </a:r>
              <a:endParaRPr lang="zh-CN" altLang="en-US" sz="2400" b="1" dirty="0">
                <a:solidFill>
                  <a:schemeClr val="accent6"/>
                </a:solidFill>
                <a:latin typeface="微软雅黑" panose="020B0503020204020204" charset="-122"/>
                <a:ea typeface="微软雅黑" panose="020B0503020204020204" charset="-122"/>
              </a:endParaRPr>
            </a:p>
          </p:txBody>
        </p:sp>
      </p:grpSp>
      <p:grpSp>
        <p:nvGrpSpPr>
          <p:cNvPr id="34" name="组合 29"/>
          <p:cNvGrpSpPr/>
          <p:nvPr/>
        </p:nvGrpSpPr>
        <p:grpSpPr>
          <a:xfrm>
            <a:off x="6067425" y="4417877"/>
            <a:ext cx="1628775" cy="600221"/>
            <a:chOff x="1535819" y="1638320"/>
            <a:chExt cx="1687667" cy="571639"/>
          </a:xfrm>
        </p:grpSpPr>
        <p:sp>
          <p:nvSpPr>
            <p:cNvPr id="35" name="TextBox 34"/>
            <p:cNvSpPr txBox="1"/>
            <p:nvPr/>
          </p:nvSpPr>
          <p:spPr>
            <a:xfrm>
              <a:off x="1565426" y="1958242"/>
              <a:ext cx="1614458" cy="251717"/>
            </a:xfrm>
            <a:prstGeom prst="rect">
              <a:avLst/>
            </a:prstGeom>
            <a:noFill/>
          </p:spPr>
          <p:txBody>
            <a:bodyPr wrap="square" lIns="0" tIns="0" rtlCol="0" anchor="t">
              <a:spAutoFit/>
            </a:bodyPr>
            <a:lstStyle/>
            <a:p>
              <a:pPr algn="ctr">
                <a:lnSpc>
                  <a:spcPct val="150000"/>
                </a:lnSpc>
                <a:buFont typeface="Arial" panose="020B0604020202020204" pitchFamily="34" charset="0"/>
                <a:buNone/>
              </a:pPr>
              <a:r>
                <a:rPr lang="zh-CN" altLang="en-US" sz="945" dirty="0" smtClean="0">
                  <a:solidFill>
                    <a:schemeClr val="tx1">
                      <a:lumMod val="85000"/>
                      <a:lumOff val="15000"/>
                    </a:schemeClr>
                  </a:solidFill>
                  <a:latin typeface="微软雅黑" panose="020B0503020204020204" charset="-122"/>
                  <a:ea typeface="微软雅黑" panose="020B0503020204020204" charset="-122"/>
                </a:rPr>
                <a:t>    中国最佳园林饭店 </a:t>
              </a:r>
              <a:endParaRPr lang="zh-CN" altLang="en-US" sz="945" dirty="0" smtClean="0">
                <a:solidFill>
                  <a:schemeClr val="tx1">
                    <a:lumMod val="85000"/>
                    <a:lumOff val="15000"/>
                  </a:schemeClr>
                </a:solidFill>
                <a:latin typeface="微软雅黑" panose="020B0503020204020204" charset="-122"/>
                <a:ea typeface="微软雅黑" panose="020B0503020204020204" charset="-122"/>
              </a:endParaRPr>
            </a:p>
          </p:txBody>
        </p:sp>
        <p:sp>
          <p:nvSpPr>
            <p:cNvPr id="36" name="TextBox 35"/>
            <p:cNvSpPr txBox="1"/>
            <p:nvPr/>
          </p:nvSpPr>
          <p:spPr>
            <a:xfrm>
              <a:off x="1535819" y="1638320"/>
              <a:ext cx="1687667" cy="246221"/>
            </a:xfrm>
            <a:prstGeom prst="rect">
              <a:avLst/>
            </a:prstGeom>
            <a:noFill/>
          </p:spPr>
          <p:txBody>
            <a:bodyPr wrap="square" lIns="0" tIns="0" rIns="0" bIns="0" rtlCol="0" anchor="t">
              <a:spAutoFit/>
            </a:bodyPr>
            <a:lstStyle/>
            <a:p>
              <a:pPr algn="ctr"/>
              <a:r>
                <a:rPr lang="zh-CN" altLang="en-US" sz="1680" dirty="0" smtClean="0">
                  <a:solidFill>
                    <a:schemeClr val="tx1">
                      <a:lumMod val="85000"/>
                      <a:lumOff val="15000"/>
                    </a:schemeClr>
                  </a:solidFill>
                  <a:latin typeface="微软雅黑" panose="020B0503020204020204" charset="-122"/>
                  <a:ea typeface="微软雅黑" panose="020B0503020204020204" charset="-122"/>
                </a:rPr>
                <a:t>太湖饭店</a:t>
              </a:r>
              <a:endParaRPr lang="en-US" sz="1680" dirty="0">
                <a:solidFill>
                  <a:schemeClr val="tx1">
                    <a:lumMod val="85000"/>
                    <a:lumOff val="15000"/>
                  </a:schemeClr>
                </a:solidFill>
                <a:latin typeface="微软雅黑" panose="020B0503020204020204" charset="-122"/>
                <a:ea typeface="微软雅黑" panose="020B0503020204020204" charset="-122"/>
              </a:endParaRPr>
            </a:p>
          </p:txBody>
        </p:sp>
      </p:grpSp>
      <p:pic>
        <p:nvPicPr>
          <p:cNvPr id="37" name="Picture 3"/>
          <p:cNvPicPr>
            <a:picLocks noGrp="1" noChangeAspect="1" noChangeArrowheads="1"/>
          </p:cNvPicPr>
          <p:nvPr>
            <p:ph sz="half" idx="11"/>
          </p:nvPr>
        </p:nvPicPr>
        <p:blipFill>
          <a:blip r:embed="rId3" cstate="print"/>
          <a:srcRect/>
          <a:stretch>
            <a:fillRect/>
          </a:stretch>
        </p:blipFill>
        <p:spPr>
          <a:xfrm>
            <a:off x="4581525" y="868363"/>
            <a:ext cx="4413240" cy="3408362"/>
          </a:xfrm>
          <a:noFill/>
        </p:spPr>
      </p:pic>
      <p:pic>
        <p:nvPicPr>
          <p:cNvPr id="38" name="Picture 2"/>
          <p:cNvPicPr>
            <a:picLocks noGrp="1" noChangeAspect="1" noChangeArrowheads="1"/>
          </p:cNvPicPr>
          <p:nvPr>
            <p:ph sz="half" idx="4294967295"/>
          </p:nvPr>
        </p:nvPicPr>
        <p:blipFill>
          <a:blip r:embed="rId4" cstate="print"/>
          <a:srcRect/>
          <a:stretch>
            <a:fillRect/>
          </a:stretch>
        </p:blipFill>
        <p:spPr>
          <a:xfrm>
            <a:off x="177800" y="879474"/>
            <a:ext cx="4319588" cy="3368675"/>
          </a:xfrm>
          <a:prstGeom prst="rect">
            <a:avLst/>
          </a:prstGeom>
          <a:noFill/>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397"/>
                                        <p:tgtEl>
                                          <p:spTgt spid="5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97" fill="hold"/>
                                        <p:tgtEl>
                                          <p:spTgt spid="3"/>
                                        </p:tgtEl>
                                        <p:attrNameLst>
                                          <p:attrName>ppt_x</p:attrName>
                                        </p:attrNameLst>
                                      </p:cBhvr>
                                      <p:tavLst>
                                        <p:tav tm="0">
                                          <p:val>
                                            <p:strVal val="1+#ppt_w/2"/>
                                          </p:val>
                                        </p:tav>
                                        <p:tav tm="100000">
                                          <p:val>
                                            <p:strVal val="#ppt_x"/>
                                          </p:val>
                                        </p:tav>
                                      </p:tavLst>
                                    </p:anim>
                                    <p:anim calcmode="lin" valueType="num">
                                      <p:cBhvr additive="base">
                                        <p:cTn id="12" dur="397"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95" fill="hold"/>
                                        <p:tgtEl>
                                          <p:spTgt spid="2"/>
                                        </p:tgtEl>
                                        <p:attrNameLst>
                                          <p:attrName>ppt_x</p:attrName>
                                        </p:attrNameLst>
                                      </p:cBhvr>
                                      <p:tavLst>
                                        <p:tav tm="0">
                                          <p:val>
                                            <p:strVal val="#ppt_x"/>
                                          </p:val>
                                        </p:tav>
                                        <p:tav tm="100000">
                                          <p:val>
                                            <p:strVal val="#ppt_x"/>
                                          </p:val>
                                        </p:tav>
                                      </p:tavLst>
                                    </p:anim>
                                    <p:anim calcmode="lin" valueType="num">
                                      <p:cBhvr additive="base">
                                        <p:cTn id="17" dur="595"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95" fill="hold"/>
                                        <p:tgtEl>
                                          <p:spTgt spid="34"/>
                                        </p:tgtEl>
                                        <p:attrNameLst>
                                          <p:attrName>ppt_x</p:attrName>
                                        </p:attrNameLst>
                                      </p:cBhvr>
                                      <p:tavLst>
                                        <p:tav tm="0">
                                          <p:val>
                                            <p:strVal val="#ppt_x"/>
                                          </p:val>
                                        </p:tav>
                                        <p:tav tm="100000">
                                          <p:val>
                                            <p:strVal val="#ppt_x"/>
                                          </p:val>
                                        </p:tav>
                                      </p:tavLst>
                                    </p:anim>
                                    <p:anim calcmode="lin" valueType="num">
                                      <p:cBhvr additive="base">
                                        <p:cTn id="21" dur="595"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圆角矩形 49"/>
          <p:cNvSpPr/>
          <p:nvPr>
            <p:custDataLst>
              <p:tags r:id="rId1"/>
            </p:custDataLst>
          </p:nvPr>
        </p:nvSpPr>
        <p:spPr>
          <a:xfrm>
            <a:off x="1192101" y="343170"/>
            <a:ext cx="6729384" cy="248329"/>
          </a:xfrm>
          <a:prstGeom prst="roundRect">
            <a:avLst>
              <a:gd name="adj" fmla="val 42270"/>
            </a:avLst>
          </a:prstGeom>
          <a:solidFill>
            <a:schemeClr val="accent6"/>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b="1" dirty="0" smtClean="0">
                <a:solidFill>
                  <a:schemeClr val="bg1"/>
                </a:solidFill>
                <a:latin typeface="Impact" panose="020B0806030902050204" pitchFamily="34" charset="0"/>
                <a:ea typeface="微软雅黑" panose="020B0503020204020204" charset="-122"/>
              </a:rPr>
              <a:t>君来酒店集团                                                                                                                                                                                        至诚</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至善</a:t>
            </a:r>
            <a:r>
              <a:rPr lang="en-US" altLang="zh-CN" sz="1100" b="1" dirty="0" smtClean="0">
                <a:solidFill>
                  <a:schemeClr val="bg1"/>
                </a:solidFill>
                <a:latin typeface="Impact" panose="020B0806030902050204" pitchFamily="34" charset="0"/>
                <a:ea typeface="微软雅黑" panose="020B0503020204020204" charset="-122"/>
              </a:rPr>
              <a:t>/</a:t>
            </a:r>
            <a:r>
              <a:rPr lang="zh-CN" altLang="en-US" sz="1100" b="1" dirty="0" smtClean="0">
                <a:solidFill>
                  <a:schemeClr val="bg1"/>
                </a:solidFill>
                <a:latin typeface="Impact" panose="020B0806030902050204" pitchFamily="34" charset="0"/>
                <a:ea typeface="微软雅黑" panose="020B0503020204020204" charset="-122"/>
              </a:rPr>
              <a:t>至美</a:t>
            </a:r>
            <a:endParaRPr lang="zh-CN" altLang="en-US" sz="1100" b="1" dirty="0">
              <a:solidFill>
                <a:schemeClr val="bg1"/>
              </a:solidFill>
              <a:latin typeface="Impact" panose="020B0806030902050204" pitchFamily="34" charset="0"/>
              <a:ea typeface="微软雅黑" panose="020B0503020204020204" charset="-122"/>
            </a:endParaRPr>
          </a:p>
        </p:txBody>
      </p:sp>
      <p:grpSp>
        <p:nvGrpSpPr>
          <p:cNvPr id="3" name="组合 44"/>
          <p:cNvGrpSpPr/>
          <p:nvPr>
            <p:custDataLst>
              <p:tags r:id="rId2"/>
            </p:custDataLst>
          </p:nvPr>
        </p:nvGrpSpPr>
        <p:grpSpPr>
          <a:xfrm>
            <a:off x="2485443" y="157488"/>
            <a:ext cx="4142700" cy="584450"/>
            <a:chOff x="4058225" y="457936"/>
            <a:chExt cx="4142700" cy="584449"/>
          </a:xfrm>
        </p:grpSpPr>
        <p:grpSp>
          <p:nvGrpSpPr>
            <p:cNvPr id="4" name="组合 45"/>
            <p:cNvGrpSpPr/>
            <p:nvPr/>
          </p:nvGrpSpPr>
          <p:grpSpPr>
            <a:xfrm>
              <a:off x="4058225" y="457936"/>
              <a:ext cx="4142700" cy="584449"/>
              <a:chOff x="4261425" y="611634"/>
              <a:chExt cx="4142700" cy="584449"/>
            </a:xfrm>
          </p:grpSpPr>
          <p:sp>
            <p:nvSpPr>
              <p:cNvPr id="48" name="圆角矩形 47"/>
              <p:cNvSpPr/>
              <p:nvPr/>
            </p:nvSpPr>
            <p:spPr>
              <a:xfrm>
                <a:off x="4261425" y="611634"/>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89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sp>
            <p:nvSpPr>
              <p:cNvPr id="49" name="圆角矩形 48"/>
              <p:cNvSpPr/>
              <p:nvPr/>
            </p:nvSpPr>
            <p:spPr>
              <a:xfrm>
                <a:off x="4282860" y="627605"/>
                <a:ext cx="4088103" cy="551953"/>
              </a:xfrm>
              <a:prstGeom prst="roundRect">
                <a:avLst>
                  <a:gd name="adj" fmla="val 50000"/>
                </a:avLst>
              </a:prstGeom>
              <a:gradFill flip="none" rotWithShape="1">
                <a:gsLst>
                  <a:gs pos="0">
                    <a:schemeClr val="bg1">
                      <a:lumMod val="89000"/>
                    </a:schemeClr>
                  </a:gs>
                  <a:gs pos="67000">
                    <a:srgbClr val="F9F9F9"/>
                  </a:gs>
                </a:gsLst>
                <a:lin ang="8100000" scaled="1"/>
                <a:tileRect/>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srgbClr val="92D050"/>
                  </a:solidFill>
                  <a:latin typeface="微软雅黑" panose="020B0503020204020204" charset="-122"/>
                  <a:ea typeface="微软雅黑" panose="020B0503020204020204" charset="-122"/>
                </a:endParaRPr>
              </a:p>
            </p:txBody>
          </p:sp>
        </p:grpSp>
        <p:sp>
          <p:nvSpPr>
            <p:cNvPr id="47" name="TextBox 5"/>
            <p:cNvSpPr txBox="1"/>
            <p:nvPr/>
          </p:nvSpPr>
          <p:spPr>
            <a:xfrm>
              <a:off x="5081061" y="530593"/>
              <a:ext cx="2085300" cy="461664"/>
            </a:xfrm>
            <a:prstGeom prst="rect">
              <a:avLst/>
            </a:prstGeom>
            <a:noFill/>
          </p:spPr>
          <p:txBody>
            <a:bodyPr wrap="square" rtlCol="0">
              <a:spAutoFit/>
            </a:bodyPr>
            <a:lstStyle/>
            <a:p>
              <a:r>
                <a:rPr lang="zh-CN" altLang="en-US" sz="2400" b="1" dirty="0" smtClean="0">
                  <a:solidFill>
                    <a:schemeClr val="accent6"/>
                  </a:solidFill>
                  <a:latin typeface="微软雅黑" panose="020B0503020204020204" charset="-122"/>
                  <a:ea typeface="微软雅黑" panose="020B0503020204020204" charset="-122"/>
                </a:rPr>
                <a:t>集团成员企业</a:t>
              </a:r>
              <a:endParaRPr lang="zh-CN" altLang="en-US" sz="2400" b="1" dirty="0">
                <a:solidFill>
                  <a:schemeClr val="accent6"/>
                </a:solidFill>
                <a:latin typeface="微软雅黑" panose="020B0503020204020204" charset="-122"/>
                <a:ea typeface="微软雅黑" panose="020B0503020204020204" charset="-122"/>
              </a:endParaRPr>
            </a:p>
          </p:txBody>
        </p:sp>
      </p:grpSp>
      <p:grpSp>
        <p:nvGrpSpPr>
          <p:cNvPr id="5" name="组合 29"/>
          <p:cNvGrpSpPr/>
          <p:nvPr/>
        </p:nvGrpSpPr>
        <p:grpSpPr>
          <a:xfrm>
            <a:off x="5819775" y="4246429"/>
            <a:ext cx="2324100" cy="584063"/>
            <a:chOff x="1535819" y="1638320"/>
            <a:chExt cx="1687667" cy="556250"/>
          </a:xfrm>
        </p:grpSpPr>
        <p:sp>
          <p:nvSpPr>
            <p:cNvPr id="35" name="TextBox 34"/>
            <p:cNvSpPr txBox="1"/>
            <p:nvPr/>
          </p:nvSpPr>
          <p:spPr>
            <a:xfrm>
              <a:off x="1565426" y="1958242"/>
              <a:ext cx="1614458" cy="236328"/>
            </a:xfrm>
            <a:prstGeom prst="rect">
              <a:avLst/>
            </a:prstGeom>
            <a:noFill/>
          </p:spPr>
          <p:txBody>
            <a:bodyPr wrap="square" lIns="0" tIns="0" rtlCol="0" anchor="t">
              <a:spAutoFit/>
            </a:bodyPr>
            <a:lstStyle/>
            <a:p>
              <a:pPr algn="ctr">
                <a:lnSpc>
                  <a:spcPct val="150000"/>
                </a:lnSpc>
                <a:buFont typeface="Arial" panose="020B0604020202020204" pitchFamily="34" charset="0"/>
                <a:buNone/>
              </a:pPr>
              <a:r>
                <a:rPr lang="zh-CN" altLang="en-US" sz="1000" dirty="0" smtClean="0"/>
                <a:t>      禅文化主题度假会议酒店</a:t>
              </a:r>
              <a:endParaRPr lang="zh-CN" altLang="en-US" sz="945" dirty="0" smtClean="0">
                <a:solidFill>
                  <a:schemeClr val="tx1">
                    <a:lumMod val="85000"/>
                    <a:lumOff val="15000"/>
                  </a:schemeClr>
                </a:solidFill>
                <a:latin typeface="微软雅黑" panose="020B0503020204020204" charset="-122"/>
                <a:ea typeface="微软雅黑" panose="020B0503020204020204" charset="-122"/>
              </a:endParaRPr>
            </a:p>
          </p:txBody>
        </p:sp>
        <p:sp>
          <p:nvSpPr>
            <p:cNvPr id="36" name="TextBox 35"/>
            <p:cNvSpPr txBox="1"/>
            <p:nvPr/>
          </p:nvSpPr>
          <p:spPr>
            <a:xfrm>
              <a:off x="1535819" y="1638320"/>
              <a:ext cx="1687667" cy="492443"/>
            </a:xfrm>
            <a:prstGeom prst="rect">
              <a:avLst/>
            </a:prstGeom>
            <a:noFill/>
          </p:spPr>
          <p:txBody>
            <a:bodyPr wrap="square" lIns="0" tIns="0" rIns="0" bIns="0" rtlCol="0" anchor="t">
              <a:spAutoFit/>
            </a:bodyPr>
            <a:lstStyle/>
            <a:p>
              <a:pPr algn="ctr"/>
              <a:r>
                <a:rPr lang="zh-CN" altLang="en-US" sz="1680" dirty="0" smtClean="0">
                  <a:solidFill>
                    <a:schemeClr val="tx1">
                      <a:lumMod val="85000"/>
                      <a:lumOff val="15000"/>
                    </a:schemeClr>
                  </a:solidFill>
                  <a:latin typeface="微软雅黑" panose="020B0503020204020204" charset="-122"/>
                  <a:ea typeface="微软雅黑" panose="020B0503020204020204" charset="-122"/>
                </a:rPr>
                <a:t>灵山君来波罗密多酒店 </a:t>
              </a:r>
              <a:endParaRPr lang="en-US" sz="168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17" name="组合 26"/>
          <p:cNvGrpSpPr/>
          <p:nvPr/>
        </p:nvGrpSpPr>
        <p:grpSpPr>
          <a:xfrm>
            <a:off x="1428749" y="4255954"/>
            <a:ext cx="1724025" cy="574571"/>
            <a:chOff x="1473680" y="1638320"/>
            <a:chExt cx="1786362" cy="547210"/>
          </a:xfrm>
        </p:grpSpPr>
        <p:sp>
          <p:nvSpPr>
            <p:cNvPr id="18" name="TextBox 17"/>
            <p:cNvSpPr txBox="1"/>
            <p:nvPr/>
          </p:nvSpPr>
          <p:spPr>
            <a:xfrm>
              <a:off x="1562504" y="1958240"/>
              <a:ext cx="1697538" cy="227290"/>
            </a:xfrm>
            <a:prstGeom prst="rect">
              <a:avLst/>
            </a:prstGeom>
            <a:noFill/>
          </p:spPr>
          <p:txBody>
            <a:bodyPr wrap="square" lIns="0" tIns="0" rtlCol="0" anchor="t">
              <a:spAutoFit/>
            </a:bodyPr>
            <a:lstStyle/>
            <a:p>
              <a:pPr algn="ctr">
                <a:lnSpc>
                  <a:spcPct val="150000"/>
                </a:lnSpc>
              </a:pPr>
              <a:r>
                <a:rPr lang="zh-CN" altLang="en-US" sz="945" dirty="0" smtClean="0">
                  <a:solidFill>
                    <a:schemeClr val="tx1">
                      <a:lumMod val="85000"/>
                      <a:lumOff val="15000"/>
                    </a:schemeClr>
                  </a:solidFill>
                  <a:latin typeface="微软雅黑" panose="020B0503020204020204" charset="-122"/>
                  <a:ea typeface="微软雅黑" panose="020B0503020204020204" charset="-122"/>
                </a:rPr>
                <a:t>定义无锡奢华新高度</a:t>
              </a:r>
              <a:endParaRPr lang="en-US" altLang="zh-CN" sz="945" dirty="0">
                <a:solidFill>
                  <a:schemeClr val="tx1">
                    <a:lumMod val="85000"/>
                    <a:lumOff val="15000"/>
                  </a:schemeClr>
                </a:solidFill>
                <a:latin typeface="微软雅黑" panose="020B0503020204020204" charset="-122"/>
                <a:ea typeface="微软雅黑" panose="020B0503020204020204" charset="-122"/>
              </a:endParaRPr>
            </a:p>
          </p:txBody>
        </p:sp>
        <p:sp>
          <p:nvSpPr>
            <p:cNvPr id="19" name="TextBox 18"/>
            <p:cNvSpPr txBox="1"/>
            <p:nvPr/>
          </p:nvSpPr>
          <p:spPr>
            <a:xfrm>
              <a:off x="1473680" y="1638320"/>
              <a:ext cx="1746883" cy="246221"/>
            </a:xfrm>
            <a:prstGeom prst="rect">
              <a:avLst/>
            </a:prstGeom>
            <a:noFill/>
          </p:spPr>
          <p:txBody>
            <a:bodyPr wrap="square" lIns="0" tIns="0" rIns="0" bIns="0" rtlCol="0" anchor="t">
              <a:spAutoFit/>
            </a:bodyPr>
            <a:lstStyle/>
            <a:p>
              <a:pPr algn="ctr"/>
              <a:r>
                <a:rPr lang="zh-CN" altLang="en-US" sz="1680" dirty="0" smtClean="0">
                  <a:solidFill>
                    <a:schemeClr val="tx1">
                      <a:lumMod val="85000"/>
                      <a:lumOff val="15000"/>
                    </a:schemeClr>
                  </a:solidFill>
                  <a:latin typeface="微软雅黑" panose="020B0503020204020204" charset="-122"/>
                  <a:ea typeface="微软雅黑" panose="020B0503020204020204" charset="-122"/>
                </a:rPr>
                <a:t>君来洲际酒店</a:t>
              </a:r>
              <a:endParaRPr lang="en-US" sz="1680" dirty="0">
                <a:solidFill>
                  <a:schemeClr val="tx1">
                    <a:lumMod val="85000"/>
                    <a:lumOff val="15000"/>
                  </a:schemeClr>
                </a:solidFill>
                <a:latin typeface="微软雅黑" panose="020B0503020204020204" charset="-122"/>
                <a:ea typeface="微软雅黑" panose="020B0503020204020204" charset="-122"/>
              </a:endParaRPr>
            </a:p>
          </p:txBody>
        </p:sp>
      </p:grpSp>
      <p:pic>
        <p:nvPicPr>
          <p:cNvPr id="20" name="内容占位符 7" descr="c093116156ca50e06bddf908843_p7_wm43,41_mk7_c800X800.jpg"/>
          <p:cNvPicPr>
            <a:picLocks noGrp="1" noChangeAspect="1"/>
          </p:cNvPicPr>
          <p:nvPr>
            <p:ph sz="half" idx="12"/>
          </p:nvPr>
        </p:nvPicPr>
        <p:blipFill>
          <a:blip r:embed="rId3" cstate="print"/>
          <a:stretch>
            <a:fillRect/>
          </a:stretch>
        </p:blipFill>
        <p:spPr>
          <a:xfrm>
            <a:off x="4695824" y="926869"/>
            <a:ext cx="4333875" cy="3247308"/>
          </a:xfrm>
        </p:spPr>
      </p:pic>
      <p:pic>
        <p:nvPicPr>
          <p:cNvPr id="21" name="内容占位符 7" descr="3c6377d97d4787b5004504290bb1df4d.jpg"/>
          <p:cNvPicPr>
            <a:picLocks noGrp="1" noChangeAspect="1"/>
          </p:cNvPicPr>
          <p:nvPr>
            <p:ph sz="half" idx="1"/>
          </p:nvPr>
        </p:nvPicPr>
        <p:blipFill>
          <a:blip r:embed="rId4" cstate="print"/>
          <a:srcRect/>
          <a:stretch>
            <a:fillRect/>
          </a:stretch>
        </p:blipFill>
        <p:spPr>
          <a:xfrm>
            <a:off x="114300" y="952500"/>
            <a:ext cx="4468730" cy="3219450"/>
          </a:xfr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397"/>
                                        <p:tgtEl>
                                          <p:spTgt spid="5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97" fill="hold"/>
                                        <p:tgtEl>
                                          <p:spTgt spid="3"/>
                                        </p:tgtEl>
                                        <p:attrNameLst>
                                          <p:attrName>ppt_x</p:attrName>
                                        </p:attrNameLst>
                                      </p:cBhvr>
                                      <p:tavLst>
                                        <p:tav tm="0">
                                          <p:val>
                                            <p:strVal val="1+#ppt_w/2"/>
                                          </p:val>
                                        </p:tav>
                                        <p:tav tm="100000">
                                          <p:val>
                                            <p:strVal val="#ppt_x"/>
                                          </p:val>
                                        </p:tav>
                                      </p:tavLst>
                                    </p:anim>
                                    <p:anim calcmode="lin" valueType="num">
                                      <p:cBhvr additive="base">
                                        <p:cTn id="12" dur="397"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95" fill="hold"/>
                                        <p:tgtEl>
                                          <p:spTgt spid="5"/>
                                        </p:tgtEl>
                                        <p:attrNameLst>
                                          <p:attrName>ppt_x</p:attrName>
                                        </p:attrNameLst>
                                      </p:cBhvr>
                                      <p:tavLst>
                                        <p:tav tm="0">
                                          <p:val>
                                            <p:strVal val="#ppt_x"/>
                                          </p:val>
                                        </p:tav>
                                        <p:tav tm="100000">
                                          <p:val>
                                            <p:strVal val="#ppt_x"/>
                                          </p:val>
                                        </p:tav>
                                      </p:tavLst>
                                    </p:anim>
                                    <p:anim calcmode="lin" valueType="num">
                                      <p:cBhvr additive="base">
                                        <p:cTn id="16" dur="595"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95" fill="hold"/>
                                        <p:tgtEl>
                                          <p:spTgt spid="17"/>
                                        </p:tgtEl>
                                        <p:attrNameLst>
                                          <p:attrName>ppt_x</p:attrName>
                                        </p:attrNameLst>
                                      </p:cBhvr>
                                      <p:tavLst>
                                        <p:tav tm="0">
                                          <p:val>
                                            <p:strVal val="#ppt_x"/>
                                          </p:val>
                                        </p:tav>
                                        <p:tav tm="100000">
                                          <p:val>
                                            <p:strVal val="#ppt_x"/>
                                          </p:val>
                                        </p:tav>
                                      </p:tavLst>
                                    </p:anim>
                                    <p:anim calcmode="lin" valueType="num">
                                      <p:cBhvr additive="base">
                                        <p:cTn id="21" dur="595"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2" descr="http://image30.webshots.com/31/3/28/94/2053328940094743954AbNJed_fs.jpg"/>
          <p:cNvPicPr>
            <a:picLocks noChangeAspect="1" noChangeArrowheads="1"/>
          </p:cNvPicPr>
          <p:nvPr/>
        </p:nvPicPr>
        <p:blipFill>
          <a:blip r:embed="rId1" cstate="print">
            <a:grayscl/>
          </a:blip>
          <a:srcRect/>
          <a:stretch>
            <a:fillRect/>
          </a:stretch>
        </p:blipFill>
        <p:spPr bwMode="auto">
          <a:xfrm>
            <a:off x="0" y="0"/>
            <a:ext cx="9144000" cy="3413051"/>
          </a:xfrm>
          <a:prstGeom prst="rect">
            <a:avLst/>
          </a:prstGeom>
          <a:solidFill>
            <a:srgbClr val="FFFFFF">
              <a:shade val="85000"/>
            </a:srgbClr>
          </a:solidFill>
          <a:ln>
            <a:noFill/>
          </a:ln>
          <a:effectLst>
            <a:reflection blurRad="12700" stA="38000" endPos="28000" dist="5000" dir="5400000" sy="-100000" algn="bl" rotWithShape="0"/>
          </a:effectLst>
        </p:spPr>
      </p:pic>
      <p:grpSp>
        <p:nvGrpSpPr>
          <p:cNvPr id="2" name="组合 82"/>
          <p:cNvGrpSpPr/>
          <p:nvPr/>
        </p:nvGrpSpPr>
        <p:grpSpPr>
          <a:xfrm>
            <a:off x="766572" y="5004351"/>
            <a:ext cx="588857" cy="588857"/>
            <a:chOff x="304800" y="673100"/>
            <a:chExt cx="4000500" cy="4000500"/>
          </a:xfrm>
          <a:effectLst>
            <a:outerShdw blurRad="444500" dist="254000" dir="8100000" algn="tr" rotWithShape="0">
              <a:prstClr val="black">
                <a:alpha val="50000"/>
              </a:prstClr>
            </a:outerShdw>
          </a:effectLst>
        </p:grpSpPr>
        <p:sp>
          <p:nvSpPr>
            <p:cNvPr id="84" name="同心圆 8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85" name="椭圆 8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3" name="组合 85"/>
          <p:cNvGrpSpPr/>
          <p:nvPr/>
        </p:nvGrpSpPr>
        <p:grpSpPr>
          <a:xfrm>
            <a:off x="3963194" y="4493715"/>
            <a:ext cx="252491" cy="252491"/>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88" name="椭圆 8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4" name="组合 88"/>
          <p:cNvGrpSpPr/>
          <p:nvPr/>
        </p:nvGrpSpPr>
        <p:grpSpPr>
          <a:xfrm>
            <a:off x="3181804" y="4290914"/>
            <a:ext cx="529075" cy="529075"/>
            <a:chOff x="304800" y="673100"/>
            <a:chExt cx="4000500" cy="4000500"/>
          </a:xfrm>
          <a:effectLst>
            <a:outerShdw blurRad="444500" dist="254000" dir="8100000" algn="tr" rotWithShape="0">
              <a:prstClr val="black">
                <a:alpha val="50000"/>
              </a:prstClr>
            </a:outerShdw>
          </a:effectLst>
        </p:grpSpPr>
        <p:sp>
          <p:nvSpPr>
            <p:cNvPr id="90" name="同心圆 8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91" name="椭圆 9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5" name="组合 91"/>
          <p:cNvGrpSpPr/>
          <p:nvPr/>
        </p:nvGrpSpPr>
        <p:grpSpPr>
          <a:xfrm>
            <a:off x="1943475" y="4670007"/>
            <a:ext cx="1179281" cy="1179281"/>
            <a:chOff x="304800" y="673100"/>
            <a:chExt cx="4000500" cy="4000500"/>
          </a:xfrm>
          <a:effectLst>
            <a:outerShdw blurRad="444500" dist="254000" dir="8100000" algn="tr" rotWithShape="0">
              <a:prstClr val="black">
                <a:alpha val="50000"/>
              </a:prstClr>
            </a:outerShdw>
          </a:effectLst>
        </p:grpSpPr>
        <p:sp>
          <p:nvSpPr>
            <p:cNvPr id="93" name="同心圆 9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94" name="椭圆 9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grpSp>
      <p:grpSp>
        <p:nvGrpSpPr>
          <p:cNvPr id="6" name="组合 94"/>
          <p:cNvGrpSpPr/>
          <p:nvPr/>
        </p:nvGrpSpPr>
        <p:grpSpPr>
          <a:xfrm>
            <a:off x="1275416" y="4570508"/>
            <a:ext cx="520192" cy="520192"/>
            <a:chOff x="304800" y="673100"/>
            <a:chExt cx="4000500" cy="4000500"/>
          </a:xfrm>
          <a:effectLst>
            <a:outerShdw blurRad="444500" dist="2540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97" name="椭圆 9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7" name="组合 97"/>
          <p:cNvGrpSpPr/>
          <p:nvPr/>
        </p:nvGrpSpPr>
        <p:grpSpPr>
          <a:xfrm>
            <a:off x="291128" y="4885622"/>
            <a:ext cx="316877" cy="316877"/>
            <a:chOff x="304800" y="673100"/>
            <a:chExt cx="4000500" cy="4000500"/>
          </a:xfrm>
          <a:effectLst>
            <a:outerShdw blurRad="444500" dist="254000" dir="8100000" algn="tr" rotWithShape="0">
              <a:prstClr val="black">
                <a:alpha val="50000"/>
              </a:prstClr>
            </a:outerShdw>
          </a:effectLst>
        </p:grpSpPr>
        <p:sp>
          <p:nvSpPr>
            <p:cNvPr id="99" name="同心圆 9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00" name="椭圆 9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8" name="组合 100"/>
          <p:cNvGrpSpPr/>
          <p:nvPr/>
        </p:nvGrpSpPr>
        <p:grpSpPr>
          <a:xfrm>
            <a:off x="117164" y="4702315"/>
            <a:ext cx="158438" cy="158438"/>
            <a:chOff x="304800" y="673100"/>
            <a:chExt cx="4000500" cy="4000500"/>
          </a:xfrm>
          <a:effectLst>
            <a:outerShdw blurRad="444500" dist="254000" dir="8100000" algn="tr" rotWithShape="0">
              <a:prstClr val="black">
                <a:alpha val="50000"/>
              </a:prstClr>
            </a:outerShdw>
          </a:effectLst>
        </p:grpSpPr>
        <p:sp>
          <p:nvSpPr>
            <p:cNvPr id="102" name="同心圆 10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03" name="椭圆 10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9" name="组合 103"/>
          <p:cNvGrpSpPr/>
          <p:nvPr/>
        </p:nvGrpSpPr>
        <p:grpSpPr>
          <a:xfrm>
            <a:off x="5905753" y="-703213"/>
            <a:ext cx="1179281" cy="1179281"/>
            <a:chOff x="304800" y="673100"/>
            <a:chExt cx="4000500" cy="4000500"/>
          </a:xfrm>
          <a:effectLst>
            <a:outerShdw blurRad="444500" dist="254000" dir="8100000" algn="tr" rotWithShape="0">
              <a:prstClr val="black">
                <a:alpha val="50000"/>
              </a:prstClr>
            </a:outerShdw>
          </a:effectLst>
        </p:grpSpPr>
        <p:sp>
          <p:nvSpPr>
            <p:cNvPr id="105" name="同心圆 10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06" name="椭圆 10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grpSp>
      <p:grpSp>
        <p:nvGrpSpPr>
          <p:cNvPr id="10" name="组合 106"/>
          <p:cNvGrpSpPr/>
          <p:nvPr/>
        </p:nvGrpSpPr>
        <p:grpSpPr>
          <a:xfrm>
            <a:off x="3785253" y="4896068"/>
            <a:ext cx="630230" cy="630230"/>
            <a:chOff x="304800" y="673100"/>
            <a:chExt cx="4000500" cy="4000500"/>
          </a:xfrm>
          <a:effectLst>
            <a:outerShdw blurRad="444500" dist="254000" dir="8100000" algn="tr" rotWithShape="0">
              <a:prstClr val="black">
                <a:alpha val="50000"/>
              </a:prstClr>
            </a:outerShdw>
          </a:effectLst>
        </p:grpSpPr>
        <p:sp>
          <p:nvSpPr>
            <p:cNvPr id="108" name="同心圆 10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09" name="椭圆 10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1" name="组合 109"/>
          <p:cNvGrpSpPr/>
          <p:nvPr/>
        </p:nvGrpSpPr>
        <p:grpSpPr>
          <a:xfrm>
            <a:off x="5057390" y="106895"/>
            <a:ext cx="890519" cy="890519"/>
            <a:chOff x="304800" y="673100"/>
            <a:chExt cx="4000500" cy="4000500"/>
          </a:xfrm>
          <a:effectLst>
            <a:outerShdw blurRad="444500" dist="254000" dir="8100000" algn="tr" rotWithShape="0">
              <a:prstClr val="black">
                <a:alpha val="50000"/>
              </a:prstClr>
            </a:outerShdw>
          </a:effectLst>
        </p:grpSpPr>
        <p:sp>
          <p:nvSpPr>
            <p:cNvPr id="111" name="同心圆 11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12" name="椭圆 11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nvGrpSpPr>
          <p:cNvPr id="12" name="组合 112"/>
          <p:cNvGrpSpPr/>
          <p:nvPr/>
        </p:nvGrpSpPr>
        <p:grpSpPr>
          <a:xfrm>
            <a:off x="7379893" y="-82982"/>
            <a:ext cx="685800" cy="685800"/>
            <a:chOff x="304800" y="673100"/>
            <a:chExt cx="4000500" cy="4000500"/>
          </a:xfrm>
          <a:effectLst>
            <a:outerShdw blurRad="444500" dist="254000" dir="8100000" algn="tr" rotWithShape="0">
              <a:prstClr val="black">
                <a:alpha val="50000"/>
              </a:prstClr>
            </a:outerShdw>
          </a:effectLst>
        </p:grpSpPr>
        <p:sp>
          <p:nvSpPr>
            <p:cNvPr id="114" name="同心圆 11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15" name="椭圆 11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grpSp>
      <p:grpSp>
        <p:nvGrpSpPr>
          <p:cNvPr id="13" name="组合 115"/>
          <p:cNvGrpSpPr/>
          <p:nvPr/>
        </p:nvGrpSpPr>
        <p:grpSpPr>
          <a:xfrm>
            <a:off x="8085211" y="-703214"/>
            <a:ext cx="1179281" cy="1179281"/>
            <a:chOff x="304800" y="673100"/>
            <a:chExt cx="4000500" cy="4000500"/>
          </a:xfrm>
          <a:effectLst>
            <a:outerShdw blurRad="444500" dist="254000" dir="8100000" algn="tr" rotWithShape="0">
              <a:prstClr val="black">
                <a:alpha val="50000"/>
              </a:prstClr>
            </a:outerShdw>
          </a:effectLst>
        </p:grpSpPr>
        <p:sp>
          <p:nvSpPr>
            <p:cNvPr id="117" name="同心圆 1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18" name="椭圆 11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grpSp>
      <p:grpSp>
        <p:nvGrpSpPr>
          <p:cNvPr id="14" name="组合 118"/>
          <p:cNvGrpSpPr/>
          <p:nvPr/>
        </p:nvGrpSpPr>
        <p:grpSpPr>
          <a:xfrm>
            <a:off x="8110949" y="491278"/>
            <a:ext cx="223080" cy="223080"/>
            <a:chOff x="304800" y="673100"/>
            <a:chExt cx="4000500" cy="4000500"/>
          </a:xfrm>
          <a:effectLst>
            <a:outerShdw blurRad="444500" dist="254000" dir="8100000" algn="tr" rotWithShape="0">
              <a:prstClr val="black">
                <a:alpha val="50000"/>
              </a:prstClr>
            </a:outerShdw>
          </a:effectLst>
        </p:grpSpPr>
        <p:sp>
          <p:nvSpPr>
            <p:cNvPr id="120" name="同心圆 1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121" name="椭圆 12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sp>
        <p:nvSpPr>
          <p:cNvPr id="61" name="矩形 60"/>
          <p:cNvSpPr/>
          <p:nvPr/>
        </p:nvSpPr>
        <p:spPr>
          <a:xfrm>
            <a:off x="2222202" y="421367"/>
            <a:ext cx="4572000" cy="2431435"/>
          </a:xfrm>
          <a:prstGeom prst="rect">
            <a:avLst/>
          </a:prstGeom>
        </p:spPr>
        <p:txBody>
          <a:bodyPr>
            <a:spAutoFit/>
          </a:bodyPr>
          <a:lstStyle/>
          <a:p>
            <a:pPr algn="ctr">
              <a:defRPr/>
            </a:pPr>
            <a:r>
              <a:rPr lang="de-DE" altLang="zh-CN" sz="3200" b="1" dirty="0" smtClean="0">
                <a:latin typeface="+mj-ea"/>
                <a:ea typeface="+mj-ea"/>
                <a:cs typeface="Arial Unicode MS" panose="020B0604020202020204" pitchFamily="34" charset="-122"/>
              </a:rPr>
              <a:t>ESTABLISHED</a:t>
            </a:r>
            <a:endParaRPr lang="de-DE" altLang="zh-CN" sz="3200" dirty="0" smtClean="0">
              <a:latin typeface="+mj-ea"/>
              <a:ea typeface="+mj-ea"/>
              <a:cs typeface="Arial Unicode MS" panose="020B0604020202020204" pitchFamily="34" charset="-122"/>
            </a:endParaRPr>
          </a:p>
          <a:p>
            <a:pPr algn="ctr">
              <a:defRPr/>
            </a:pPr>
            <a:r>
              <a:rPr lang="de-DE" altLang="zh-CN" sz="8800" b="1" dirty="0" smtClean="0">
                <a:solidFill>
                  <a:schemeClr val="accent5">
                    <a:lumMod val="50000"/>
                  </a:schemeClr>
                </a:solidFill>
                <a:latin typeface="+mj-ea"/>
                <a:ea typeface="+mj-ea"/>
                <a:cs typeface="Arial Unicode MS" panose="020B0604020202020204" pitchFamily="34" charset="-122"/>
              </a:rPr>
              <a:t>48</a:t>
            </a:r>
            <a:r>
              <a:rPr lang="de-DE" altLang="zh-CN" sz="3200" b="1" dirty="0" smtClean="0">
                <a:latin typeface="+mj-ea"/>
                <a:ea typeface="+mj-ea"/>
                <a:cs typeface="Arial Unicode MS" panose="020B0604020202020204" pitchFamily="34" charset="-122"/>
              </a:rPr>
              <a:t> </a:t>
            </a:r>
            <a:endParaRPr lang="de-DE" altLang="zh-CN" sz="3200" b="1" dirty="0" smtClean="0">
              <a:latin typeface="+mj-ea"/>
              <a:ea typeface="+mj-ea"/>
              <a:cs typeface="Arial Unicode MS" panose="020B0604020202020204" pitchFamily="34" charset="-122"/>
            </a:endParaRPr>
          </a:p>
          <a:p>
            <a:pPr algn="ctr">
              <a:defRPr/>
            </a:pPr>
            <a:r>
              <a:rPr lang="de-DE" altLang="zh-CN" sz="3200" dirty="0" smtClean="0">
                <a:solidFill>
                  <a:schemeClr val="accent5">
                    <a:lumMod val="50000"/>
                  </a:schemeClr>
                </a:solidFill>
                <a:latin typeface="+mj-ea"/>
                <a:ea typeface="+mj-ea"/>
                <a:cs typeface="Arial Unicode MS" panose="020B0604020202020204" pitchFamily="34" charset="-122"/>
              </a:rPr>
              <a:t>YEARS</a:t>
            </a:r>
            <a:r>
              <a:rPr lang="de-DE" altLang="zh-CN" sz="2400" dirty="0" smtClean="0">
                <a:solidFill>
                  <a:schemeClr val="accent5">
                    <a:lumMod val="50000"/>
                  </a:schemeClr>
                </a:solidFill>
                <a:latin typeface="+mj-ea"/>
                <a:ea typeface="+mj-ea"/>
                <a:cs typeface="Arial Unicode MS" panose="020B0604020202020204" pitchFamily="34" charset="-122"/>
              </a:rPr>
              <a:t>  </a:t>
            </a:r>
            <a:r>
              <a:rPr lang="de-DE" altLang="zh-CN" sz="3200" dirty="0" smtClean="0">
                <a:solidFill>
                  <a:schemeClr val="accent5">
                    <a:lumMod val="50000"/>
                  </a:schemeClr>
                </a:solidFill>
                <a:latin typeface="+mj-ea"/>
                <a:ea typeface="+mj-ea"/>
                <a:cs typeface="Arial Unicode MS" panose="020B0604020202020204" pitchFamily="34" charset="-122"/>
              </a:rPr>
              <a:t>AGO IN 1970</a:t>
            </a:r>
            <a:endParaRPr lang="en-US" altLang="zh-CN" sz="3200" dirty="0">
              <a:solidFill>
                <a:schemeClr val="accent5">
                  <a:lumMod val="50000"/>
                </a:schemeClr>
              </a:solidFill>
              <a:latin typeface="+mj-ea"/>
              <a:ea typeface="+mj-ea"/>
              <a:cs typeface="Arial Unicode MS" panose="020B0604020202020204" pitchFamily="34" charset="-122"/>
            </a:endParaRPr>
          </a:p>
        </p:txBody>
      </p:sp>
      <p:sp>
        <p:nvSpPr>
          <p:cNvPr id="63" name="Title 1"/>
          <p:cNvSpPr txBox="1"/>
          <p:nvPr/>
        </p:nvSpPr>
        <p:spPr>
          <a:xfrm>
            <a:off x="0" y="3402545"/>
            <a:ext cx="8642350" cy="785812"/>
          </a:xfrm>
          <a:prstGeom prst="rect">
            <a:avLst/>
          </a:prstGeom>
        </p:spPr>
        <p:txBody>
          <a:bodyPr/>
          <a:lstStyle/>
          <a:p>
            <a:pPr>
              <a:spcBef>
                <a:spcPct val="0"/>
              </a:spcBef>
              <a:buClrTx/>
              <a:defRPr/>
            </a:pPr>
            <a:r>
              <a:rPr lang="en-US" altLang="zh-CN" sz="2400" b="1" kern="0" dirty="0">
                <a:solidFill>
                  <a:srgbClr val="EB7405"/>
                </a:solidFill>
                <a:latin typeface="Arial Unicode MS" panose="020B0604020202020204" pitchFamily="34" charset="-122"/>
                <a:ea typeface="Arial Unicode MS" panose="020B0604020202020204" pitchFamily="34" charset="-122"/>
                <a:cs typeface="Arial Unicode MS" panose="020B0604020202020204" pitchFamily="34" charset="-122"/>
              </a:rPr>
              <a:t>ABOUT </a:t>
            </a:r>
            <a:r>
              <a:rPr lang="en-US" altLang="zh-CN" sz="2400" b="1" kern="0" dirty="0" smtClean="0">
                <a:solidFill>
                  <a:srgbClr val="EB7405"/>
                </a:solidFill>
                <a:latin typeface="Arial Unicode MS" panose="020B0604020202020204" pitchFamily="34" charset="-122"/>
                <a:ea typeface="Arial Unicode MS" panose="020B0604020202020204" pitchFamily="34" charset="-122"/>
                <a:cs typeface="Arial Unicode MS" panose="020B0604020202020204" pitchFamily="34" charset="-122"/>
              </a:rPr>
              <a:t>WORLDHOTELS</a:t>
            </a:r>
            <a:br>
              <a:rPr lang="en-US" altLang="zh-CN" sz="2400" b="1" kern="0" dirty="0">
                <a:solidFill>
                  <a:srgbClr val="EB7405"/>
                </a:solidFill>
                <a:latin typeface="+mj-lt"/>
                <a:ea typeface="+mj-ea"/>
              </a:rPr>
            </a:br>
            <a:r>
              <a:rPr lang="zh-CN" altLang="en-US" sz="2400" b="1" kern="0" dirty="0">
                <a:solidFill>
                  <a:srgbClr val="EB7405"/>
                </a:solidFill>
                <a:latin typeface="+mj-lt"/>
                <a:ea typeface="+mj-ea"/>
              </a:rPr>
              <a:t>我们的完全特许品牌</a:t>
            </a:r>
            <a:endParaRPr lang="en-US" altLang="zh-CN" sz="2400" b="1" kern="0" dirty="0">
              <a:solidFill>
                <a:srgbClr val="EB7405"/>
              </a:solidFill>
              <a:latin typeface="+mj-lt"/>
              <a:ea typeface="+mj-ea"/>
            </a:endParaRPr>
          </a:p>
        </p:txBody>
      </p:sp>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79"/>
                                  </p:stCondLst>
                                  <p:childTnLst>
                                    <p:set>
                                      <p:cBhvr>
                                        <p:cTn id="6" dur="1" fill="hold">
                                          <p:stCondLst>
                                            <p:cond delay="0"/>
                                          </p:stCondLst>
                                        </p:cTn>
                                        <p:tgtEl>
                                          <p:spTgt spid="2"/>
                                        </p:tgtEl>
                                        <p:attrNameLst>
                                          <p:attrName>style.visibility</p:attrName>
                                        </p:attrNameLst>
                                      </p:cBhvr>
                                      <p:to>
                                        <p:strVal val="visible"/>
                                      </p:to>
                                    </p:set>
                                    <p:anim calcmode="lin" valueType="num">
                                      <p:cBhvr>
                                        <p:cTn id="7" dur="397" fill="hold"/>
                                        <p:tgtEl>
                                          <p:spTgt spid="2"/>
                                        </p:tgtEl>
                                        <p:attrNameLst>
                                          <p:attrName>ppt_w</p:attrName>
                                        </p:attrNameLst>
                                      </p:cBhvr>
                                      <p:tavLst>
                                        <p:tav tm="0">
                                          <p:val>
                                            <p:fltVal val="0"/>
                                          </p:val>
                                        </p:tav>
                                        <p:tav tm="100000">
                                          <p:val>
                                            <p:strVal val="#ppt_w"/>
                                          </p:val>
                                        </p:tav>
                                      </p:tavLst>
                                    </p:anim>
                                    <p:anim calcmode="lin" valueType="num">
                                      <p:cBhvr>
                                        <p:cTn id="8" dur="397" fill="hold"/>
                                        <p:tgtEl>
                                          <p:spTgt spid="2"/>
                                        </p:tgtEl>
                                        <p:attrNameLst>
                                          <p:attrName>ppt_h</p:attrName>
                                        </p:attrNameLst>
                                      </p:cBhvr>
                                      <p:tavLst>
                                        <p:tav tm="0">
                                          <p:val>
                                            <p:fltVal val="0"/>
                                          </p:val>
                                        </p:tav>
                                        <p:tav tm="100000">
                                          <p:val>
                                            <p:strVal val="#ppt_h"/>
                                          </p:val>
                                        </p:tav>
                                      </p:tavLst>
                                    </p:anim>
                                    <p:anim calcmode="lin" valueType="num">
                                      <p:cBhvr>
                                        <p:cTn id="9" dur="397" fill="hold"/>
                                        <p:tgtEl>
                                          <p:spTgt spid="2"/>
                                        </p:tgtEl>
                                        <p:attrNameLst>
                                          <p:attrName>ppt_x</p:attrName>
                                        </p:attrNameLst>
                                      </p:cBhvr>
                                      <p:tavLst>
                                        <p:tav tm="0">
                                          <p:val>
                                            <p:fltVal val="0.5"/>
                                          </p:val>
                                        </p:tav>
                                        <p:tav tm="100000">
                                          <p:val>
                                            <p:strVal val="#ppt_x"/>
                                          </p:val>
                                        </p:tav>
                                      </p:tavLst>
                                    </p:anim>
                                    <p:anim calcmode="lin" valueType="num">
                                      <p:cBhvr>
                                        <p:cTn id="10" dur="397" fill="hold"/>
                                        <p:tgtEl>
                                          <p:spTgt spid="2"/>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476"/>
                                  </p:stCondLst>
                                  <p:childTnLst>
                                    <p:set>
                                      <p:cBhvr>
                                        <p:cTn id="12" dur="1" fill="hold">
                                          <p:stCondLst>
                                            <p:cond delay="0"/>
                                          </p:stCondLst>
                                        </p:cTn>
                                        <p:tgtEl>
                                          <p:spTgt spid="3"/>
                                        </p:tgtEl>
                                        <p:attrNameLst>
                                          <p:attrName>style.visibility</p:attrName>
                                        </p:attrNameLst>
                                      </p:cBhvr>
                                      <p:to>
                                        <p:strVal val="visible"/>
                                      </p:to>
                                    </p:set>
                                    <p:anim calcmode="lin" valueType="num">
                                      <p:cBhvr>
                                        <p:cTn id="13" dur="397" fill="hold"/>
                                        <p:tgtEl>
                                          <p:spTgt spid="3"/>
                                        </p:tgtEl>
                                        <p:attrNameLst>
                                          <p:attrName>ppt_w</p:attrName>
                                        </p:attrNameLst>
                                      </p:cBhvr>
                                      <p:tavLst>
                                        <p:tav tm="0">
                                          <p:val>
                                            <p:fltVal val="0"/>
                                          </p:val>
                                        </p:tav>
                                        <p:tav tm="100000">
                                          <p:val>
                                            <p:strVal val="#ppt_w"/>
                                          </p:val>
                                        </p:tav>
                                      </p:tavLst>
                                    </p:anim>
                                    <p:anim calcmode="lin" valueType="num">
                                      <p:cBhvr>
                                        <p:cTn id="14" dur="397" fill="hold"/>
                                        <p:tgtEl>
                                          <p:spTgt spid="3"/>
                                        </p:tgtEl>
                                        <p:attrNameLst>
                                          <p:attrName>ppt_h</p:attrName>
                                        </p:attrNameLst>
                                      </p:cBhvr>
                                      <p:tavLst>
                                        <p:tav tm="0">
                                          <p:val>
                                            <p:fltVal val="0"/>
                                          </p:val>
                                        </p:tav>
                                        <p:tav tm="100000">
                                          <p:val>
                                            <p:strVal val="#ppt_h"/>
                                          </p:val>
                                        </p:tav>
                                      </p:tavLst>
                                    </p:anim>
                                    <p:anim calcmode="lin" valueType="num">
                                      <p:cBhvr>
                                        <p:cTn id="15" dur="397" fill="hold"/>
                                        <p:tgtEl>
                                          <p:spTgt spid="3"/>
                                        </p:tgtEl>
                                        <p:attrNameLst>
                                          <p:attrName>ppt_x</p:attrName>
                                        </p:attrNameLst>
                                      </p:cBhvr>
                                      <p:tavLst>
                                        <p:tav tm="0">
                                          <p:val>
                                            <p:fltVal val="0.5"/>
                                          </p:val>
                                        </p:tav>
                                        <p:tav tm="100000">
                                          <p:val>
                                            <p:strVal val="#ppt_x"/>
                                          </p:val>
                                        </p:tav>
                                      </p:tavLst>
                                    </p:anim>
                                    <p:anim calcmode="lin" valueType="num">
                                      <p:cBhvr>
                                        <p:cTn id="16" dur="397" fill="hold"/>
                                        <p:tgtEl>
                                          <p:spTgt spid="3"/>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238"/>
                                  </p:stCondLst>
                                  <p:childTnLst>
                                    <p:set>
                                      <p:cBhvr>
                                        <p:cTn id="18" dur="1" fill="hold">
                                          <p:stCondLst>
                                            <p:cond delay="0"/>
                                          </p:stCondLst>
                                        </p:cTn>
                                        <p:tgtEl>
                                          <p:spTgt spid="4"/>
                                        </p:tgtEl>
                                        <p:attrNameLst>
                                          <p:attrName>style.visibility</p:attrName>
                                        </p:attrNameLst>
                                      </p:cBhvr>
                                      <p:to>
                                        <p:strVal val="visible"/>
                                      </p:to>
                                    </p:set>
                                    <p:anim calcmode="lin" valueType="num">
                                      <p:cBhvr>
                                        <p:cTn id="19" dur="397" fill="hold"/>
                                        <p:tgtEl>
                                          <p:spTgt spid="4"/>
                                        </p:tgtEl>
                                        <p:attrNameLst>
                                          <p:attrName>ppt_w</p:attrName>
                                        </p:attrNameLst>
                                      </p:cBhvr>
                                      <p:tavLst>
                                        <p:tav tm="0">
                                          <p:val>
                                            <p:fltVal val="0"/>
                                          </p:val>
                                        </p:tav>
                                        <p:tav tm="100000">
                                          <p:val>
                                            <p:strVal val="#ppt_w"/>
                                          </p:val>
                                        </p:tav>
                                      </p:tavLst>
                                    </p:anim>
                                    <p:anim calcmode="lin" valueType="num">
                                      <p:cBhvr>
                                        <p:cTn id="20" dur="397" fill="hold"/>
                                        <p:tgtEl>
                                          <p:spTgt spid="4"/>
                                        </p:tgtEl>
                                        <p:attrNameLst>
                                          <p:attrName>ppt_h</p:attrName>
                                        </p:attrNameLst>
                                      </p:cBhvr>
                                      <p:tavLst>
                                        <p:tav tm="0">
                                          <p:val>
                                            <p:fltVal val="0"/>
                                          </p:val>
                                        </p:tav>
                                        <p:tav tm="100000">
                                          <p:val>
                                            <p:strVal val="#ppt_h"/>
                                          </p:val>
                                        </p:tav>
                                      </p:tavLst>
                                    </p:anim>
                                    <p:anim calcmode="lin" valueType="num">
                                      <p:cBhvr>
                                        <p:cTn id="21" dur="397" fill="hold"/>
                                        <p:tgtEl>
                                          <p:spTgt spid="4"/>
                                        </p:tgtEl>
                                        <p:attrNameLst>
                                          <p:attrName>ppt_x</p:attrName>
                                        </p:attrNameLst>
                                      </p:cBhvr>
                                      <p:tavLst>
                                        <p:tav tm="0">
                                          <p:val>
                                            <p:fltVal val="0.5"/>
                                          </p:val>
                                        </p:tav>
                                        <p:tav tm="100000">
                                          <p:val>
                                            <p:strVal val="#ppt_x"/>
                                          </p:val>
                                        </p:tav>
                                      </p:tavLst>
                                    </p:anim>
                                    <p:anim calcmode="lin" valueType="num">
                                      <p:cBhvr>
                                        <p:cTn id="22" dur="397" fill="hold"/>
                                        <p:tgtEl>
                                          <p:spTgt spid="4"/>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476"/>
                                  </p:stCondLst>
                                  <p:childTnLst>
                                    <p:set>
                                      <p:cBhvr>
                                        <p:cTn id="24" dur="1" fill="hold">
                                          <p:stCondLst>
                                            <p:cond delay="0"/>
                                          </p:stCondLst>
                                        </p:cTn>
                                        <p:tgtEl>
                                          <p:spTgt spid="5"/>
                                        </p:tgtEl>
                                        <p:attrNameLst>
                                          <p:attrName>style.visibility</p:attrName>
                                        </p:attrNameLst>
                                      </p:cBhvr>
                                      <p:to>
                                        <p:strVal val="visible"/>
                                      </p:to>
                                    </p:set>
                                    <p:anim calcmode="lin" valueType="num">
                                      <p:cBhvr>
                                        <p:cTn id="25" dur="397" fill="hold"/>
                                        <p:tgtEl>
                                          <p:spTgt spid="5"/>
                                        </p:tgtEl>
                                        <p:attrNameLst>
                                          <p:attrName>ppt_w</p:attrName>
                                        </p:attrNameLst>
                                      </p:cBhvr>
                                      <p:tavLst>
                                        <p:tav tm="0">
                                          <p:val>
                                            <p:fltVal val="0"/>
                                          </p:val>
                                        </p:tav>
                                        <p:tav tm="100000">
                                          <p:val>
                                            <p:strVal val="#ppt_w"/>
                                          </p:val>
                                        </p:tav>
                                      </p:tavLst>
                                    </p:anim>
                                    <p:anim calcmode="lin" valueType="num">
                                      <p:cBhvr>
                                        <p:cTn id="26" dur="397" fill="hold"/>
                                        <p:tgtEl>
                                          <p:spTgt spid="5"/>
                                        </p:tgtEl>
                                        <p:attrNameLst>
                                          <p:attrName>ppt_h</p:attrName>
                                        </p:attrNameLst>
                                      </p:cBhvr>
                                      <p:tavLst>
                                        <p:tav tm="0">
                                          <p:val>
                                            <p:fltVal val="0"/>
                                          </p:val>
                                        </p:tav>
                                        <p:tav tm="100000">
                                          <p:val>
                                            <p:strVal val="#ppt_h"/>
                                          </p:val>
                                        </p:tav>
                                      </p:tavLst>
                                    </p:anim>
                                    <p:anim calcmode="lin" valueType="num">
                                      <p:cBhvr>
                                        <p:cTn id="27" dur="397" fill="hold"/>
                                        <p:tgtEl>
                                          <p:spTgt spid="5"/>
                                        </p:tgtEl>
                                        <p:attrNameLst>
                                          <p:attrName>ppt_x</p:attrName>
                                        </p:attrNameLst>
                                      </p:cBhvr>
                                      <p:tavLst>
                                        <p:tav tm="0">
                                          <p:val>
                                            <p:fltVal val="0.5"/>
                                          </p:val>
                                        </p:tav>
                                        <p:tav tm="100000">
                                          <p:val>
                                            <p:strVal val="#ppt_x"/>
                                          </p:val>
                                        </p:tav>
                                      </p:tavLst>
                                    </p:anim>
                                    <p:anim calcmode="lin" valueType="num">
                                      <p:cBhvr>
                                        <p:cTn id="28" dur="397" fill="hold"/>
                                        <p:tgtEl>
                                          <p:spTgt spid="5"/>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238"/>
                                  </p:stCondLst>
                                  <p:childTnLst>
                                    <p:set>
                                      <p:cBhvr>
                                        <p:cTn id="30" dur="1" fill="hold">
                                          <p:stCondLst>
                                            <p:cond delay="0"/>
                                          </p:stCondLst>
                                        </p:cTn>
                                        <p:tgtEl>
                                          <p:spTgt spid="6"/>
                                        </p:tgtEl>
                                        <p:attrNameLst>
                                          <p:attrName>style.visibility</p:attrName>
                                        </p:attrNameLst>
                                      </p:cBhvr>
                                      <p:to>
                                        <p:strVal val="visible"/>
                                      </p:to>
                                    </p:set>
                                    <p:anim calcmode="lin" valueType="num">
                                      <p:cBhvr>
                                        <p:cTn id="31" dur="397" fill="hold"/>
                                        <p:tgtEl>
                                          <p:spTgt spid="6"/>
                                        </p:tgtEl>
                                        <p:attrNameLst>
                                          <p:attrName>ppt_w</p:attrName>
                                        </p:attrNameLst>
                                      </p:cBhvr>
                                      <p:tavLst>
                                        <p:tav tm="0">
                                          <p:val>
                                            <p:fltVal val="0"/>
                                          </p:val>
                                        </p:tav>
                                        <p:tav tm="100000">
                                          <p:val>
                                            <p:strVal val="#ppt_w"/>
                                          </p:val>
                                        </p:tav>
                                      </p:tavLst>
                                    </p:anim>
                                    <p:anim calcmode="lin" valueType="num">
                                      <p:cBhvr>
                                        <p:cTn id="32" dur="397" fill="hold"/>
                                        <p:tgtEl>
                                          <p:spTgt spid="6"/>
                                        </p:tgtEl>
                                        <p:attrNameLst>
                                          <p:attrName>ppt_h</p:attrName>
                                        </p:attrNameLst>
                                      </p:cBhvr>
                                      <p:tavLst>
                                        <p:tav tm="0">
                                          <p:val>
                                            <p:fltVal val="0"/>
                                          </p:val>
                                        </p:tav>
                                        <p:tav tm="100000">
                                          <p:val>
                                            <p:strVal val="#ppt_h"/>
                                          </p:val>
                                        </p:tav>
                                      </p:tavLst>
                                    </p:anim>
                                    <p:anim calcmode="lin" valueType="num">
                                      <p:cBhvr>
                                        <p:cTn id="33" dur="397" fill="hold"/>
                                        <p:tgtEl>
                                          <p:spTgt spid="6"/>
                                        </p:tgtEl>
                                        <p:attrNameLst>
                                          <p:attrName>ppt_x</p:attrName>
                                        </p:attrNameLst>
                                      </p:cBhvr>
                                      <p:tavLst>
                                        <p:tav tm="0">
                                          <p:val>
                                            <p:fltVal val="0.5"/>
                                          </p:val>
                                        </p:tav>
                                        <p:tav tm="100000">
                                          <p:val>
                                            <p:strVal val="#ppt_x"/>
                                          </p:val>
                                        </p:tav>
                                      </p:tavLst>
                                    </p:anim>
                                    <p:anim calcmode="lin" valueType="num">
                                      <p:cBhvr>
                                        <p:cTn id="34" dur="397" fill="hold"/>
                                        <p:tgtEl>
                                          <p:spTgt spid="6"/>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476"/>
                                  </p:stCondLst>
                                  <p:childTnLst>
                                    <p:set>
                                      <p:cBhvr>
                                        <p:cTn id="36" dur="1" fill="hold">
                                          <p:stCondLst>
                                            <p:cond delay="0"/>
                                          </p:stCondLst>
                                        </p:cTn>
                                        <p:tgtEl>
                                          <p:spTgt spid="7"/>
                                        </p:tgtEl>
                                        <p:attrNameLst>
                                          <p:attrName>style.visibility</p:attrName>
                                        </p:attrNameLst>
                                      </p:cBhvr>
                                      <p:to>
                                        <p:strVal val="visible"/>
                                      </p:to>
                                    </p:set>
                                    <p:anim calcmode="lin" valueType="num">
                                      <p:cBhvr>
                                        <p:cTn id="37" dur="397" fill="hold"/>
                                        <p:tgtEl>
                                          <p:spTgt spid="7"/>
                                        </p:tgtEl>
                                        <p:attrNameLst>
                                          <p:attrName>ppt_w</p:attrName>
                                        </p:attrNameLst>
                                      </p:cBhvr>
                                      <p:tavLst>
                                        <p:tav tm="0">
                                          <p:val>
                                            <p:fltVal val="0"/>
                                          </p:val>
                                        </p:tav>
                                        <p:tav tm="100000">
                                          <p:val>
                                            <p:strVal val="#ppt_w"/>
                                          </p:val>
                                        </p:tav>
                                      </p:tavLst>
                                    </p:anim>
                                    <p:anim calcmode="lin" valueType="num">
                                      <p:cBhvr>
                                        <p:cTn id="38" dur="397" fill="hold"/>
                                        <p:tgtEl>
                                          <p:spTgt spid="7"/>
                                        </p:tgtEl>
                                        <p:attrNameLst>
                                          <p:attrName>ppt_h</p:attrName>
                                        </p:attrNameLst>
                                      </p:cBhvr>
                                      <p:tavLst>
                                        <p:tav tm="0">
                                          <p:val>
                                            <p:fltVal val="0"/>
                                          </p:val>
                                        </p:tav>
                                        <p:tav tm="100000">
                                          <p:val>
                                            <p:strVal val="#ppt_h"/>
                                          </p:val>
                                        </p:tav>
                                      </p:tavLst>
                                    </p:anim>
                                    <p:anim calcmode="lin" valueType="num">
                                      <p:cBhvr>
                                        <p:cTn id="39" dur="397" fill="hold"/>
                                        <p:tgtEl>
                                          <p:spTgt spid="7"/>
                                        </p:tgtEl>
                                        <p:attrNameLst>
                                          <p:attrName>ppt_x</p:attrName>
                                        </p:attrNameLst>
                                      </p:cBhvr>
                                      <p:tavLst>
                                        <p:tav tm="0">
                                          <p:val>
                                            <p:fltVal val="0.5"/>
                                          </p:val>
                                        </p:tav>
                                        <p:tav tm="100000">
                                          <p:val>
                                            <p:strVal val="#ppt_x"/>
                                          </p:val>
                                        </p:tav>
                                      </p:tavLst>
                                    </p:anim>
                                    <p:anim calcmode="lin" valueType="num">
                                      <p:cBhvr>
                                        <p:cTn id="40" dur="397" fill="hold"/>
                                        <p:tgtEl>
                                          <p:spTgt spid="7"/>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476"/>
                                  </p:stCondLst>
                                  <p:childTnLst>
                                    <p:set>
                                      <p:cBhvr>
                                        <p:cTn id="42" dur="1" fill="hold">
                                          <p:stCondLst>
                                            <p:cond delay="0"/>
                                          </p:stCondLst>
                                        </p:cTn>
                                        <p:tgtEl>
                                          <p:spTgt spid="8"/>
                                        </p:tgtEl>
                                        <p:attrNameLst>
                                          <p:attrName>style.visibility</p:attrName>
                                        </p:attrNameLst>
                                      </p:cBhvr>
                                      <p:to>
                                        <p:strVal val="visible"/>
                                      </p:to>
                                    </p:set>
                                    <p:anim calcmode="lin" valueType="num">
                                      <p:cBhvr>
                                        <p:cTn id="43" dur="397" fill="hold"/>
                                        <p:tgtEl>
                                          <p:spTgt spid="8"/>
                                        </p:tgtEl>
                                        <p:attrNameLst>
                                          <p:attrName>ppt_w</p:attrName>
                                        </p:attrNameLst>
                                      </p:cBhvr>
                                      <p:tavLst>
                                        <p:tav tm="0">
                                          <p:val>
                                            <p:fltVal val="0"/>
                                          </p:val>
                                        </p:tav>
                                        <p:tav tm="100000">
                                          <p:val>
                                            <p:strVal val="#ppt_w"/>
                                          </p:val>
                                        </p:tav>
                                      </p:tavLst>
                                    </p:anim>
                                    <p:anim calcmode="lin" valueType="num">
                                      <p:cBhvr>
                                        <p:cTn id="44" dur="397" fill="hold"/>
                                        <p:tgtEl>
                                          <p:spTgt spid="8"/>
                                        </p:tgtEl>
                                        <p:attrNameLst>
                                          <p:attrName>ppt_h</p:attrName>
                                        </p:attrNameLst>
                                      </p:cBhvr>
                                      <p:tavLst>
                                        <p:tav tm="0">
                                          <p:val>
                                            <p:fltVal val="0"/>
                                          </p:val>
                                        </p:tav>
                                        <p:tav tm="100000">
                                          <p:val>
                                            <p:strVal val="#ppt_h"/>
                                          </p:val>
                                        </p:tav>
                                      </p:tavLst>
                                    </p:anim>
                                    <p:anim calcmode="lin" valueType="num">
                                      <p:cBhvr>
                                        <p:cTn id="45" dur="397" fill="hold"/>
                                        <p:tgtEl>
                                          <p:spTgt spid="8"/>
                                        </p:tgtEl>
                                        <p:attrNameLst>
                                          <p:attrName>ppt_x</p:attrName>
                                        </p:attrNameLst>
                                      </p:cBhvr>
                                      <p:tavLst>
                                        <p:tav tm="0">
                                          <p:val>
                                            <p:fltVal val="0.5"/>
                                          </p:val>
                                        </p:tav>
                                        <p:tav tm="100000">
                                          <p:val>
                                            <p:strVal val="#ppt_x"/>
                                          </p:val>
                                        </p:tav>
                                      </p:tavLst>
                                    </p:anim>
                                    <p:anim calcmode="lin" valueType="num">
                                      <p:cBhvr>
                                        <p:cTn id="46" dur="397" fill="hold"/>
                                        <p:tgtEl>
                                          <p:spTgt spid="8"/>
                                        </p:tgtEl>
                                        <p:attrNameLst>
                                          <p:attrName>ppt_y</p:attrName>
                                        </p:attrNameLst>
                                      </p:cBhvr>
                                      <p:tavLst>
                                        <p:tav tm="0">
                                          <p:val>
                                            <p:fltVal val="0.5"/>
                                          </p:val>
                                        </p:tav>
                                        <p:tav tm="100000">
                                          <p:val>
                                            <p:strVal val="#ppt_y"/>
                                          </p:val>
                                        </p:tav>
                                      </p:tavLst>
                                    </p:anim>
                                  </p:childTnLst>
                                </p:cTn>
                              </p:par>
                              <p:par>
                                <p:cTn id="47" presetID="26" presetClass="emph" presetSubtype="0" repeatCount="3000" fill="hold" nodeType="withEffect">
                                  <p:stCondLst>
                                    <p:cond delay="325"/>
                                  </p:stCondLst>
                                  <p:childTnLst>
                                    <p:animEffect transition="out" filter="fade">
                                      <p:cBhvr>
                                        <p:cTn id="48" dur="397" tmFilter="0, 0; .2, .5; .8, .5; 1, 0"/>
                                        <p:tgtEl>
                                          <p:spTgt spid="5"/>
                                        </p:tgtEl>
                                      </p:cBhvr>
                                    </p:animEffect>
                                    <p:animScale>
                                      <p:cBhvr>
                                        <p:cTn id="49" dur="198" autoRev="1" fill="hold"/>
                                        <p:tgtEl>
                                          <p:spTgt spid="5"/>
                                        </p:tgtEl>
                                      </p:cBhvr>
                                      <p:by x="105000" y="105000"/>
                                    </p:animScale>
                                  </p:childTnLst>
                                </p:cTn>
                              </p:par>
                              <p:par>
                                <p:cTn id="50" presetID="26" presetClass="emph" presetSubtype="0" repeatCount="3000" fill="hold" nodeType="withEffect">
                                  <p:stCondLst>
                                    <p:cond delay="643"/>
                                  </p:stCondLst>
                                  <p:childTnLst>
                                    <p:animEffect transition="out" filter="fade">
                                      <p:cBhvr>
                                        <p:cTn id="51" dur="397" tmFilter="0, 0; .2, .5; .8, .5; 1, 0"/>
                                        <p:tgtEl>
                                          <p:spTgt spid="6"/>
                                        </p:tgtEl>
                                      </p:cBhvr>
                                    </p:animEffect>
                                    <p:animScale>
                                      <p:cBhvr>
                                        <p:cTn id="52" dur="198" autoRev="1" fill="hold"/>
                                        <p:tgtEl>
                                          <p:spTgt spid="6"/>
                                        </p:tgtEl>
                                      </p:cBhvr>
                                      <p:by x="105000" y="105000"/>
                                    </p:animScale>
                                  </p:childTnLst>
                                </p:cTn>
                              </p:par>
                              <p:par>
                                <p:cTn id="53" presetID="23" presetClass="entr" presetSubtype="528" fill="hold" nodeType="withEffect">
                                  <p:stCondLst>
                                    <p:cond delay="643"/>
                                  </p:stCondLst>
                                  <p:childTnLst>
                                    <p:set>
                                      <p:cBhvr>
                                        <p:cTn id="54" dur="1" fill="hold">
                                          <p:stCondLst>
                                            <p:cond delay="0"/>
                                          </p:stCondLst>
                                        </p:cTn>
                                        <p:tgtEl>
                                          <p:spTgt spid="9"/>
                                        </p:tgtEl>
                                        <p:attrNameLst>
                                          <p:attrName>style.visibility</p:attrName>
                                        </p:attrNameLst>
                                      </p:cBhvr>
                                      <p:to>
                                        <p:strVal val="visible"/>
                                      </p:to>
                                    </p:set>
                                    <p:anim calcmode="lin" valueType="num">
                                      <p:cBhvr>
                                        <p:cTn id="55" dur="397" fill="hold"/>
                                        <p:tgtEl>
                                          <p:spTgt spid="9"/>
                                        </p:tgtEl>
                                        <p:attrNameLst>
                                          <p:attrName>ppt_w</p:attrName>
                                        </p:attrNameLst>
                                      </p:cBhvr>
                                      <p:tavLst>
                                        <p:tav tm="0">
                                          <p:val>
                                            <p:fltVal val="0"/>
                                          </p:val>
                                        </p:tav>
                                        <p:tav tm="100000">
                                          <p:val>
                                            <p:strVal val="#ppt_w"/>
                                          </p:val>
                                        </p:tav>
                                      </p:tavLst>
                                    </p:anim>
                                    <p:anim calcmode="lin" valueType="num">
                                      <p:cBhvr>
                                        <p:cTn id="56" dur="397" fill="hold"/>
                                        <p:tgtEl>
                                          <p:spTgt spid="9"/>
                                        </p:tgtEl>
                                        <p:attrNameLst>
                                          <p:attrName>ppt_h</p:attrName>
                                        </p:attrNameLst>
                                      </p:cBhvr>
                                      <p:tavLst>
                                        <p:tav tm="0">
                                          <p:val>
                                            <p:fltVal val="0"/>
                                          </p:val>
                                        </p:tav>
                                        <p:tav tm="100000">
                                          <p:val>
                                            <p:strVal val="#ppt_h"/>
                                          </p:val>
                                        </p:tav>
                                      </p:tavLst>
                                    </p:anim>
                                    <p:anim calcmode="lin" valueType="num">
                                      <p:cBhvr>
                                        <p:cTn id="57" dur="397" fill="hold"/>
                                        <p:tgtEl>
                                          <p:spTgt spid="9"/>
                                        </p:tgtEl>
                                        <p:attrNameLst>
                                          <p:attrName>ppt_x</p:attrName>
                                        </p:attrNameLst>
                                      </p:cBhvr>
                                      <p:tavLst>
                                        <p:tav tm="0">
                                          <p:val>
                                            <p:fltVal val="0.5"/>
                                          </p:val>
                                        </p:tav>
                                        <p:tav tm="100000">
                                          <p:val>
                                            <p:strVal val="#ppt_x"/>
                                          </p:val>
                                        </p:tav>
                                      </p:tavLst>
                                    </p:anim>
                                    <p:anim calcmode="lin" valueType="num">
                                      <p:cBhvr>
                                        <p:cTn id="58" dur="397" fill="hold"/>
                                        <p:tgtEl>
                                          <p:spTgt spid="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238"/>
                                  </p:stCondLst>
                                  <p:childTnLst>
                                    <p:set>
                                      <p:cBhvr>
                                        <p:cTn id="60" dur="1" fill="hold">
                                          <p:stCondLst>
                                            <p:cond delay="0"/>
                                          </p:stCondLst>
                                        </p:cTn>
                                        <p:tgtEl>
                                          <p:spTgt spid="10"/>
                                        </p:tgtEl>
                                        <p:attrNameLst>
                                          <p:attrName>style.visibility</p:attrName>
                                        </p:attrNameLst>
                                      </p:cBhvr>
                                      <p:to>
                                        <p:strVal val="visible"/>
                                      </p:to>
                                    </p:set>
                                    <p:anim calcmode="lin" valueType="num">
                                      <p:cBhvr>
                                        <p:cTn id="61" dur="397" fill="hold"/>
                                        <p:tgtEl>
                                          <p:spTgt spid="10"/>
                                        </p:tgtEl>
                                        <p:attrNameLst>
                                          <p:attrName>ppt_w</p:attrName>
                                        </p:attrNameLst>
                                      </p:cBhvr>
                                      <p:tavLst>
                                        <p:tav tm="0">
                                          <p:val>
                                            <p:fltVal val="0"/>
                                          </p:val>
                                        </p:tav>
                                        <p:tav tm="100000">
                                          <p:val>
                                            <p:strVal val="#ppt_w"/>
                                          </p:val>
                                        </p:tav>
                                      </p:tavLst>
                                    </p:anim>
                                    <p:anim calcmode="lin" valueType="num">
                                      <p:cBhvr>
                                        <p:cTn id="62" dur="397" fill="hold"/>
                                        <p:tgtEl>
                                          <p:spTgt spid="10"/>
                                        </p:tgtEl>
                                        <p:attrNameLst>
                                          <p:attrName>ppt_h</p:attrName>
                                        </p:attrNameLst>
                                      </p:cBhvr>
                                      <p:tavLst>
                                        <p:tav tm="0">
                                          <p:val>
                                            <p:fltVal val="0"/>
                                          </p:val>
                                        </p:tav>
                                        <p:tav tm="100000">
                                          <p:val>
                                            <p:strVal val="#ppt_h"/>
                                          </p:val>
                                        </p:tav>
                                      </p:tavLst>
                                    </p:anim>
                                    <p:anim calcmode="lin" valueType="num">
                                      <p:cBhvr>
                                        <p:cTn id="63" dur="397" fill="hold"/>
                                        <p:tgtEl>
                                          <p:spTgt spid="10"/>
                                        </p:tgtEl>
                                        <p:attrNameLst>
                                          <p:attrName>ppt_x</p:attrName>
                                        </p:attrNameLst>
                                      </p:cBhvr>
                                      <p:tavLst>
                                        <p:tav tm="0">
                                          <p:val>
                                            <p:fltVal val="0.5"/>
                                          </p:val>
                                        </p:tav>
                                        <p:tav tm="100000">
                                          <p:val>
                                            <p:strVal val="#ppt_x"/>
                                          </p:val>
                                        </p:tav>
                                      </p:tavLst>
                                    </p:anim>
                                    <p:anim calcmode="lin" valueType="num">
                                      <p:cBhvr>
                                        <p:cTn id="64" dur="397" fill="hold"/>
                                        <p:tgtEl>
                                          <p:spTgt spid="10"/>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556"/>
                                  </p:stCondLst>
                                  <p:childTnLst>
                                    <p:set>
                                      <p:cBhvr>
                                        <p:cTn id="66" dur="1" fill="hold">
                                          <p:stCondLst>
                                            <p:cond delay="0"/>
                                          </p:stCondLst>
                                        </p:cTn>
                                        <p:tgtEl>
                                          <p:spTgt spid="11"/>
                                        </p:tgtEl>
                                        <p:attrNameLst>
                                          <p:attrName>style.visibility</p:attrName>
                                        </p:attrNameLst>
                                      </p:cBhvr>
                                      <p:to>
                                        <p:strVal val="visible"/>
                                      </p:to>
                                    </p:set>
                                    <p:anim calcmode="lin" valueType="num">
                                      <p:cBhvr>
                                        <p:cTn id="67" dur="397" fill="hold"/>
                                        <p:tgtEl>
                                          <p:spTgt spid="11"/>
                                        </p:tgtEl>
                                        <p:attrNameLst>
                                          <p:attrName>ppt_w</p:attrName>
                                        </p:attrNameLst>
                                      </p:cBhvr>
                                      <p:tavLst>
                                        <p:tav tm="0">
                                          <p:val>
                                            <p:fltVal val="0"/>
                                          </p:val>
                                        </p:tav>
                                        <p:tav tm="100000">
                                          <p:val>
                                            <p:strVal val="#ppt_w"/>
                                          </p:val>
                                        </p:tav>
                                      </p:tavLst>
                                    </p:anim>
                                    <p:anim calcmode="lin" valueType="num">
                                      <p:cBhvr>
                                        <p:cTn id="68" dur="397" fill="hold"/>
                                        <p:tgtEl>
                                          <p:spTgt spid="11"/>
                                        </p:tgtEl>
                                        <p:attrNameLst>
                                          <p:attrName>ppt_h</p:attrName>
                                        </p:attrNameLst>
                                      </p:cBhvr>
                                      <p:tavLst>
                                        <p:tav tm="0">
                                          <p:val>
                                            <p:fltVal val="0"/>
                                          </p:val>
                                        </p:tav>
                                        <p:tav tm="100000">
                                          <p:val>
                                            <p:strVal val="#ppt_h"/>
                                          </p:val>
                                        </p:tav>
                                      </p:tavLst>
                                    </p:anim>
                                    <p:anim calcmode="lin" valueType="num">
                                      <p:cBhvr>
                                        <p:cTn id="69" dur="397" fill="hold"/>
                                        <p:tgtEl>
                                          <p:spTgt spid="11"/>
                                        </p:tgtEl>
                                        <p:attrNameLst>
                                          <p:attrName>ppt_x</p:attrName>
                                        </p:attrNameLst>
                                      </p:cBhvr>
                                      <p:tavLst>
                                        <p:tav tm="0">
                                          <p:val>
                                            <p:fltVal val="0.5"/>
                                          </p:val>
                                        </p:tav>
                                        <p:tav tm="100000">
                                          <p:val>
                                            <p:strVal val="#ppt_x"/>
                                          </p:val>
                                        </p:tav>
                                      </p:tavLst>
                                    </p:anim>
                                    <p:anim calcmode="lin" valueType="num">
                                      <p:cBhvr>
                                        <p:cTn id="70" dur="397" fill="hold"/>
                                        <p:tgtEl>
                                          <p:spTgt spid="11"/>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238"/>
                                  </p:stCondLst>
                                  <p:childTnLst>
                                    <p:set>
                                      <p:cBhvr>
                                        <p:cTn id="72" dur="1" fill="hold">
                                          <p:stCondLst>
                                            <p:cond delay="0"/>
                                          </p:stCondLst>
                                        </p:cTn>
                                        <p:tgtEl>
                                          <p:spTgt spid="12"/>
                                        </p:tgtEl>
                                        <p:attrNameLst>
                                          <p:attrName>style.visibility</p:attrName>
                                        </p:attrNameLst>
                                      </p:cBhvr>
                                      <p:to>
                                        <p:strVal val="visible"/>
                                      </p:to>
                                    </p:set>
                                    <p:anim calcmode="lin" valueType="num">
                                      <p:cBhvr>
                                        <p:cTn id="73" dur="397" fill="hold"/>
                                        <p:tgtEl>
                                          <p:spTgt spid="12"/>
                                        </p:tgtEl>
                                        <p:attrNameLst>
                                          <p:attrName>ppt_w</p:attrName>
                                        </p:attrNameLst>
                                      </p:cBhvr>
                                      <p:tavLst>
                                        <p:tav tm="0">
                                          <p:val>
                                            <p:fltVal val="0"/>
                                          </p:val>
                                        </p:tav>
                                        <p:tav tm="100000">
                                          <p:val>
                                            <p:strVal val="#ppt_w"/>
                                          </p:val>
                                        </p:tav>
                                      </p:tavLst>
                                    </p:anim>
                                    <p:anim calcmode="lin" valueType="num">
                                      <p:cBhvr>
                                        <p:cTn id="74" dur="397" fill="hold"/>
                                        <p:tgtEl>
                                          <p:spTgt spid="12"/>
                                        </p:tgtEl>
                                        <p:attrNameLst>
                                          <p:attrName>ppt_h</p:attrName>
                                        </p:attrNameLst>
                                      </p:cBhvr>
                                      <p:tavLst>
                                        <p:tav tm="0">
                                          <p:val>
                                            <p:fltVal val="0"/>
                                          </p:val>
                                        </p:tav>
                                        <p:tav tm="100000">
                                          <p:val>
                                            <p:strVal val="#ppt_h"/>
                                          </p:val>
                                        </p:tav>
                                      </p:tavLst>
                                    </p:anim>
                                    <p:anim calcmode="lin" valueType="num">
                                      <p:cBhvr>
                                        <p:cTn id="75" dur="397" fill="hold"/>
                                        <p:tgtEl>
                                          <p:spTgt spid="12"/>
                                        </p:tgtEl>
                                        <p:attrNameLst>
                                          <p:attrName>ppt_x</p:attrName>
                                        </p:attrNameLst>
                                      </p:cBhvr>
                                      <p:tavLst>
                                        <p:tav tm="0">
                                          <p:val>
                                            <p:fltVal val="0.5"/>
                                          </p:val>
                                        </p:tav>
                                        <p:tav tm="100000">
                                          <p:val>
                                            <p:strVal val="#ppt_x"/>
                                          </p:val>
                                        </p:tav>
                                      </p:tavLst>
                                    </p:anim>
                                    <p:anim calcmode="lin" valueType="num">
                                      <p:cBhvr>
                                        <p:cTn id="76" dur="397" fill="hold"/>
                                        <p:tgtEl>
                                          <p:spTgt spid="12"/>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238"/>
                                  </p:stCondLst>
                                  <p:childTnLst>
                                    <p:set>
                                      <p:cBhvr>
                                        <p:cTn id="78" dur="1" fill="hold">
                                          <p:stCondLst>
                                            <p:cond delay="0"/>
                                          </p:stCondLst>
                                        </p:cTn>
                                        <p:tgtEl>
                                          <p:spTgt spid="13"/>
                                        </p:tgtEl>
                                        <p:attrNameLst>
                                          <p:attrName>style.visibility</p:attrName>
                                        </p:attrNameLst>
                                      </p:cBhvr>
                                      <p:to>
                                        <p:strVal val="visible"/>
                                      </p:to>
                                    </p:set>
                                    <p:anim calcmode="lin" valueType="num">
                                      <p:cBhvr>
                                        <p:cTn id="79" dur="397" fill="hold"/>
                                        <p:tgtEl>
                                          <p:spTgt spid="13"/>
                                        </p:tgtEl>
                                        <p:attrNameLst>
                                          <p:attrName>ppt_w</p:attrName>
                                        </p:attrNameLst>
                                      </p:cBhvr>
                                      <p:tavLst>
                                        <p:tav tm="0">
                                          <p:val>
                                            <p:fltVal val="0"/>
                                          </p:val>
                                        </p:tav>
                                        <p:tav tm="100000">
                                          <p:val>
                                            <p:strVal val="#ppt_w"/>
                                          </p:val>
                                        </p:tav>
                                      </p:tavLst>
                                    </p:anim>
                                    <p:anim calcmode="lin" valueType="num">
                                      <p:cBhvr>
                                        <p:cTn id="80" dur="397" fill="hold"/>
                                        <p:tgtEl>
                                          <p:spTgt spid="13"/>
                                        </p:tgtEl>
                                        <p:attrNameLst>
                                          <p:attrName>ppt_h</p:attrName>
                                        </p:attrNameLst>
                                      </p:cBhvr>
                                      <p:tavLst>
                                        <p:tav tm="0">
                                          <p:val>
                                            <p:fltVal val="0"/>
                                          </p:val>
                                        </p:tav>
                                        <p:tav tm="100000">
                                          <p:val>
                                            <p:strVal val="#ppt_h"/>
                                          </p:val>
                                        </p:tav>
                                      </p:tavLst>
                                    </p:anim>
                                    <p:anim calcmode="lin" valueType="num">
                                      <p:cBhvr>
                                        <p:cTn id="81" dur="397" fill="hold"/>
                                        <p:tgtEl>
                                          <p:spTgt spid="13"/>
                                        </p:tgtEl>
                                        <p:attrNameLst>
                                          <p:attrName>ppt_x</p:attrName>
                                        </p:attrNameLst>
                                      </p:cBhvr>
                                      <p:tavLst>
                                        <p:tav tm="0">
                                          <p:val>
                                            <p:fltVal val="0.5"/>
                                          </p:val>
                                        </p:tav>
                                        <p:tav tm="100000">
                                          <p:val>
                                            <p:strVal val="#ppt_x"/>
                                          </p:val>
                                        </p:tav>
                                      </p:tavLst>
                                    </p:anim>
                                    <p:anim calcmode="lin" valueType="num">
                                      <p:cBhvr>
                                        <p:cTn id="82" dur="397" fill="hold"/>
                                        <p:tgtEl>
                                          <p:spTgt spid="13"/>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476"/>
                                  </p:stCondLst>
                                  <p:childTnLst>
                                    <p:set>
                                      <p:cBhvr>
                                        <p:cTn id="84" dur="1" fill="hold">
                                          <p:stCondLst>
                                            <p:cond delay="0"/>
                                          </p:stCondLst>
                                        </p:cTn>
                                        <p:tgtEl>
                                          <p:spTgt spid="14"/>
                                        </p:tgtEl>
                                        <p:attrNameLst>
                                          <p:attrName>style.visibility</p:attrName>
                                        </p:attrNameLst>
                                      </p:cBhvr>
                                      <p:to>
                                        <p:strVal val="visible"/>
                                      </p:to>
                                    </p:set>
                                    <p:anim calcmode="lin" valueType="num">
                                      <p:cBhvr>
                                        <p:cTn id="85" dur="397" fill="hold"/>
                                        <p:tgtEl>
                                          <p:spTgt spid="14"/>
                                        </p:tgtEl>
                                        <p:attrNameLst>
                                          <p:attrName>ppt_w</p:attrName>
                                        </p:attrNameLst>
                                      </p:cBhvr>
                                      <p:tavLst>
                                        <p:tav tm="0">
                                          <p:val>
                                            <p:fltVal val="0"/>
                                          </p:val>
                                        </p:tav>
                                        <p:tav tm="100000">
                                          <p:val>
                                            <p:strVal val="#ppt_w"/>
                                          </p:val>
                                        </p:tav>
                                      </p:tavLst>
                                    </p:anim>
                                    <p:anim calcmode="lin" valueType="num">
                                      <p:cBhvr>
                                        <p:cTn id="86" dur="397" fill="hold"/>
                                        <p:tgtEl>
                                          <p:spTgt spid="14"/>
                                        </p:tgtEl>
                                        <p:attrNameLst>
                                          <p:attrName>ppt_h</p:attrName>
                                        </p:attrNameLst>
                                      </p:cBhvr>
                                      <p:tavLst>
                                        <p:tav tm="0">
                                          <p:val>
                                            <p:fltVal val="0"/>
                                          </p:val>
                                        </p:tav>
                                        <p:tav tm="100000">
                                          <p:val>
                                            <p:strVal val="#ppt_h"/>
                                          </p:val>
                                        </p:tav>
                                      </p:tavLst>
                                    </p:anim>
                                    <p:anim calcmode="lin" valueType="num">
                                      <p:cBhvr>
                                        <p:cTn id="87" dur="397" fill="hold"/>
                                        <p:tgtEl>
                                          <p:spTgt spid="14"/>
                                        </p:tgtEl>
                                        <p:attrNameLst>
                                          <p:attrName>ppt_x</p:attrName>
                                        </p:attrNameLst>
                                      </p:cBhvr>
                                      <p:tavLst>
                                        <p:tav tm="0">
                                          <p:val>
                                            <p:fltVal val="0.5"/>
                                          </p:val>
                                        </p:tav>
                                        <p:tav tm="100000">
                                          <p:val>
                                            <p:strVal val="#ppt_x"/>
                                          </p:val>
                                        </p:tav>
                                      </p:tavLst>
                                    </p:anim>
                                    <p:anim calcmode="lin" valueType="num">
                                      <p:cBhvr>
                                        <p:cTn id="88" dur="397" fill="hold"/>
                                        <p:tgtEl>
                                          <p:spTgt spid="14"/>
                                        </p:tgtEl>
                                        <p:attrNameLst>
                                          <p:attrName>ppt_y</p:attrName>
                                        </p:attrNameLst>
                                      </p:cBhvr>
                                      <p:tavLst>
                                        <p:tav tm="0">
                                          <p:val>
                                            <p:fltVal val="0.5"/>
                                          </p:val>
                                        </p:tav>
                                        <p:tav tm="100000">
                                          <p:val>
                                            <p:strVal val="#ppt_y"/>
                                          </p:val>
                                        </p:tav>
                                      </p:tavLst>
                                    </p:anim>
                                  </p:childTnLst>
                                </p:cTn>
                              </p:par>
                              <p:par>
                                <p:cTn id="89" presetID="26" presetClass="emph" presetSubtype="0" repeatCount="3000" fill="hold" nodeType="withEffect">
                                  <p:stCondLst>
                                    <p:cond delay="476"/>
                                  </p:stCondLst>
                                  <p:childTnLst>
                                    <p:animEffect transition="out" filter="fade">
                                      <p:cBhvr>
                                        <p:cTn id="90" dur="397" tmFilter="0, 0; .2, .5; .8, .5; 1, 0"/>
                                        <p:tgtEl>
                                          <p:spTgt spid="9"/>
                                        </p:tgtEl>
                                      </p:cBhvr>
                                    </p:animEffect>
                                    <p:animScale>
                                      <p:cBhvr>
                                        <p:cTn id="91" dur="198" autoRev="1" fill="hold"/>
                                        <p:tgtEl>
                                          <p:spTgt spid="9"/>
                                        </p:tgtEl>
                                      </p:cBhvr>
                                      <p:by x="105000" y="105000"/>
                                    </p:animScale>
                                  </p:childTnLst>
                                </p:cTn>
                              </p:par>
                              <p:par>
                                <p:cTn id="92" presetID="26" presetClass="emph" presetSubtype="0" repeatCount="3000" fill="hold" nodeType="withEffect">
                                  <p:stCondLst>
                                    <p:cond delay="564"/>
                                  </p:stCondLst>
                                  <p:childTnLst>
                                    <p:animEffect transition="out" filter="fade">
                                      <p:cBhvr>
                                        <p:cTn id="93" dur="397" tmFilter="0, 0; .2, .5; .8, .5; 1, 0"/>
                                        <p:tgtEl>
                                          <p:spTgt spid="13"/>
                                        </p:tgtEl>
                                      </p:cBhvr>
                                    </p:animEffect>
                                    <p:animScale>
                                      <p:cBhvr>
                                        <p:cTn id="94" dur="198" autoRev="1" fill="hold"/>
                                        <p:tgtEl>
                                          <p:spTgt spid="13"/>
                                        </p:tgtEl>
                                      </p:cBhvr>
                                      <p:by x="105000" y="105000"/>
                                    </p:animScale>
                                  </p:childTnLst>
                                </p:cTn>
                              </p:par>
                            </p:childTnLst>
                          </p:cTn>
                        </p:par>
                        <p:par>
                          <p:cTn id="95" fill="hold">
                            <p:stCondLst>
                              <p:cond delay="579"/>
                            </p:stCondLst>
                            <p:childTnLst>
                              <p:par>
                                <p:cTn id="96" presetID="53" presetClass="entr" presetSubtype="16" fill="hold" grpId="0" nodeType="afterEffect">
                                  <p:stCondLst>
                                    <p:cond delay="0"/>
                                  </p:stCondLst>
                                  <p:childTnLst>
                                    <p:set>
                                      <p:cBhvr>
                                        <p:cTn id="97" dur="1" fill="hold">
                                          <p:stCondLst>
                                            <p:cond delay="0"/>
                                          </p:stCondLst>
                                        </p:cTn>
                                        <p:tgtEl>
                                          <p:spTgt spid="61"/>
                                        </p:tgtEl>
                                        <p:attrNameLst>
                                          <p:attrName>style.visibility</p:attrName>
                                        </p:attrNameLst>
                                      </p:cBhvr>
                                      <p:to>
                                        <p:strVal val="visible"/>
                                      </p:to>
                                    </p:set>
                                    <p:anim calcmode="lin" valueType="num">
                                      <p:cBhvr>
                                        <p:cTn id="98" dur="500" fill="hold"/>
                                        <p:tgtEl>
                                          <p:spTgt spid="61"/>
                                        </p:tgtEl>
                                        <p:attrNameLst>
                                          <p:attrName>ppt_w</p:attrName>
                                        </p:attrNameLst>
                                      </p:cBhvr>
                                      <p:tavLst>
                                        <p:tav tm="0">
                                          <p:val>
                                            <p:fltVal val="0"/>
                                          </p:val>
                                        </p:tav>
                                        <p:tav tm="100000">
                                          <p:val>
                                            <p:strVal val="#ppt_w"/>
                                          </p:val>
                                        </p:tav>
                                      </p:tavLst>
                                    </p:anim>
                                    <p:anim calcmode="lin" valueType="num">
                                      <p:cBhvr>
                                        <p:cTn id="99" dur="500" fill="hold"/>
                                        <p:tgtEl>
                                          <p:spTgt spid="61"/>
                                        </p:tgtEl>
                                        <p:attrNameLst>
                                          <p:attrName>ppt_h</p:attrName>
                                        </p:attrNameLst>
                                      </p:cBhvr>
                                      <p:tavLst>
                                        <p:tav tm="0">
                                          <p:val>
                                            <p:fltVal val="0"/>
                                          </p:val>
                                        </p:tav>
                                        <p:tav tm="100000">
                                          <p:val>
                                            <p:strVal val="#ppt_h"/>
                                          </p:val>
                                        </p:tav>
                                      </p:tavLst>
                                    </p:anim>
                                    <p:animEffect transition="in" filter="fade">
                                      <p:cBhvr>
                                        <p:cTn id="100" dur="500"/>
                                        <p:tgtEl>
                                          <p:spTgt spid="61"/>
                                        </p:tgtEl>
                                      </p:cBhvr>
                                    </p:animEffect>
                                  </p:childTnLst>
                                </p:cTn>
                              </p:par>
                            </p:childTnLst>
                          </p:cTn>
                        </p:par>
                        <p:par>
                          <p:cTn id="101" fill="hold">
                            <p:stCondLst>
                              <p:cond delay="1079"/>
                            </p:stCondLst>
                            <p:childTnLst>
                              <p:par>
                                <p:cTn id="102" presetID="16" presetClass="entr" presetSubtype="26" fill="hold" grpId="0"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barn(inHorizontal)">
                                      <p:cBhvr>
                                        <p:cTn id="104"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Lst>
  </p:timing>
</p:sld>
</file>

<file path=ppt/tags/tag1.xml><?xml version="1.0" encoding="utf-8"?>
<p:tagLst xmlns:p="http://schemas.openxmlformats.org/presentationml/2006/main">
  <p:tag name="NORDRI TOOLS WATERMARK" val="qota1bcd"/>
</p:tagLst>
</file>

<file path=ppt/tags/tag10.xml><?xml version="1.0" encoding="utf-8"?>
<p:tagLst xmlns:p="http://schemas.openxmlformats.org/presentationml/2006/main">
  <p:tag name="NORDRI TOOLS WATERMARK" val="nxzro2xq"/>
</p:tagLst>
</file>

<file path=ppt/tags/tag11.xml><?xml version="1.0" encoding="utf-8"?>
<p:tagLst xmlns:p="http://schemas.openxmlformats.org/presentationml/2006/main">
  <p:tag name="NORDRI TOOLS WATERMARK" val="qota1bcd"/>
</p:tagLst>
</file>

<file path=ppt/tags/tag12.xml><?xml version="1.0" encoding="utf-8"?>
<p:tagLst xmlns:p="http://schemas.openxmlformats.org/presentationml/2006/main">
  <p:tag name="NORDRI TOOLS WATERMARK" val="yzkgjo2k"/>
</p:tagLst>
</file>

<file path=ppt/tags/tag13.xml><?xml version="1.0" encoding="utf-8"?>
<p:tagLst xmlns:p="http://schemas.openxmlformats.org/presentationml/2006/main">
  <p:tag name="NORDRI TOOLS WATERMARK" val="qota1bcd"/>
</p:tagLst>
</file>

<file path=ppt/tags/tag14.xml><?xml version="1.0" encoding="utf-8"?>
<p:tagLst xmlns:p="http://schemas.openxmlformats.org/presentationml/2006/main">
  <p:tag name="NORDRI TOOLS WATERMARK" val="nxzro2xq"/>
</p:tagLst>
</file>

<file path=ppt/tags/tag15.xml><?xml version="1.0" encoding="utf-8"?>
<p:tagLst xmlns:p="http://schemas.openxmlformats.org/presentationml/2006/main">
  <p:tag name="NORDRI TOOLS WATERMARK" val="qota1bcd"/>
</p:tagLst>
</file>

<file path=ppt/tags/tag16.xml><?xml version="1.0" encoding="utf-8"?>
<p:tagLst xmlns:p="http://schemas.openxmlformats.org/presentationml/2006/main">
  <p:tag name="NORDRI TOOLS WATERMARK" val="nxzro2xq"/>
</p:tagLst>
</file>

<file path=ppt/tags/tag17.xml><?xml version="1.0" encoding="utf-8"?>
<p:tagLst xmlns:p="http://schemas.openxmlformats.org/presentationml/2006/main">
  <p:tag name="NORDRI TOOLS WATERMARK" val="qota1bcd"/>
</p:tagLst>
</file>

<file path=ppt/tags/tag18.xml><?xml version="1.0" encoding="utf-8"?>
<p:tagLst xmlns:p="http://schemas.openxmlformats.org/presentationml/2006/main">
  <p:tag name="NORDRI TOOLS WATERMARK" val="nxzro2xq"/>
</p:tagLst>
</file>

<file path=ppt/tags/tag19.xml><?xml version="1.0" encoding="utf-8"?>
<p:tagLst xmlns:p="http://schemas.openxmlformats.org/presentationml/2006/main">
  <p:tag name="NORDRI TOOLS WATERMARK" val="qota1bcd"/>
</p:tagLst>
</file>

<file path=ppt/tags/tag2.xml><?xml version="1.0" encoding="utf-8"?>
<p:tagLst xmlns:p="http://schemas.openxmlformats.org/presentationml/2006/main">
  <p:tag name="NORDRI TOOLS WATERMARK" val="nxzro2xq"/>
</p:tagLst>
</file>

<file path=ppt/tags/tag20.xml><?xml version="1.0" encoding="utf-8"?>
<p:tagLst xmlns:p="http://schemas.openxmlformats.org/presentationml/2006/main">
  <p:tag name="NORDRI TOOLS WATERMARK" val="nxzro2xq"/>
</p:tagLst>
</file>

<file path=ppt/tags/tag21.xml><?xml version="1.0" encoding="utf-8"?>
<p:tagLst xmlns:p="http://schemas.openxmlformats.org/presentationml/2006/main">
  <p:tag name="NORDRI TOOLS WATERMARK" val="qota1bcd"/>
</p:tagLst>
</file>

<file path=ppt/tags/tag22.xml><?xml version="1.0" encoding="utf-8"?>
<p:tagLst xmlns:p="http://schemas.openxmlformats.org/presentationml/2006/main">
  <p:tag name="NORDRI TOOLS WATERMARK" val="1dmm012d"/>
</p:tagLst>
</file>

<file path=ppt/tags/tag23.xml><?xml version="1.0" encoding="utf-8"?>
<p:tagLst xmlns:p="http://schemas.openxmlformats.org/presentationml/2006/main">
  <p:tag name="NORDRI TOOLS WATERMARK" val="qota1bcd"/>
</p:tagLst>
</file>

<file path=ppt/tags/tag24.xml><?xml version="1.0" encoding="utf-8"?>
<p:tagLst xmlns:p="http://schemas.openxmlformats.org/presentationml/2006/main">
  <p:tag name="NORDRI TOOLS WATERMARK" val="1dmm012d"/>
</p:tagLst>
</file>

<file path=ppt/tags/tag25.xml><?xml version="1.0" encoding="utf-8"?>
<p:tagLst xmlns:p="http://schemas.openxmlformats.org/presentationml/2006/main">
  <p:tag name="NORDRI TOOLS WATERMARK" val="qota1bcd"/>
</p:tagLst>
</file>

<file path=ppt/tags/tag26.xml><?xml version="1.0" encoding="utf-8"?>
<p:tagLst xmlns:p="http://schemas.openxmlformats.org/presentationml/2006/main">
  <p:tag name="NORDRI TOOLS WATERMARK" val="2cb5iblp"/>
</p:tagLst>
</file>

<file path=ppt/tags/tag27.xml><?xml version="1.0" encoding="utf-8"?>
<p:tagLst xmlns:p="http://schemas.openxmlformats.org/presentationml/2006/main">
  <p:tag name="NORDRI TOOLS WATERMARK" val="qota1bcd"/>
</p:tagLst>
</file>

<file path=ppt/tags/tag28.xml><?xml version="1.0" encoding="utf-8"?>
<p:tagLst xmlns:p="http://schemas.openxmlformats.org/presentationml/2006/main">
  <p:tag name="NORDRI TOOLS WATERMARK" val="2cb5iblp"/>
</p:tagLst>
</file>

<file path=ppt/tags/tag29.xml><?xml version="1.0" encoding="utf-8"?>
<p:tagLst xmlns:p="http://schemas.openxmlformats.org/presentationml/2006/main">
  <p:tag name="NORDRI TOOLS WATERMARK" val="qota1bcd"/>
</p:tagLst>
</file>

<file path=ppt/tags/tag3.xml><?xml version="1.0" encoding="utf-8"?>
<p:tagLst xmlns:p="http://schemas.openxmlformats.org/presentationml/2006/main">
  <p:tag name="NORDRI TOOLS WATERMARK" val="qota1bcd"/>
</p:tagLst>
</file>

<file path=ppt/tags/tag30.xml><?xml version="1.0" encoding="utf-8"?>
<p:tagLst xmlns:p="http://schemas.openxmlformats.org/presentationml/2006/main">
  <p:tag name="NORDRI TOOLS WATERMARK" val="2cb5iblp"/>
</p:tagLst>
</file>

<file path=ppt/tags/tag31.xml><?xml version="1.0" encoding="utf-8"?>
<p:tagLst xmlns:p="http://schemas.openxmlformats.org/presentationml/2006/main">
  <p:tag name="NORDRI TOOLS WATERMARK" val="qota1bcd"/>
</p:tagLst>
</file>

<file path=ppt/tags/tag32.xml><?xml version="1.0" encoding="utf-8"?>
<p:tagLst xmlns:p="http://schemas.openxmlformats.org/presentationml/2006/main">
  <p:tag name="NORDRI TOOLS WATERMARK" val="2cb5iblp"/>
</p:tagLst>
</file>

<file path=ppt/tags/tag33.xml><?xml version="1.0" encoding="utf-8"?>
<p:tagLst xmlns:p="http://schemas.openxmlformats.org/presentationml/2006/main">
  <p:tag name="NORDRI TOOLS WATERMARK" val="qota1bcd"/>
</p:tagLst>
</file>

<file path=ppt/tags/tag34.xml><?xml version="1.0" encoding="utf-8"?>
<p:tagLst xmlns:p="http://schemas.openxmlformats.org/presentationml/2006/main">
  <p:tag name="NORDRI TOOLS WATERMARK" val="2cb5iblp"/>
</p:tagLst>
</file>

<file path=ppt/tags/tag35.xml><?xml version="1.0" encoding="utf-8"?>
<p:tagLst xmlns:p="http://schemas.openxmlformats.org/presentationml/2006/main">
  <p:tag name="NORDRI TOOLS WATERMARK" val="qota1bcd"/>
</p:tagLst>
</file>

<file path=ppt/tags/tag36.xml><?xml version="1.0" encoding="utf-8"?>
<p:tagLst xmlns:p="http://schemas.openxmlformats.org/presentationml/2006/main">
  <p:tag name="NORDRI TOOLS WATERMARK" val="2cb5iblp"/>
</p:tagLst>
</file>

<file path=ppt/tags/tag37.xml><?xml version="1.0" encoding="utf-8"?>
<p:tagLst xmlns:p="http://schemas.openxmlformats.org/presentationml/2006/main">
  <p:tag name="NORDRI TOOLS WATERMARK" val="qota1bcd"/>
</p:tagLst>
</file>

<file path=ppt/tags/tag38.xml><?xml version="1.0" encoding="utf-8"?>
<p:tagLst xmlns:p="http://schemas.openxmlformats.org/presentationml/2006/main">
  <p:tag name="NORDRI TOOLS WATERMARK" val="2cb5iblp"/>
</p:tagLst>
</file>

<file path=ppt/tags/tag39.xml><?xml version="1.0" encoding="utf-8"?>
<p:tagLst xmlns:p="http://schemas.openxmlformats.org/presentationml/2006/main">
  <p:tag name="NORDRI TOOLS WATERMARK" val="qota1bcd"/>
</p:tagLst>
</file>

<file path=ppt/tags/tag4.xml><?xml version="1.0" encoding="utf-8"?>
<p:tagLst xmlns:p="http://schemas.openxmlformats.org/presentationml/2006/main">
  <p:tag name="NORDRI TOOLS WATERMARK" val="nxzro2xq"/>
</p:tagLst>
</file>

<file path=ppt/tags/tag40.xml><?xml version="1.0" encoding="utf-8"?>
<p:tagLst xmlns:p="http://schemas.openxmlformats.org/presentationml/2006/main">
  <p:tag name="NORDRI TOOLS WATERMARK" val="2cb5iblp"/>
</p:tagLst>
</file>

<file path=ppt/tags/tag41.xml><?xml version="1.0" encoding="utf-8"?>
<p:tagLst xmlns:p="http://schemas.openxmlformats.org/presentationml/2006/main">
  <p:tag name="NORDRI TOOLS WATERMARK" val="qota1bcd"/>
</p:tagLst>
</file>

<file path=ppt/tags/tag42.xml><?xml version="1.0" encoding="utf-8"?>
<p:tagLst xmlns:p="http://schemas.openxmlformats.org/presentationml/2006/main">
  <p:tag name="NORDRI TOOLS WATERMARK" val="2cb5iblp"/>
</p:tagLst>
</file>

<file path=ppt/tags/tag43.xml><?xml version="1.0" encoding="utf-8"?>
<p:tagLst xmlns:p="http://schemas.openxmlformats.org/presentationml/2006/main">
  <p:tag name="NORDRI TOOLS WATERMARK" val="qota1bcd"/>
</p:tagLst>
</file>

<file path=ppt/tags/tag44.xml><?xml version="1.0" encoding="utf-8"?>
<p:tagLst xmlns:p="http://schemas.openxmlformats.org/presentationml/2006/main">
  <p:tag name="NORDRI TOOLS WATERMARK" val="1dmm012d"/>
</p:tagLst>
</file>

<file path=ppt/tags/tag45.xml><?xml version="1.0" encoding="utf-8"?>
<p:tagLst xmlns:p="http://schemas.openxmlformats.org/presentationml/2006/main">
  <p:tag name="NORDRI TOOLS WATERMARK" val="qota1bcd"/>
</p:tagLst>
</file>

<file path=ppt/tags/tag46.xml><?xml version="1.0" encoding="utf-8"?>
<p:tagLst xmlns:p="http://schemas.openxmlformats.org/presentationml/2006/main">
  <p:tag name="NORDRI TOOLS WATERMARK" val="nxzro2xq"/>
</p:tagLst>
</file>

<file path=ppt/tags/tag47.xml><?xml version="1.0" encoding="utf-8"?>
<p:tagLst xmlns:p="http://schemas.openxmlformats.org/presentationml/2006/main">
  <p:tag name="NORDRI TOOLS WATERMARK" val="qota1bcd"/>
</p:tagLst>
</file>

<file path=ppt/tags/tag48.xml><?xml version="1.0" encoding="utf-8"?>
<p:tagLst xmlns:p="http://schemas.openxmlformats.org/presentationml/2006/main">
  <p:tag name="NORDRI TOOLS WATERMARK" val="nxzro2xq"/>
</p:tagLst>
</file>

<file path=ppt/tags/tag49.xml><?xml version="1.0" encoding="utf-8"?>
<p:tagLst xmlns:p="http://schemas.openxmlformats.org/presentationml/2006/main">
  <p:tag name="NORDRI TOOLS WATERMARK" val="qota1bcd"/>
</p:tagLst>
</file>

<file path=ppt/tags/tag5.xml><?xml version="1.0" encoding="utf-8"?>
<p:tagLst xmlns:p="http://schemas.openxmlformats.org/presentationml/2006/main">
  <p:tag name="NORDRI TOOLS WATERMARK" val="iwi3ib05"/>
</p:tagLst>
</file>

<file path=ppt/tags/tag50.xml><?xml version="1.0" encoding="utf-8"?>
<p:tagLst xmlns:p="http://schemas.openxmlformats.org/presentationml/2006/main">
  <p:tag name="NORDRI TOOLS WATERMARK" val="nxzro2xq"/>
</p:tagLst>
</file>

<file path=ppt/tags/tag51.xml><?xml version="1.0" encoding="utf-8"?>
<p:tagLst xmlns:p="http://schemas.openxmlformats.org/presentationml/2006/main">
  <p:tag name="NORDRI TOOLS WATERMARK" val="qota1bcd"/>
</p:tagLst>
</file>

<file path=ppt/tags/tag52.xml><?xml version="1.0" encoding="utf-8"?>
<p:tagLst xmlns:p="http://schemas.openxmlformats.org/presentationml/2006/main">
  <p:tag name="NORDRI TOOLS WATERMARK" val="1dmm012d"/>
</p:tagLst>
</file>

<file path=ppt/tags/tag53.xml><?xml version="1.0" encoding="utf-8"?>
<p:tagLst xmlns:p="http://schemas.openxmlformats.org/presentationml/2006/main">
  <p:tag name="NORDRI TOOLS WATERMARK" val="qota1bcd"/>
</p:tagLst>
</file>

<file path=ppt/tags/tag54.xml><?xml version="1.0" encoding="utf-8"?>
<p:tagLst xmlns:p="http://schemas.openxmlformats.org/presentationml/2006/main">
  <p:tag name="NORDRI TOOLS WATERMARK" val="1dmm012d"/>
</p:tagLst>
</file>

<file path=ppt/tags/tag55.xml><?xml version="1.0" encoding="utf-8"?>
<p:tagLst xmlns:p="http://schemas.openxmlformats.org/presentationml/2006/main">
  <p:tag name="NORDRI TOOLS WATERMARK" val="qota1bcd"/>
</p:tagLst>
</file>

<file path=ppt/tags/tag56.xml><?xml version="1.0" encoding="utf-8"?>
<p:tagLst xmlns:p="http://schemas.openxmlformats.org/presentationml/2006/main">
  <p:tag name="NORDRI TOOLS WATERMARK" val="nxzro2xq"/>
</p:tagLst>
</file>

<file path=ppt/tags/tag57.xml><?xml version="1.0" encoding="utf-8"?>
<p:tagLst xmlns:p="http://schemas.openxmlformats.org/presentationml/2006/main">
  <p:tag name="NORDRI TOOLS WATERMARK" val="qota1bcd"/>
</p:tagLst>
</file>

<file path=ppt/tags/tag58.xml><?xml version="1.0" encoding="utf-8"?>
<p:tagLst xmlns:p="http://schemas.openxmlformats.org/presentationml/2006/main">
  <p:tag name="NORDRI TOOLS WATERMARK" val="nxzro2xq"/>
</p:tagLst>
</file>

<file path=ppt/tags/tag59.xml><?xml version="1.0" encoding="utf-8"?>
<p:tagLst xmlns:p="http://schemas.openxmlformats.org/presentationml/2006/main">
  <p:tag name="ISPRING_PRESENTATION_TITLE" val="PowerPoint 演示文稿"/>
  <p:tag name="ISPRING_ULTRA_SCORM_COURSE_ID" val="FDE417D7-2FA3-402E-A87B-4045902FC311"/>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JqwUUk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CasFFJ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JqwUUntKW2wuQIAAFoKAAAhAAAAdW5pdmVyc2FsL2ZsYXNoX3NraW5fc2V0dGluZ3MueG1slVZtT9swEP6+X1F13xv2WiaFSqV0EhIbaCC+O8k1serYkX0p67+f7djEbps2ywkJ3z2P79UHqdpSvvgwmaS5YEI+AyLlpTIar5vQ4maatYiCz3LBETjOuJA1YdPFx5/2SxOLvMQSO5BjORuSQ+9mbr8xFOfj29zIECEXdUP4/kGUYpaRfFtK0fLiYmjVvgHJKN9q5NWP+Wo96IBRhfcIdRTT+trIOEojQSkwIX1fG7nIYiQD5j1d2W8kp3d1PvsD2o4qipa2/GRkiNaQEuIiXy+NDOO5vj3uytzIeQLCX9TQL5+NDEIZ2YOML7/7amSQIZq2+Z8ZaaQoTUFjzvkmvnOYIIV+fiaqKyMXCSYh4+hiF1x5bK53Acj9Gr771DxXKdiTqevBQjBNzxgsULaQJv7U2VQl3h5b1O8DFhvClAaEqh70pIN+Iq3y18S6HvcH3igvApBT9IhXwdoaVl28ATDW9/jV6tauijC+d10QoISdUwYR9soe+VuX9QgZKHvkM6MFPHK2P4IfWjqOb/Etcc08X31tBU700dfLn7zVeHowD1cFrp3CY2pRwMKsA72sCVLBX2gNpnlpYk1dZMlRaCknO1paxi+Dy/Y2J5UmBwY3cKfHK0WKDE5NnQ1V7+qwbfYcD6WzxlPZ/W3oc+zOE9Sr/GZKEEle1TpdNZ04nn4ruj7T5DTDVQfkPd+IgGN9D5FqIrcgX4RgY91wgaDGXi+6FzYET5OgBmlyusqpu+RU+XlbZyDXumsUlK9yrOyAFS0rpn/wlcIbFAeMAWtHxUrfxwl9H89A4YYAiMwrP7zdobPULUPKYAd+BQQKm/JQbqnSUzo0cEt8gA2GI+c0o2bSbYx+VuJNEuhP4F91WNHFB5YRY48kUzazaAH4XdzHEm1nv9TM8IX7zJ7dLEUXa/txBbXS/E/5D1BLAwQUAAIACACasFFJKpYPZ/4CAACXCwAAJgAAAHVuaXZlcnNhbC9odG1sX3B1Ymxpc2hpbmdfc2V0dGluZ3MueG1szZZvTxoxGMDf8ymaLr6UU+emI3cYIxiJToiwTV+Zci1cY6+9tT3wfLVPsw+2T7KnV0CIjp1GloUQ6NM+v+df+7Th0X0q0IRpw5WM8G59ByMmY0W5HEf4y+B0+xAjY4mkRCjJIiwVRkfNWpjlQ8FN0mfWwlKDACNNI7MRTqzNGkEwnU7r3GTazSqRW+CbeqzSINPMMGmZDjJBCvixRcYMnhEqAOCbKjlTa9ZqCIWe9FnRXDDEKXguuQuKiDObChz4VUMS3421yiU9UUJppMfDCL87PHaf+RpPavGUSZcS0wShE9sGoZQ7J4jo8weGEsbHCXh7sI/RlFObRHhv31FgdfCUUrJ95MRRThSkQNoZPmWWUGKJH3p7lt1bMxd4ES0kSXk8gBnkwo9wa3B7dtNrX110Ls9vB93uxaDT806UOsEqJwxWDYXgkMp1zBZ2QmItiRPwG3RGRBgWBsui+bKRkivOuTEaKgGpL7UwGoGnoojwseZEYMQtETxezFqix8yecgExON3d+kha/Aj08cYJ0YYtG5rPGJfFuPlN5YKiQuVI8DuGrEIQUZ7Cv4Sh5XSjkVZpKRXEWGQEpwxNOJsyelRmaQb8k6EbMJHmoAmbLxPMegvfc/6AhmykNHAZmcBWBTk3nl9/ETgjxjxCydzHrf5Fp9W+7Vy22tdbLkBCJ0TGL4RDCVma2Y3wSYGksnM9SEdMcsPKolBOy7kqsdVfXwbD01z4Mr91MZbQGyzJZqy8pDB/9aCy2YRMyoPoDleJhiPIoSSeCRMxHHcuc1YVGBOJlBQFIjE0KuOO9YSr3IDEH2CPNq/30OsjLsvRGG4OsKgp05WQO7t77/c/fDw4/NSoB79+/NxeqzRr4T1BnDnfw0/WNvFFI3/aDcPA9c7n27DV+b/qwr2r9tcqmbpsXw8qFandr4TrVlnVPa+y6spfG72lK6OSC9Bmxv7YQKMRPOWW0bfcNK8o/Pr712+LNyr8BqNYu33/3yD8aPHcWnlfhcGzD8AayFcf083ab1BLAwQUAAIACACasFFJSJ5JIZ4BAAAkBgAAHwAAAHVuaXZlcnNhbC9odG1sX3NraW5fc2V0dGluZ3MuanONlE1vwjAMhu/8iiq7Toh9wnZDg0mTOEwat2mHtJhSkcZRmjIY4r+vDl9Nmo7Fl+bto9ex23jbiarFEhY9R1v7bPfv7t5qQJrRJVy7umjRc9KZ0lCANNxkKKdZDiKTwDxydXQ4ybszEfJn0nrHmw+RzaCo+TGkN3MuijquAhY6oBUBbRXQvgPaOpT4x6nsUNW+olq349IYlN0Epala1ZWoc24ZdvVqV71AD8YV6AvonCfgmPbtaiPPjg99ijqXYK643EwwxW7Mk2WqsZSztvyLjQJdffDlHug99V/Gjp3ICvNmIPcTjwcU7ST9VAUc8j6OKYKw4DGImm/Prj9Qx7hZkEevsiIzR3p4Q1GnFU+h0aXBkMLFZOXV6GafoskZWJs9cXdL4RCCb0A3rEb3FA6IqlT/+IBKY0odaaDNnp9QgXyWyfSQukcR5OiwZNvWvXOh9vgj5lwh9K7QInT78rbJ4YOhe2+CV7fw8k5CdiIkykAODGiqbQZZQ+cwxp8jtP+MGDeGJ4u8Gg/VaKzawPUS9BRRVKf/unROP1dn9wtQSwMEFAACAAgAmrBRST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mrBRSRrnV1R1AAAAdAAAABwAAAB1bml2ZXJzYWwvbG9jYWxfc2V0dGluZ3MueG1ss7GvyM1RKEstKs7Mz7NVMtQzUFJIzUvOT8nMS7dVCg1x07VQUiguScxLSczJz0u1VcrLV1Kwt+OyyclPTswJTi0pASosVijISaxMLQpJzQUySlL9EnOBKp/tmfJ8ya5n09qfr9ivoKvwZP+6Z1N2KunbcQEA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JqwUUkXqeFBbwEAAPsCAAApAAAAdW5pdmVyc2FsL3NraW5fY3VzdG9taXphdGlvbl9zZXR0aW5ncy54bWyNUttq3DAQfc9XiPzAShrdDO6Cbi5+SUKykGd3rRbTRC6WQkvRx1dOsmy22dBqnmbOmTPM6LTp+xTtU8rz4/R7yNMc70LOU/yWthcItfv5YV5ulpBCTptj5X6K4/yzj1/ntVarKQ9xHJbRrmjaYtQ9P6SkVk7VjBlGkWSeeoWc57ZiDbgGbMUcJbbd/CXxoruEfYj5vGq7OUHfN/QxhSX3cQy/tnDKfgudbvB5Gcap8tJWsDXKYWpxbA3ECJfcF6oBQCDLHXG4SNlITZDHjGMoRlGggAjnpBGFSMqhZl0jqgrzjUBMMkZdoZ7WbqS1cdQWCQ0huk7zqrGl64zEGBFCgLnCBXQGo8qGqqFBrQcEBwZE0UYTBaiznelY8c4Ly5GiXmBcmDGA8fG4x+3enutY/e91Duf8h+DZLziLrt7anDFXu39alkrehccfD0MO6MuQQj9+ury59Xf+aqd3/fXV5as3n318YK6GrZt/6O8/UEsDBBQAAgAIAJywUUniKXi+FA8AAMIbAAAXAAAAdW5pdmVyc2FsL3VuaXZlcnNhbC5wbmftWflXU+ebv4gNVAVMnW9Rtig41WkVmiJbxKRqqPplU3FhTYCoVJAghUsQSKJfawlVoa2t7ItYkIAEASWSQEILEm2otEKIEC9BwyKJCUsMAbLNBduZOXPO/AXDD/ck7+c5yfO5z/K+n+e8OYeDDlitsVsDAIDVoYP4owBgjgSAVVcsETDSPHEqG/4wSzl6YB/AeuowCS9Wx+0N3AsAjXlr9THvwev3zx8MSwEA686lx0yQVHMKAOxPHsLvPZZOUEK9V7eOOQpmDMWzFqM203bTm1sZ7PVvfza7stply/hmO8uDqyrLfjx48LHf1vU26JrN250PWqoIAav3alvij2EWgmYL4uJ5Blmfe7vqbdsaQs+5k8dPUgIpGjVLVdjeUlQdwSbXY/XTnSKNQhzcph3OBICOf+wqqliswMSU8XIYdKO6XPkbzFK0loTJYQTjDPej1gNAdA3ZO4fhxpuvjIJt0czFl+HUbmbx+wBw75jhvDKJrovYveEvg5c5/MURaQYAePxqAFiPhMPzOR4P/w65Aq6AK+AKuAKugCvgCrgCroAr4P8D8PuEcurcIDwzRZ90XgUADIYlAGx2dgaAiwwGbHb+v8E3/0B6JQ1HtutnhXV3ymkZGnW5KUtzG2V4nRvCriMToaecdsgAACOmcTTBi8fZIZ/Ll5qM2j+9792sB7sXIZD4Iaiz8bHOdXl1Ow8bbhjdhjub9Ka0lpwEqVRGAJgelHdft6e8efJSXZMcDbFV2N74QqFnN+RnCKC0mpjezoT0l1fmEMOT8jSKdqKNpuVKS1+P79wz+9ilTiFuKG/VN9ANCvlJ/qIoZ6IsU9WTZT0BUaSGM1L+7G+f3Bn/HZcfTi7zqisfDFXJ8nBYj6RInqIXhEijzi2N5NYLqB8vDPsV9ZKjuq7286Y8OY5AnOjJwFXvDyFmGRy0ORrMhwyRDuMkV7G3nA50nd55nwNBBp88u2vUid3SwQsjoJSqLW29u+pn1wazhFYFixvEc82XfRovPenbj6WPXLLgvZ9jV5NX7teqU3HFiOj6k8QEKJzcUyd4BBOifZaUhWuQTDq52DZeB4Uiaq0uLK+zsbSIH2lqszZYn4nSulocYJuP3MXMTI/eCG4R3CA9g7Rh7KdoZvmMX9mpb10quUfy/Sj0ueOX6+16lJjXtb+Ee3XUufd6pNubWApM1+bc5nh+r/ksxoVoLl+kOX2Zv6Z7MUykJXVESfMsNwlFspg29+OXfPgJ09AUjW31fQxEOiVN7KdulDZEsFRi/VM81OB66qkire1yq5B7nWzREaaxPkNx8PGEqOWgwqF4MYyipaKcY4Nlsp1c68WECk+b1eKZoC5lCO7GWC8LIdGAmyjqEQ5ikbSeeHmmMWBTXrZdhZuFTDMViJOAed9T2UekYtmu1p0gf6Lm4fZsXwW235OT2PvC+mKfvHkWQo9uBLX0gfqUc/IHLytpuH34kr6Nf4DqM+Bc+kLYXJVdx/VmyIGgbbZHNjqc6kWi7YU2Mgx3TGz1Ihv+ezWZJB77+No45YzrUW2W79dkSTO5dP/rlj2KAR94Aeyn3h8roNvEMiUWsIF0DJUgV9H/+bcP4d4XdxG5HsTPXxCgXpXkGkO1KFQyGBmUquH3JB9ydPKyvOw/EjNhdpZQSxyEUVRLjXNs5Sz3dYvVpw5qtw8oHOqnsKcTmrhzXOp365ETuxCpUNstbGUTudDuvmhQqmqedjhReqG8M9FYyuBkZZ1i9h/I4jyuGxNMOf44o1sDDj5kxfRN4c9lXCuh2Etu1umOH0muubgdUidPLkyUE9u1w5l1Ntj56KlLKWwlXBtbUiVloCK178KqylQJYnsD35iR+cL7DEQrgNPVzJbSuJANd3HAOdZHiZny5ehSCFw8/r1f5x2/hUN5HN8f9jLGx3L003icODpDf04eh94Xk3X/DmLA5e0Xx/rFyR/SCXdYcU4l4g4qIc7nu/LEzGtvmq9nRJIjWLwGRR1jUx4fZMt8OROy6f6Q4HrjTB5dPzVolE4G0xdDuG88l8Mkucvd6QHm5y8nY+z+FLYAlCC83xIZ3BBQFwtHs0eOPl/GH93m/JSJiCGdb3k6e3vrfqughOFnLQrZq34eK2/tT0grEsHqhaANo8O5ltMbM1Z3h5KNg9fN6FEE4oH0VPnEcBRhDvoiasLyX0vNVYLKHFs/9S3YKzhqcS8YZ3hL730reqKFdiPpehkqeFw0VkyYh+uOAw4wlf2JTGYxXzX7bCm3zSVkiAN+EAo1ceUtVufLcBPh27xvyktH0XzC/vELoN6oaaBTx9M93dzrZPqHuSroOYdVdJKYr26ZnHt0NyKumLMTRE0IuxPv6o6YWPCj6tcP0TWGNpR/VFIUoeGAGuOve3P1pS8ftcX54mVFWd7pdc8Sas1j2AHMPJ/f+yKS2kXW97iJvTeFDSEWo3ZdeWfLvIx7eGnLdLuPaRMDQHtPvz44uJfq6rFrpY5uaQ/IduaTGBqrWB7KU2bIwVvjeaTp2Y3ew61O5m/xbNwZOAvXzjo9FisGswb14eySeFp7mWgXSv3J9ng7Hanv/qQmxVZnpH3NAKxZmdiBwkK0qKM14kyo106bEjiJ6ib/4uqxr9TioKWqCwqU3ZW0JcnfS5F+B5d+ZNQU30TLvHuwfxeipepVDO8cvisri2VmShdfWGdMKGqIO1tyuLB3VszxECUnE9JOQthCUHHOvZpDlzWBSPQ4pRsD8hUFOOf4Tf4kE3mIoqsRfMEO9kQiO36BMzij2ueY7mX1g2CwAC269MC6BQqrgWtpbLY5sK9ASlUut8AOaUuDewhIFPLgnl7iZDsjLogPt44WcM01VFvkmBt9QfhkjBQd1Vd9adp7N86i0/Lm2MxXf5MJlmGnNiBPvxE06r9C3dzvh9/jyaE25byLRy6TEMpZ6NTPlBV5ll6SL20nmzwDSTTtg76lkulj2v5JNV9qQBZL5f19LTO306Ngp4u1/OsDv5dbtHpYugpPd2tS+3zPO00RrslGNp5CyaFBcmlifK0unF2vIpaOhNsihWc3rXIpiS+SDhY4fuz8z+X3t9cbpuhEw7gX3+fC5z3ypiJxvXmJaA9K0F96tlCkn/GPI8lvfrLcZZ3VZ3um/iqStOOCCtVsEDtxRC7P3cAE++arRtCPHc0Oh1ixFNDEwryHa8Mv0+do+TFdB6j1YMLQ3Iw4kEP9TDEwWF3NgWQ0sSHSFqk27BDe+FItKIg3+iatR5oaS9JKKU6QYfLY5v7LGqNuimh4ZcsPNczm833H4nC6QbkFbv6XJ5/FrmqBi5oU7oQXb3L7yANU+y9vVffO2qm5DaXLu0BU/9W49o4d0tJQLdlviSaHYSrlVC+UMtCHnbo3U0o225nLxxp51YnmL5PP8HIzZbcDhPzoH1/PPVnqsKJuw8apEjE/wU53Rp9JaHCn97CrF7R7v2mku2Gc5Y1/Km8E4rt+3Vae1ZQx/YtF8L5bTjUKX3WP+zZhf9ODIEpUBx2uq+TDUdqbymfp9lxe2n9xDHf1or+rqHPuBO/4ov2VvAF+vhDevDpEGnldQ4vgW3xgMeKekLFdNt+uVwRw1309QdmVRm0PvSPZ1ryUVDstibbtVvVW525Uf83pifTwsq2YY/h+0m3JtmIG40rGnZcvs1HkzlshwgEMBJqZ4HxO8D/fxX+eKm/1rFb19CyfMX2b4p527+q1NzkRdy8nmFugDWt/2M8XrD3BzoJjFp+5OHlHInvEih/adVHpHJv1b8xq9D0WM5cIRvmT2j8bvlRzVkxhiSfnBMsxG5f48gk7XWJ5efv99inLh2yreA1gt4FQ5r0bD7OrlKAkDMYhQ3akBl3l80HaDFx5dE02Th+jebp76vyTtrfP/LehIkjtmA6wNx+vzdqh3lQNbjnS24g+zGoopt1iSeZgP6WYw3nKNLU4ivCuEj2yu3xBYRrcGi3FXkkqw9UnVYiGYoRaU3RE2N8Yz2tDPAIXvAfEWkWPQlSREYlFPNfJ3zHmRAkNR1AJtUIB19KD/iK7Krx67hCV73vIk3WHYCE4TTKVedV8k7Hjv7n/mmqw7nKwrKI9bGifG8pZpPmYGgVOEXsWX99Wbv5pN9Hr/Ph91cIPr8vyqqy/IVUQQkqTmRPPP8WiMNUZPFDs/i7vRy3EmFCKOl7u6rYc+JwhLyEzgiXx7PDT05H5R9hu8HYqUCnZUrL2kSvvAWPeM1UbN9eJMk6PvpE5WB6/ItwbF+XpFpJkDqX07om7KfvqNeL3koE9xA/gc7zG3V+mblJUr7k+0zL90bKDd6Kiue50+nVmRIvE8/MLC2P5Elk3WjHXeTdioqB9+te1StrznxgFLyhS6p1XFamXnzZFqjKlOgLXgcIj/9FzFlL/+597UHFgN/9VljE9JFAzlSFME7OXjhEOaH1rOTW2ilWV1eQFWAZ13gjGDjrtzj3Otll6lVqjXR8PRbLDd+HxkYFQRWEfZ8K/MhPrtO9/aAyHfezEiy9hbY8RTx2I9ISwSwqjzt6LfF+3eYvzR5CgUN4sePfiMllAfoTXl8uxfujodvTBdbLEHVa29xcDsijrfL6ADEti8raYSG9vN/0HEs3EiYYMsZpyk34iCVGiMXxFM8SCBqb4QvRvY39aFfnUZ/K2ylPyoZRZZ+XsYNCSRpYkB3A2pGqpS0rRdfbBllyGJBmhXJ/m84m22z6pZF3Bze/v/Q6rJW7GzCNbidnHlBYvaZa652Jhn1PG61tzCz94v40YB6G/mFVQhk24V0FsoelxFtJ0W1t6TmqyiS31dnZNqFeFE3CwrmEbk0TN4S0Dk6y18/xF/dgWws9yzI3etKU5wnFxtJudmJ88gua7pDBu+CfjI7stwppkSzdAN6TX52E1NPRF53SPe2/Jjr+aHoj8EFz1auP+WHHySOM3x6A7+0siYYHvIF83tOVNyglWZQUNV4ntPkLMN5vp2hBcktVze/x9S2AkNLIaPez6LHnkON+U0+78qjZdIzoZbMRSDZPisKgTag4Iz2jPc/7XiCfGmvTqNAQAdBzVdD6AxyiiMgA2VsmzE4h0A/j3ndKQHHeD4gIbEmvt4zE5jCIePA6m7YUB+RU0dQPSgwo7q1u+nnofAB5m1NrUbjDi6k+YEPrH1f7A2gAe7Aw45BeEZ+2L/td/AlBLAwQUAAIACACcsFFJv1bntkoAAABqAAAAGwAAAHVuaXZlcnNhbC91bml2ZXJzYWwucG5nLnhtbLOxr8jNUShLLSrOzM+zVTLUM1Cyt+PlsikoSi3LTC1XqACKAQUhQEmhEsg1QnDLM1NKMmyVzM2QlGSkZqZnlNgqmZojBPWBRgIAUEsBAgAAFAACAAgAmrBRSRUOrShkBAAABxEAAB0AAAAAAAAAAQAAAAAAAAAAAHVuaXZlcnNhbC9jb21tb25fbWVzc2FnZXMubG5nUEsBAgAAFAACAAgAmrBRSQh+CyMpAwAAhgwAACcAAAAAAAAAAQAAAAAAnwQAAHVuaXZlcnNhbC9mbGFzaF9wdWJsaXNoaW5nX3NldHRpbmdzLnhtbFBLAQIAABQAAgAIAJqwUUntKW2wuQIAAFoKAAAhAAAAAAAAAAEAAAAAAA0IAAB1bml2ZXJzYWwvZmxhc2hfc2tpbl9zZXR0aW5ncy54bWxQSwECAAAUAAIACACasFFJKpYPZ/4CAACXCwAAJgAAAAAAAAABAAAAAAAFCwAAdW5pdmVyc2FsL2h0bWxfcHVibGlzaGluZ19zZXR0aW5ncy54bWxQSwECAAAUAAIACACasFFJSJ5JIZ4BAAAkBgAAHwAAAAAAAAABAAAAAABHDgAAdW5pdmVyc2FsL2h0bWxfc2tpbl9zZXR0aW5ncy5qc1BLAQIAABQAAgAIAJqwUUk9PC/RwQAAAOUBAAAaAAAAAAAAAAEAAAAAACIQAAB1bml2ZXJzYWwvaTE4bl9wcmVzZXRzLnhtbFBLAQIAABQAAgAIAJqwUUka51dUdQAAAHQAAAAcAAAAAAAAAAEAAAAAABsRAAB1bml2ZXJzYWwvbG9jYWxfc2V0dGluZ3MueG1sUEsBAgAAFAACAAgARJRXRyO0Tvv7AgAAsAgAABQAAAAAAAAAAQAAAAAAyhEAAHVuaXZlcnNhbC9wbGF5ZXIueG1sUEsBAgAAFAACAAgAmrBRSRep4UFvAQAA+wIAACkAAAAAAAAAAQAAAAAA9xQAAHVuaXZlcnNhbC9za2luX2N1c3RvbWl6YXRpb25fc2V0dGluZ3MueG1sUEsBAgAAFAACAAgAnLBRSeIpeL4UDwAAwhsAABcAAAAAAAAAAAAAAAAArRYAAHVuaXZlcnNhbC91bml2ZXJzYWwucG5nUEsBAgAAFAACAAgAnLBRSb9W57ZKAAAAagAAABsAAAAAAAAAAQAAAAAA9iUAAHVuaXZlcnNhbC91bml2ZXJzYWwucG5nLnhtbFBLBQYAAAAACwALAEkDAAB5JgAAAAA="/>
</p:tagLst>
</file>

<file path=ppt/tags/tag6.xml><?xml version="1.0" encoding="utf-8"?>
<p:tagLst xmlns:p="http://schemas.openxmlformats.org/presentationml/2006/main">
  <p:tag name="NORDRI TOOLS WATERMARK" val="yzkgjo2k"/>
</p:tagLst>
</file>

<file path=ppt/tags/tag7.xml><?xml version="1.0" encoding="utf-8"?>
<p:tagLst xmlns:p="http://schemas.openxmlformats.org/presentationml/2006/main">
  <p:tag name="NORDRI TOOLS WATERMARK" val="iwi3ib05"/>
</p:tagLst>
</file>

<file path=ppt/tags/tag8.xml><?xml version="1.0" encoding="utf-8"?>
<p:tagLst xmlns:p="http://schemas.openxmlformats.org/presentationml/2006/main">
  <p:tag name="NORDRI TOOLS WATERMARK" val="yzkgjo2k"/>
</p:tagLst>
</file>

<file path=ppt/tags/tag9.xml><?xml version="1.0" encoding="utf-8"?>
<p:tagLst xmlns:p="http://schemas.openxmlformats.org/presentationml/2006/main">
  <p:tag name="NORDRI TOOLS WATERMARK" val="qota1bcd"/>
</p:tagLst>
</file>

<file path=ppt/theme/theme1.xml><?xml version="1.0" encoding="utf-8"?>
<a:theme xmlns:a="http://schemas.openxmlformats.org/drawingml/2006/main" name="Office 主题">
  <a:themeElements>
    <a:clrScheme name="自定义 4">
      <a:dk1>
        <a:sysClr val="windowText" lastClr="000000"/>
      </a:dk1>
      <a:lt1>
        <a:sysClr val="window" lastClr="FFFFFF"/>
      </a:lt1>
      <a:dk2>
        <a:srgbClr val="3F3F3F"/>
      </a:dk2>
      <a:lt2>
        <a:srgbClr val="EEECE1"/>
      </a:lt2>
      <a:accent1>
        <a:srgbClr val="00B0F0"/>
      </a:accent1>
      <a:accent2>
        <a:srgbClr val="F79646"/>
      </a:accent2>
      <a:accent3>
        <a:srgbClr val="9BBB59"/>
      </a:accent3>
      <a:accent4>
        <a:srgbClr val="FFC000"/>
      </a:accent4>
      <a:accent5>
        <a:srgbClr val="EE3939"/>
      </a:accent5>
      <a:accent6>
        <a:srgbClr val="F69494"/>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0</TotalTime>
  <Words>8733</Words>
  <Application>WPS 演示</Application>
  <PresentationFormat>全屏显示(16:9)</PresentationFormat>
  <Paragraphs>499</Paragraphs>
  <Slides>52</Slides>
  <Notes>51</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52</vt:i4>
      </vt:variant>
    </vt:vector>
  </HeadingPairs>
  <TitlesOfParts>
    <vt:vector size="76" baseType="lpstr">
      <vt:lpstr>Arial</vt:lpstr>
      <vt:lpstr>宋体</vt:lpstr>
      <vt:lpstr>Wingdings</vt:lpstr>
      <vt:lpstr>News Gothic Std</vt:lpstr>
      <vt:lpstr>News Gothic Std</vt:lpstr>
      <vt:lpstr>黑体</vt:lpstr>
      <vt:lpstr>微软雅黑</vt:lpstr>
      <vt:lpstr>Calibri</vt:lpstr>
      <vt:lpstr>Calibri</vt:lpstr>
      <vt:lpstr>Brownwood NF</vt:lpstr>
      <vt:lpstr>Courier New</vt:lpstr>
      <vt:lpstr>方正兰亭粗黑_GBK</vt:lpstr>
      <vt:lpstr>DINEngschriftStd</vt:lpstr>
      <vt:lpstr>Impact</vt:lpstr>
      <vt:lpstr>Lato Light</vt:lpstr>
      <vt:lpstr>Gill Sans</vt:lpstr>
      <vt:lpstr>Gill Sans MT</vt:lpstr>
      <vt:lpstr>Arial Unicode MS</vt:lpstr>
      <vt:lpstr>Franklin Gothic Book</vt:lpstr>
      <vt:lpstr>Franklin Gothic Medium</vt:lpstr>
      <vt:lpstr>Lato Regular</vt:lpstr>
      <vt:lpstr>方正兰亭超细黑简体</vt:lpstr>
      <vt:lpstr>华文隶书</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Cappuccino</cp:lastModifiedBy>
  <cp:revision>337</cp:revision>
  <dcterms:created xsi:type="dcterms:W3CDTF">2015-05-05T08:02:00Z</dcterms:created>
  <dcterms:modified xsi:type="dcterms:W3CDTF">2020-04-02T08:53:42Z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2052-11.1.0.9329</vt:lpwstr>
  </property>
</Properties>
</file>