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9"/>
  </p:handoutMasterIdLst>
  <p:sldIdLst>
    <p:sldId id="256" r:id="rId3"/>
    <p:sldId id="257" r:id="rId5"/>
    <p:sldId id="258" r:id="rId6"/>
    <p:sldId id="264" r:id="rId7"/>
    <p:sldId id="265" r:id="rId8"/>
    <p:sldId id="271" r:id="rId9"/>
    <p:sldId id="274" r:id="rId10"/>
    <p:sldId id="429" r:id="rId11"/>
    <p:sldId id="430" r:id="rId12"/>
    <p:sldId id="426" r:id="rId13"/>
    <p:sldId id="266" r:id="rId14"/>
    <p:sldId id="272" r:id="rId15"/>
    <p:sldId id="493" r:id="rId16"/>
    <p:sldId id="491" r:id="rId17"/>
    <p:sldId id="275" r:id="rId18"/>
    <p:sldId id="277" r:id="rId19"/>
    <p:sldId id="281" r:id="rId20"/>
    <p:sldId id="278" r:id="rId21"/>
    <p:sldId id="279" r:id="rId22"/>
    <p:sldId id="284" r:id="rId23"/>
    <p:sldId id="285" r:id="rId24"/>
    <p:sldId id="286" r:id="rId25"/>
    <p:sldId id="425" r:id="rId26"/>
    <p:sldId id="273" r:id="rId27"/>
    <p:sldId id="282" r:id="rId28"/>
    <p:sldId id="291" r:id="rId29"/>
    <p:sldId id="283" r:id="rId30"/>
    <p:sldId id="492" r:id="rId31"/>
    <p:sldId id="292" r:id="rId32"/>
    <p:sldId id="495" r:id="rId33"/>
    <p:sldId id="294" r:id="rId34"/>
    <p:sldId id="295" r:id="rId35"/>
    <p:sldId id="296" r:id="rId36"/>
    <p:sldId id="297" r:id="rId37"/>
    <p:sldId id="298" r:id="rId38"/>
    <p:sldId id="289" r:id="rId39"/>
    <p:sldId id="310" r:id="rId40"/>
    <p:sldId id="311" r:id="rId41"/>
    <p:sldId id="313" r:id="rId42"/>
    <p:sldId id="314" r:id="rId43"/>
    <p:sldId id="494" r:id="rId44"/>
    <p:sldId id="312" r:id="rId45"/>
    <p:sldId id="489" r:id="rId46"/>
    <p:sldId id="290" r:id="rId47"/>
    <p:sldId id="316" r:id="rId48"/>
    <p:sldId id="317" r:id="rId49"/>
    <p:sldId id="318" r:id="rId50"/>
    <p:sldId id="319" r:id="rId51"/>
    <p:sldId id="320" r:id="rId52"/>
    <p:sldId id="427" r:id="rId53"/>
    <p:sldId id="428" r:id="rId54"/>
    <p:sldId id="321" r:id="rId55"/>
    <p:sldId id="322" r:id="rId56"/>
    <p:sldId id="326" r:id="rId57"/>
    <p:sldId id="350" r:id="rId58"/>
    <p:sldId id="267" r:id="rId59"/>
    <p:sldId id="351" r:id="rId60"/>
    <p:sldId id="268" r:id="rId61"/>
    <p:sldId id="269" r:id="rId62"/>
    <p:sldId id="352" r:id="rId63"/>
    <p:sldId id="353" r:id="rId64"/>
    <p:sldId id="354" r:id="rId65"/>
    <p:sldId id="355" r:id="rId66"/>
    <p:sldId id="356" r:id="rId67"/>
    <p:sldId id="259" r:id="rId6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9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0" name="Jinge" initials="JG" lastIdx="2" clrIdx="0"/>
  <p:cmAuthor id="1" name="Admin" initials="A" lastIdx="0" clrIdx="0"/>
  <p:cmAuthor id="3" name="Hongyan" initials="H" lastIdx="1" clrIdx="1"/>
  <p:cmAuthor id="7" name="未知用户2" initials="未" lastIdx="43" clrIdx="1"/>
  <p:cmAuthor id="8" name="clm" initials="c" lastIdx="15" clrIdx="0"/>
  <p:cmAuthor id="9" name="ww7685" initials="w" lastIdx="3" clrIdx="0"/>
  <p:cmAuthor id="4" name="王蔚" initials="王" lastIdx="0" clrIdx="0"/>
  <p:cmAuthor id="5" name="Administrator" initials="A" lastIdx="5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A7B2"/>
    <a:srgbClr val="5EA16F"/>
    <a:srgbClr val="5C725B"/>
    <a:srgbClr val="BBE1EB"/>
    <a:srgbClr val="7EB7A8"/>
    <a:srgbClr val="BEE2E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52"/>
        <p:guide pos="390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3" Type="http://schemas.openxmlformats.org/officeDocument/2006/relationships/commentAuthors" Target="commentAuthors.xml"/><Relationship Id="rId72" Type="http://schemas.openxmlformats.org/officeDocument/2006/relationships/tableStyles" Target="tableStyles.xml"/><Relationship Id="rId71" Type="http://schemas.openxmlformats.org/officeDocument/2006/relationships/viewProps" Target="viewProps.xml"/><Relationship Id="rId70" Type="http://schemas.openxmlformats.org/officeDocument/2006/relationships/presProps" Target="presProps.xml"/><Relationship Id="rId7" Type="http://schemas.openxmlformats.org/officeDocument/2006/relationships/slide" Target="slides/slide4.xml"/><Relationship Id="rId69" Type="http://schemas.openxmlformats.org/officeDocument/2006/relationships/handoutMaster" Target="handoutMasters/handoutMaster1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9790c220e8128131fc4f40c841881d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" y="3175"/>
            <a:ext cx="12193905" cy="68637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7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51.xml"/><Relationship Id="rId16" Type="http://schemas.openxmlformats.org/officeDocument/2006/relationships/tags" Target="../tags/tag50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宋体" charset="0"/>
          <a:ea typeface="宋体" charset="0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宋体" charset="0"/>
          <a:ea typeface="宋体" charset="0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宋体" charset="0"/>
          <a:ea typeface="宋体" charset="0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宋体" charset="0"/>
          <a:ea typeface="宋体" charset="0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宋体" charset="0"/>
          <a:ea typeface="宋体" charset="0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宋体" charset="0"/>
          <a:ea typeface="宋体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0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8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9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0.xml"/><Relationship Id="rId2" Type="http://schemas.openxmlformats.org/officeDocument/2006/relationships/image" Target="../media/image25.png"/><Relationship Id="rId1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4.xml"/><Relationship Id="rId2" Type="http://schemas.openxmlformats.org/officeDocument/2006/relationships/image" Target="../media/image37.png"/><Relationship Id="rId1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9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0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4.xml"/><Relationship Id="rId1" Type="http://schemas.openxmlformats.org/officeDocument/2006/relationships/tags" Target="../tags/tag55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9.xml"/><Relationship Id="rId1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78.png"/><Relationship Id="rId1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83.jpeg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image" Target="../media/image4.png"/><Relationship Id="rId1" Type="http://schemas.openxmlformats.org/officeDocument/2006/relationships/tags" Target="../tags/tag68.xml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96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95.png"/><Relationship Id="rId1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37515" y="2009140"/>
            <a:ext cx="11316970" cy="19380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 fontAlgn="auto">
              <a:lnSpc>
                <a:spcPct val="100000"/>
              </a:lnSpc>
            </a:pPr>
            <a:r>
              <a:rPr lang="zh-CN" alt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宋体-简" panose="02010800040101010101" charset="-122"/>
              </a:rPr>
              <a:t>CNKI</a:t>
            </a:r>
            <a:r>
              <a:rPr lang="zh-CN" alt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宋体-简" panose="02010800040101010101" charset="-122"/>
              </a:rPr>
              <a:t>总库</a:t>
            </a:r>
            <a:endParaRPr lang="zh-CN" altLang="en-US" sz="60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行楷" panose="02010800040101010101" charset="-122"/>
              <a:ea typeface="华文行楷" panose="02010800040101010101" charset="-122"/>
              <a:cs typeface="宋体-简" panose="02010800040101010101" charset="-122"/>
            </a:endParaRPr>
          </a:p>
          <a:p>
            <a:pPr algn="ctr" fontAlgn="auto">
              <a:lnSpc>
                <a:spcPct val="100000"/>
              </a:lnSpc>
              <a:spcAft>
                <a:spcPts val="600"/>
              </a:spcAft>
            </a:pPr>
            <a:r>
              <a:rPr lang="zh-CN" alt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宋体-简" panose="02010800040101010101" charset="-122"/>
              </a:rPr>
              <a:t>功能与检索技巧介绍</a:t>
            </a:r>
            <a:endParaRPr lang="zh-CN" altLang="en-US" sz="48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行楷" panose="02010800040101010101" charset="-122"/>
              <a:ea typeface="华文行楷" panose="02010800040101010101" charset="-122"/>
              <a:cs typeface="宋体-简" panose="02010800040101010101" charset="-122"/>
            </a:endParaRPr>
          </a:p>
        </p:txBody>
      </p:sp>
      <p:pic>
        <p:nvPicPr>
          <p:cNvPr id="3" name="图片 2" descr="知网logo-透明背景"/>
          <p:cNvPicPr>
            <a:picLocks noChangeAspect="1"/>
          </p:cNvPicPr>
          <p:nvPr/>
        </p:nvPicPr>
        <p:blipFill>
          <a:blip r:embed="rId1"/>
          <a:srcRect t="16871" b="16381"/>
          <a:stretch>
            <a:fillRect/>
          </a:stretch>
        </p:blipFill>
        <p:spPr>
          <a:xfrm>
            <a:off x="437515" y="620395"/>
            <a:ext cx="2370455" cy="744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ed1ef36c6db0dde3c5d93e4c78efbb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195" y="532765"/>
            <a:ext cx="5404485" cy="5793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93535" y="3500120"/>
            <a:ext cx="44157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知识发现功能</a:t>
            </a:r>
            <a:endParaRPr lang="zh-CN" altLang="en-US" sz="4400" b="1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33015" y="2166620"/>
            <a:ext cx="255397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800" b="1">
                <a:solidFill>
                  <a:srgbClr val="5C725B"/>
                </a:solidFill>
                <a:latin typeface="宋体-简" panose="02010800040101010101" charset="-122"/>
                <a:ea typeface="宋体-简" panose="02010800040101010101" charset="-122"/>
              </a:rPr>
              <a:t>02</a:t>
            </a:r>
            <a:endParaRPr lang="en-US" altLang="zh-CN" sz="13800" b="1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868410" y="4388485"/>
            <a:ext cx="1932940" cy="0"/>
          </a:xfrm>
          <a:prstGeom prst="line">
            <a:avLst/>
          </a:prstGeom>
          <a:ln>
            <a:solidFill>
              <a:srgbClr val="7EB7A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8903586" y="4697671"/>
            <a:ext cx="3379877" cy="413323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检索模式</a:t>
            </a:r>
            <a:endParaRPr lang="zh-CN" altLang="en-US" sz="24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903586" y="5450146"/>
            <a:ext cx="3379877" cy="413323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检索流程</a:t>
            </a:r>
            <a:endParaRPr lang="zh-CN" altLang="en-US" sz="24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908666" y="4702751"/>
            <a:ext cx="3379877" cy="413323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spc="3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检索模式</a:t>
            </a:r>
            <a:endParaRPr lang="zh-CN" altLang="en-US" sz="2400" b="1" spc="3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1.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检索模式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1507" name="Freeform 3"/>
          <p:cNvSpPr/>
          <p:nvPr/>
        </p:nvSpPr>
        <p:spPr bwMode="auto">
          <a:xfrm>
            <a:off x="1730060" y="4056913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1511" name="Freeform 7"/>
          <p:cNvSpPr/>
          <p:nvPr/>
        </p:nvSpPr>
        <p:spPr bwMode="auto">
          <a:xfrm>
            <a:off x="4581209" y="5009626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D74B4B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67435" y="4331970"/>
            <a:ext cx="1304290" cy="1301750"/>
            <a:chOff x="1353" y="3563"/>
            <a:chExt cx="2054" cy="2050"/>
          </a:xfrm>
        </p:grpSpPr>
        <p:sp>
          <p:nvSpPr>
            <p:cNvPr id="21506" name="Oval 2"/>
            <p:cNvSpPr>
              <a:spLocks noChangeArrowheads="1"/>
            </p:cNvSpPr>
            <p:nvPr/>
          </p:nvSpPr>
          <p:spPr bwMode="auto">
            <a:xfrm>
              <a:off x="1360" y="3563"/>
              <a:ext cx="2047" cy="205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1353" y="3940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文献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检索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923030" y="4359910"/>
            <a:ext cx="1299845" cy="1299845"/>
            <a:chOff x="4576" y="5855"/>
            <a:chExt cx="2047" cy="2047"/>
          </a:xfrm>
        </p:grpSpPr>
        <p:sp>
          <p:nvSpPr>
            <p:cNvPr id="21510" name="Oval 6"/>
            <p:cNvSpPr>
              <a:spLocks noChangeArrowheads="1"/>
            </p:cNvSpPr>
            <p:nvPr/>
          </p:nvSpPr>
          <p:spPr bwMode="auto">
            <a:xfrm>
              <a:off x="4576" y="5855"/>
              <a:ext cx="2047" cy="20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39700" dist="190500" dir="5400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p>
              <a:endParaRPr lang="zh-CN" altLang="en-US" sz="2400"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4576" y="6158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知识元检索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sp>
        <p:nvSpPr>
          <p:cNvPr id="19" name="Freeform 3"/>
          <p:cNvSpPr/>
          <p:nvPr/>
        </p:nvSpPr>
        <p:spPr bwMode="auto">
          <a:xfrm>
            <a:off x="7423470" y="4084853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0" name="Freeform 7"/>
          <p:cNvSpPr/>
          <p:nvPr/>
        </p:nvSpPr>
        <p:spPr bwMode="auto">
          <a:xfrm>
            <a:off x="10256839" y="4981686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D74B4B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760845" y="4359910"/>
            <a:ext cx="1304290" cy="1301750"/>
            <a:chOff x="1353" y="3563"/>
            <a:chExt cx="2054" cy="2050"/>
          </a:xfrm>
        </p:grpSpPr>
        <p:sp>
          <p:nvSpPr>
            <p:cNvPr id="24" name="Oval 2"/>
            <p:cNvSpPr>
              <a:spLocks noChangeArrowheads="1"/>
            </p:cNvSpPr>
            <p:nvPr/>
          </p:nvSpPr>
          <p:spPr bwMode="auto">
            <a:xfrm>
              <a:off x="1360" y="3563"/>
              <a:ext cx="2047" cy="205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353" y="3940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引文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检索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598660" y="4331970"/>
            <a:ext cx="1299845" cy="1299845"/>
            <a:chOff x="4576" y="5855"/>
            <a:chExt cx="2047" cy="2047"/>
          </a:xfrm>
        </p:grpSpPr>
        <p:sp>
          <p:nvSpPr>
            <p:cNvPr id="27" name="Oval 6"/>
            <p:cNvSpPr>
              <a:spLocks noChangeArrowheads="1"/>
            </p:cNvSpPr>
            <p:nvPr/>
          </p:nvSpPr>
          <p:spPr bwMode="auto">
            <a:xfrm>
              <a:off x="4576" y="5855"/>
              <a:ext cx="2047" cy="20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p>
              <a:endParaRPr lang="zh-CN" altLang="en-US" sz="2400"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4576" y="6158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出版物 检索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695" y="937895"/>
            <a:ext cx="11229975" cy="27622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1" bldLvl="0" animBg="1"/>
      <p:bldP spid="21511" grpId="0" bldLvl="0" animBg="1"/>
      <p:bldP spid="19" grpId="1" bldLvl="0" animBg="1"/>
      <p:bldP spid="2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1.1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400" y="939165"/>
            <a:ext cx="114630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00000"/>
              </a:lnSpc>
              <a:spcAft>
                <a:spcPts val="600"/>
              </a:spcAft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基于</a:t>
            </a:r>
            <a:r>
              <a:rPr lang="zh-CN" altLang="en-US" sz="2400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智能检索新技术</a:t>
            </a:r>
            <a:r>
              <a:rPr lang="zh-CN" altLang="en-US" sz="2400" dirty="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和</a:t>
            </a:r>
            <a:r>
              <a:rPr lang="zh-CN" altLang="en-US" sz="2400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网络首发出版新模式</a:t>
            </a:r>
            <a:r>
              <a:rPr lang="zh-CN" altLang="en-US" sz="2400" dirty="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的文献检索功能，能够更精准的检索各类中外文文献，检索内容更前沿、更快速。</a:t>
            </a:r>
            <a:endParaRPr lang="zh-CN" altLang="en-US" sz="2400" dirty="0">
              <a:latin typeface="宋体" pitchFamily="2" charset="-122"/>
              <a:ea typeface="宋体" pitchFamily="2" charset="-122"/>
              <a:cs typeface="宋体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1718310"/>
            <a:ext cx="10294620" cy="46666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86225" y="2664460"/>
            <a:ext cx="1470660" cy="42291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标注 6"/>
          <p:cNvSpPr/>
          <p:nvPr/>
        </p:nvSpPr>
        <p:spPr>
          <a:xfrm>
            <a:off x="6037580" y="2633345"/>
            <a:ext cx="2644140" cy="617220"/>
          </a:xfrm>
          <a:prstGeom prst="wedgeRectCallout">
            <a:avLst>
              <a:gd name="adj1" fmla="val -66992"/>
              <a:gd name="adj2" fmla="val -19547"/>
            </a:avLst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中外文统一检索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95600" y="2649220"/>
            <a:ext cx="1158875" cy="43878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标注 9"/>
          <p:cNvSpPr/>
          <p:nvPr/>
        </p:nvSpPr>
        <p:spPr>
          <a:xfrm>
            <a:off x="4373880" y="3920490"/>
            <a:ext cx="3054985" cy="617220"/>
          </a:xfrm>
          <a:prstGeom prst="wedgeRectCallout">
            <a:avLst>
              <a:gd name="adj1" fmla="val -66992"/>
              <a:gd name="adj2" fmla="val -1954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多个检索项自由切换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420" y="3031490"/>
            <a:ext cx="963295" cy="379222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  <p:bldP spid="7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1.1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400" y="939165"/>
            <a:ext cx="114630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00000"/>
              </a:lnSpc>
              <a:spcAft>
                <a:spcPts val="600"/>
              </a:spcAft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（</a:t>
            </a:r>
            <a:r>
              <a:rPr lang="en-US" altLang="zh-CN" sz="2400" dirty="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1</a:t>
            </a:r>
            <a:r>
              <a:rPr lang="zh-CN" altLang="en-US" sz="2400" dirty="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）中外文统一检索</a:t>
            </a:r>
            <a:endParaRPr lang="zh-CN" altLang="en-US" sz="2400" dirty="0">
              <a:latin typeface="宋体" pitchFamily="2" charset="-122"/>
              <a:ea typeface="宋体" pitchFamily="2" charset="-122"/>
              <a:cs typeface="宋体" pitchFamily="2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8110" y="1532255"/>
            <a:ext cx="9499600" cy="51549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71340" y="1532255"/>
            <a:ext cx="1470660" cy="42291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1.1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400" y="939165"/>
            <a:ext cx="114630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zh-CN" altLang="en-US" sz="2400">
                <a:latin typeface="Calibri" panose="020F0502020204030204" pitchFamily="34" charset="0"/>
                <a:ea typeface="宋体" pitchFamily="2" charset="-122"/>
                <a:sym typeface="+mn-ea"/>
              </a:rPr>
              <a:t>（</a:t>
            </a:r>
            <a:r>
              <a:rPr lang="en-US" altLang="zh-CN" sz="2400">
                <a:latin typeface="Calibri" panose="020F0502020204030204" pitchFamily="34" charset="0"/>
                <a:ea typeface="宋体" pitchFamily="2" charset="-122"/>
                <a:sym typeface="+mn-ea"/>
              </a:rPr>
              <a:t>2</a:t>
            </a:r>
            <a:r>
              <a:rPr lang="zh-CN" altLang="en-US" sz="2400">
                <a:latin typeface="Calibri" panose="020F0502020204030204" pitchFamily="34" charset="0"/>
                <a:ea typeface="宋体" pitchFamily="2" charset="-122"/>
                <a:sym typeface="+mn-ea"/>
              </a:rPr>
              <a:t>） 一种语言输入获取全球知识</a:t>
            </a:r>
            <a:endParaRPr lang="zh-CN" altLang="en-US" sz="2400" dirty="0">
              <a:latin typeface="宋体" pitchFamily="2" charset="-122"/>
              <a:ea typeface="宋体" pitchFamily="2" charset="-122"/>
              <a:cs typeface="宋体" pitchFamily="2" charset="-122"/>
              <a:sym typeface="+mn-ea"/>
            </a:endParaRPr>
          </a:p>
        </p:txBody>
      </p:sp>
      <p:pic>
        <p:nvPicPr>
          <p:cNvPr id="1843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715" y="1972945"/>
            <a:ext cx="5276215" cy="3953510"/>
          </a:xfrm>
          <a:prstGeom prst="rect">
            <a:avLst/>
          </a:prstGeom>
          <a:noFill/>
          <a:ln w="9525" cap="flat" cmpd="sng">
            <a:solidFill>
              <a:srgbClr val="B1CC7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3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420" y="1972945"/>
            <a:ext cx="5330825" cy="3953510"/>
          </a:xfrm>
          <a:prstGeom prst="rect">
            <a:avLst/>
          </a:prstGeom>
          <a:noFill/>
          <a:ln w="9525" cap="flat" cmpd="sng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圆角矩形 7"/>
          <p:cNvSpPr/>
          <p:nvPr/>
        </p:nvSpPr>
        <p:spPr bwMode="auto">
          <a:xfrm>
            <a:off x="1308735" y="6022340"/>
            <a:ext cx="3734435" cy="56134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p>
            <a:pPr algn="ctr" eaLnBrk="0" fontAlgn="base" hangingPunct="0"/>
            <a:r>
              <a:rPr lang="zh-CN" altLang="en-US" sz="1600" strike="noStrike" kern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中文输入：伯罗奔尼撒战争</a:t>
            </a:r>
            <a:endParaRPr lang="zh-CN" altLang="en-US" sz="1600" strike="noStrike" kern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6527165" y="6023610"/>
            <a:ext cx="4270375" cy="560070"/>
          </a:xfrm>
          <a:prstGeom prst="roundRect">
            <a:avLst/>
          </a:prstGeom>
          <a:solidFill>
            <a:schemeClr val="bg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p>
            <a:pPr algn="ctr" eaLnBrk="0" fontAlgn="base" hangingPunct="0"/>
            <a:r>
              <a:rPr lang="zh-CN" altLang="en-US" sz="1600" strike="noStrike" kern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英文输入：</a:t>
            </a:r>
            <a:r>
              <a:rPr lang="en-US" altLang="zh-CN" sz="1600" strike="noStrike" kern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Peloponnesian War</a:t>
            </a:r>
            <a:endParaRPr lang="en-US" altLang="zh-CN" sz="1600" strike="noStrike" kern="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8159750" y="344805"/>
            <a:ext cx="3004185" cy="1351915"/>
          </a:xfrm>
          <a:prstGeom prst="wedgeRoundRectCallout">
            <a:avLst>
              <a:gd name="adj1" fmla="val -46148"/>
              <a:gd name="adj2" fmla="val 88609"/>
              <a:gd name="adj3" fmla="val 16667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just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r>
              <a:rPr lang="zh-CN" altLang="en-US" sz="2000" b="1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704020202020204" pitchFamily="34" charset="0"/>
                <a:ea typeface="宋体" pitchFamily="2" charset="-122"/>
                <a:sym typeface="+mn-ea"/>
              </a:rPr>
              <a:t>克服语言障碍被发现；</a:t>
            </a:r>
            <a:endParaRPr lang="zh-CN" altLang="en-US" sz="2000" b="1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704020202020204" pitchFamily="34" charset="0"/>
              <a:ea typeface="宋体" pitchFamily="2" charset="-122"/>
              <a:sym typeface="+mn-ea"/>
            </a:endParaRPr>
          </a:p>
          <a:p>
            <a:pPr marL="0" marR="0" lvl="0" indent="0" algn="just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r>
              <a:rPr lang="zh-CN" altLang="en-US" sz="2000" b="1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704020202020204" pitchFamily="34" charset="0"/>
                <a:ea typeface="宋体" pitchFamily="2" charset="-122"/>
                <a:sym typeface="+mn-ea"/>
              </a:rPr>
              <a:t>国际读者用英语就能发现中文内容</a:t>
            </a:r>
            <a:endParaRPr lang="zh-CN" altLang="en-US" sz="2000" b="1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704020202020204" pitchFamily="34" charset="0"/>
              <a:ea typeface="宋体" pitchFamily="2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 bldLvl="0" animBg="1"/>
      <p:bldP spid="1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1.1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）跨库与单库</a:t>
            </a:r>
            <a:r>
              <a:rPr 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检索</a:t>
            </a:r>
            <a:endParaRPr 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     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575" y="2070735"/>
            <a:ext cx="11372850" cy="26955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82545" y="3696335"/>
            <a:ext cx="6943725" cy="3860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792855" y="3753485"/>
            <a:ext cx="643890" cy="2717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标注 7"/>
          <p:cNvSpPr/>
          <p:nvPr/>
        </p:nvSpPr>
        <p:spPr>
          <a:xfrm>
            <a:off x="7094220" y="5504180"/>
            <a:ext cx="2644140" cy="617220"/>
          </a:xfrm>
          <a:prstGeom prst="wedgeRectCallout">
            <a:avLst>
              <a:gd name="adj1" fmla="val 20893"/>
              <a:gd name="adj2" fmla="val -2781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跨库多选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2286000" y="5504180"/>
            <a:ext cx="2644140" cy="617220"/>
          </a:xfrm>
          <a:prstGeom prst="wedgeRectCallout">
            <a:avLst>
              <a:gd name="adj1" fmla="val 21445"/>
              <a:gd name="adj2" fmla="val -289814"/>
            </a:avLst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选择单库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6" grpId="0" bldLvl="0" animBg="1"/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1.2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知识元检索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400" y="939165"/>
            <a:ext cx="114630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00000"/>
              </a:lnSpc>
              <a:spcAft>
                <a:spcPts val="600"/>
              </a:spcAft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知识元检索是基于文献碎片化处理技术的知识元检索功能，能够更快速地查找词条、数据、图片等知识元信息。</a:t>
            </a:r>
            <a:endParaRPr lang="zh-CN" altLang="en-US" sz="2400" dirty="0">
              <a:latin typeface="宋体" pitchFamily="2" charset="-122"/>
              <a:ea typeface="宋体" pitchFamily="2" charset="-122"/>
              <a:cs typeface="宋体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39010"/>
            <a:ext cx="12192000" cy="23799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1.3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引文检索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400" y="939165"/>
            <a:ext cx="11463020" cy="1645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00000"/>
              </a:lnSpc>
              <a:spcAft>
                <a:spcPts val="600"/>
              </a:spcAft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引文文献包括注释和参考文献，是指在著作中所引用的观点、材料、方法的著作和论文；</a:t>
            </a:r>
            <a:endParaRPr lang="zh-CN" altLang="en-US" sz="2400" dirty="0">
              <a:latin typeface="宋体" pitchFamily="2" charset="-122"/>
              <a:ea typeface="宋体" pitchFamily="2" charset="-122"/>
              <a:cs typeface="宋体" pitchFamily="2" charset="-122"/>
              <a:sym typeface="+mn-ea"/>
            </a:endParaRPr>
          </a:p>
          <a:p>
            <a:pPr indent="609600" fontAlgn="auto">
              <a:lnSpc>
                <a:spcPct val="100000"/>
              </a:lnSpc>
              <a:spcAft>
                <a:spcPts val="600"/>
              </a:spcAft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通过揭示各种类型文献之间的相互引证关系，提供科学研究新的交流模式，也可作为一种有效的科研管理及统计分析工具。</a:t>
            </a:r>
            <a:endParaRPr lang="zh-CN" altLang="en-US" sz="2400" dirty="0">
              <a:latin typeface="宋体" pitchFamily="2" charset="-122"/>
              <a:ea typeface="宋体" pitchFamily="2" charset="-122"/>
              <a:cs typeface="宋体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" y="3173730"/>
            <a:ext cx="12096750" cy="26955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1.3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引文检索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pic>
        <p:nvPicPr>
          <p:cNvPr id="2" name="图片 1" descr="首页--中国引文数据库版--中国知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5365" y="748030"/>
            <a:ext cx="7575550" cy="990663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241040" y="1480185"/>
            <a:ext cx="5710555" cy="8466455"/>
            <a:chOff x="4942" y="1258"/>
            <a:chExt cx="8993" cy="13333"/>
          </a:xfrm>
        </p:grpSpPr>
        <p:sp>
          <p:nvSpPr>
            <p:cNvPr id="5" name="矩形 4"/>
            <p:cNvSpPr/>
            <p:nvPr/>
          </p:nvSpPr>
          <p:spPr>
            <a:xfrm>
              <a:off x="4942" y="1258"/>
              <a:ext cx="2791" cy="25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7905" y="1258"/>
              <a:ext cx="2993" cy="25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0987" y="1258"/>
              <a:ext cx="2948" cy="25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942" y="4115"/>
              <a:ext cx="8991" cy="39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943" y="8218"/>
              <a:ext cx="8991" cy="637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1938020" y="2092960"/>
            <a:ext cx="1584960" cy="596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作者引证报告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80025" y="2516505"/>
            <a:ext cx="1584960" cy="596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文献导出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672830" y="2092960"/>
            <a:ext cx="1584960" cy="596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来源文献检索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38020" y="4496435"/>
            <a:ext cx="1584960" cy="596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数据分析器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38020" y="6141085"/>
            <a:ext cx="1584960" cy="596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高被引排序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1.4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出版物检索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1036320"/>
            <a:ext cx="11591925" cy="2695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1017270"/>
            <a:ext cx="11591925" cy="5772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6675120" y="2243455"/>
            <a:ext cx="3894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中国知网简介</a:t>
            </a:r>
            <a:endParaRPr lang="zh-CN" altLang="en-US" sz="3200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604645" y="842645"/>
            <a:ext cx="3104515" cy="3104515"/>
          </a:xfrm>
          <a:prstGeom prst="ellipse">
            <a:avLst/>
          </a:prstGeom>
          <a:solidFill>
            <a:srgbClr val="BEE2EC"/>
          </a:solidFill>
          <a:ln>
            <a:solidFill>
              <a:srgbClr val="BBE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7200" b="1">
                <a:latin typeface="宋体" charset="0"/>
                <a:ea typeface="宋体" charset="0"/>
                <a:cs typeface="宋体" charset="0"/>
              </a:rPr>
              <a:t>目 录</a:t>
            </a:r>
            <a:endParaRPr lang="zh-CN" altLang="en-US" sz="7200" b="1">
              <a:latin typeface="宋体" charset="0"/>
              <a:ea typeface="宋体" charset="0"/>
              <a:cs typeface="宋体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675120" y="2063750"/>
            <a:ext cx="5080" cy="2854960"/>
          </a:xfrm>
          <a:prstGeom prst="line">
            <a:avLst/>
          </a:prstGeom>
          <a:ln w="38100">
            <a:solidFill>
              <a:srgbClr val="BBE1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6508750" y="2368550"/>
            <a:ext cx="333375" cy="333375"/>
          </a:xfrm>
          <a:prstGeom prst="ellipse">
            <a:avLst/>
          </a:prstGeom>
          <a:solidFill>
            <a:schemeClr val="bg1"/>
          </a:solidFill>
          <a:ln>
            <a:solidFill>
              <a:srgbClr val="BEE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508750" y="3190875"/>
            <a:ext cx="333375" cy="333375"/>
          </a:xfrm>
          <a:prstGeom prst="ellipse">
            <a:avLst/>
          </a:prstGeom>
          <a:solidFill>
            <a:schemeClr val="bg1"/>
          </a:solidFill>
          <a:ln>
            <a:solidFill>
              <a:srgbClr val="BEE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508750" y="4013200"/>
            <a:ext cx="333375" cy="333375"/>
          </a:xfrm>
          <a:prstGeom prst="ellipse">
            <a:avLst/>
          </a:prstGeom>
          <a:solidFill>
            <a:schemeClr val="bg1"/>
          </a:solidFill>
          <a:ln>
            <a:solidFill>
              <a:srgbClr val="BEE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675120" y="3061335"/>
            <a:ext cx="3894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知识发现功能</a:t>
            </a:r>
            <a:endParaRPr lang="en-US" altLang="zh-CN" sz="3200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25" name="图片 24" descr="d8419ea0607a2fd1f08cb73b0ec7aeef"/>
          <p:cNvPicPr>
            <a:picLocks noChangeAspect="1"/>
          </p:cNvPicPr>
          <p:nvPr/>
        </p:nvPicPr>
        <p:blipFill>
          <a:blip r:embed="rId1"/>
          <a:srcRect r="20197"/>
          <a:stretch>
            <a:fillRect/>
          </a:stretch>
        </p:blipFill>
        <p:spPr>
          <a:xfrm>
            <a:off x="39370" y="2443480"/>
            <a:ext cx="4765675" cy="44011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75120" y="3888105"/>
            <a:ext cx="3894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全球学术快报</a:t>
            </a:r>
            <a:endParaRPr lang="zh-CN" altLang="en-US" sz="3200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1.4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出版物检索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）出版物来源导航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" y="1485265"/>
            <a:ext cx="11401425" cy="53435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518920"/>
            <a:ext cx="11715750" cy="5276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518920"/>
            <a:ext cx="11669395" cy="53098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1.4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出版物检索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）特色导航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660" y="1485265"/>
            <a:ext cx="11282045" cy="5300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55" y="2670810"/>
            <a:ext cx="11363325" cy="4114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1.4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出版物检索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）整刊浏览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570" y="1485265"/>
            <a:ext cx="10622280" cy="54362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ed1ef36c6db0dde3c5d93e4c78efbb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195" y="532765"/>
            <a:ext cx="5404485" cy="5793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93535" y="3500120"/>
            <a:ext cx="44157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知识发现功能</a:t>
            </a:r>
            <a:endParaRPr lang="zh-CN" altLang="en-US" sz="4400" b="1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33015" y="2166620"/>
            <a:ext cx="255397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800" b="1">
                <a:solidFill>
                  <a:srgbClr val="5C725B"/>
                </a:solidFill>
                <a:latin typeface="宋体-简" panose="02010800040101010101" charset="-122"/>
                <a:ea typeface="宋体-简" panose="02010800040101010101" charset="-122"/>
              </a:rPr>
              <a:t>02</a:t>
            </a:r>
            <a:endParaRPr lang="en-US" altLang="zh-CN" sz="13800" b="1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868410" y="4388485"/>
            <a:ext cx="1932940" cy="0"/>
          </a:xfrm>
          <a:prstGeom prst="line">
            <a:avLst/>
          </a:prstGeom>
          <a:ln>
            <a:solidFill>
              <a:srgbClr val="7EB7A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8932161" y="4684336"/>
            <a:ext cx="3379877" cy="413323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检索模式</a:t>
            </a:r>
            <a:endParaRPr lang="zh-CN" altLang="en-US" sz="24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932161" y="5436811"/>
            <a:ext cx="3379877" cy="413323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检索流程</a:t>
            </a:r>
            <a:endParaRPr lang="zh-CN" altLang="en-US" sz="24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937241" y="5436811"/>
            <a:ext cx="3379877" cy="413323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spc="3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检索流程</a:t>
            </a:r>
            <a:endParaRPr lang="zh-CN" altLang="en-US" sz="2400" b="1" spc="3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文献检索流程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1507" name="Freeform 3"/>
          <p:cNvSpPr/>
          <p:nvPr/>
        </p:nvSpPr>
        <p:spPr bwMode="auto">
          <a:xfrm>
            <a:off x="1216980" y="1728368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1511" name="Freeform 7"/>
          <p:cNvSpPr/>
          <p:nvPr/>
        </p:nvSpPr>
        <p:spPr bwMode="auto">
          <a:xfrm>
            <a:off x="3259139" y="4108561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D74B4B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361565" y="2461260"/>
            <a:ext cx="182308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sym typeface="Arial" panose="020B0704020202020204" pitchFamily="34" charset="0"/>
              </a:rPr>
              <a:t>一站式检索</a:t>
            </a:r>
            <a:endParaRPr lang="zh-CN" altLang="en-US" sz="24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sym typeface="Arial" panose="020B07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sym typeface="Arial" panose="020B0704020202020204" pitchFamily="34" charset="0"/>
              </a:rPr>
              <a:t>高级检索</a:t>
            </a:r>
            <a:endParaRPr lang="en-US" altLang="zh-CN" sz="24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704020202020204" pitchFamily="34" charset="0"/>
            </a:endParaRP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346710" y="3422650"/>
            <a:ext cx="172466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6162A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rPr>
              <a:t>跨库选择</a:t>
            </a:r>
            <a:endParaRPr lang="zh-CN" altLang="en-US" sz="2400" b="1" dirty="0">
              <a:solidFill>
                <a:srgbClr val="C6162A"/>
              </a:solidFill>
              <a:latin typeface="黑体" panose="02010609060101010101" charset="-122"/>
              <a:ea typeface="黑体" panose="02010609060101010101" charset="-122"/>
              <a:cs typeface="+mn-ea"/>
              <a:sym typeface="思源黑体" panose="020B04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6162A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rPr>
              <a:t>学科限定</a:t>
            </a:r>
            <a:endParaRPr lang="zh-CN" altLang="en-US" sz="2400" b="1" dirty="0">
              <a:solidFill>
                <a:srgbClr val="C6162A"/>
              </a:solidFill>
              <a:latin typeface="黑体" panose="02010609060101010101" charset="-122"/>
              <a:ea typeface="黑体" panose="02010609060101010101" charset="-122"/>
              <a:cs typeface="+mn-ea"/>
              <a:sym typeface="思源黑体" panose="020B0400000000000000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54355" y="2003425"/>
            <a:ext cx="1303655" cy="1301750"/>
            <a:chOff x="1353" y="3563"/>
            <a:chExt cx="2053" cy="2050"/>
          </a:xfrm>
        </p:grpSpPr>
        <p:sp>
          <p:nvSpPr>
            <p:cNvPr id="21506" name="Oval 2"/>
            <p:cNvSpPr>
              <a:spLocks noChangeArrowheads="1"/>
            </p:cNvSpPr>
            <p:nvPr/>
          </p:nvSpPr>
          <p:spPr bwMode="auto">
            <a:xfrm>
              <a:off x="1360" y="3563"/>
              <a:ext cx="2047" cy="20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1353" y="3940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范围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限定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600960" y="3458845"/>
            <a:ext cx="1299210" cy="1299210"/>
            <a:chOff x="4576" y="5855"/>
            <a:chExt cx="2046" cy="2046"/>
          </a:xfrm>
        </p:grpSpPr>
        <p:sp>
          <p:nvSpPr>
            <p:cNvPr id="21510" name="Oval 6"/>
            <p:cNvSpPr>
              <a:spLocks noChangeArrowheads="1"/>
            </p:cNvSpPr>
            <p:nvPr/>
          </p:nvSpPr>
          <p:spPr bwMode="auto">
            <a:xfrm>
              <a:off x="4576" y="5855"/>
              <a:ext cx="2047" cy="204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p>
              <a:endParaRPr lang="zh-CN" altLang="en-US" sz="2400"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4576" y="6158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文献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检索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sp>
        <p:nvSpPr>
          <p:cNvPr id="19" name="Freeform 3"/>
          <p:cNvSpPr/>
          <p:nvPr/>
        </p:nvSpPr>
        <p:spPr bwMode="auto">
          <a:xfrm>
            <a:off x="5103180" y="1729638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0" name="Freeform 7"/>
          <p:cNvSpPr/>
          <p:nvPr/>
        </p:nvSpPr>
        <p:spPr bwMode="auto">
          <a:xfrm>
            <a:off x="7145339" y="4109831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D74B4B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6247765" y="2447290"/>
            <a:ext cx="182308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Arial" panose="020B0704020202020204" pitchFamily="34" charset="0"/>
              </a:rPr>
              <a:t>知识节点</a:t>
            </a:r>
            <a:endParaRPr lang="zh-CN" altLang="en-US" sz="24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7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Arial" panose="020B0704020202020204" pitchFamily="34" charset="0"/>
              </a:rPr>
              <a:t>知识网络</a:t>
            </a:r>
            <a:endParaRPr lang="zh-CN" altLang="en-US" sz="24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704020202020204" pitchFamily="34" charset="0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4263390" y="3332480"/>
            <a:ext cx="172466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6162A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rPr>
              <a:t>分组排序</a:t>
            </a:r>
            <a:endParaRPr lang="zh-CN" altLang="en-US" sz="2400" b="1" dirty="0">
              <a:solidFill>
                <a:srgbClr val="C6162A"/>
              </a:solidFill>
              <a:latin typeface="黑体" panose="02010609060101010101" charset="-122"/>
              <a:ea typeface="黑体" panose="02010609060101010101" charset="-122"/>
              <a:cs typeface="+mn-ea"/>
              <a:sym typeface="思源黑体" panose="020B04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6162A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rPr>
              <a:t>可视化分析</a:t>
            </a:r>
            <a:endParaRPr lang="zh-CN" altLang="en-US" sz="2400" b="1" dirty="0">
              <a:solidFill>
                <a:srgbClr val="C6162A"/>
              </a:solidFill>
              <a:latin typeface="黑体" panose="02010609060101010101" charset="-122"/>
              <a:ea typeface="黑体" panose="02010609060101010101" charset="-122"/>
              <a:cs typeface="+mn-ea"/>
              <a:sym typeface="思源黑体" panose="020B0400000000000000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440555" y="2004695"/>
            <a:ext cx="1304290" cy="1301750"/>
            <a:chOff x="1353" y="3563"/>
            <a:chExt cx="2054" cy="2050"/>
          </a:xfrm>
        </p:grpSpPr>
        <p:sp>
          <p:nvSpPr>
            <p:cNvPr id="24" name="Oval 2"/>
            <p:cNvSpPr>
              <a:spLocks noChangeArrowheads="1"/>
            </p:cNvSpPr>
            <p:nvPr/>
          </p:nvSpPr>
          <p:spPr bwMode="auto">
            <a:xfrm>
              <a:off x="1360" y="3563"/>
              <a:ext cx="2047" cy="2050"/>
            </a:xfrm>
            <a:prstGeom prst="ellipse">
              <a:avLst/>
            </a:prstGeom>
            <a:solidFill>
              <a:srgbClr val="C6162A"/>
            </a:solidFill>
            <a:ln>
              <a:noFill/>
            </a:ln>
            <a:effectLst>
              <a:outerShdw blurRad="139700" dist="1905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353" y="3940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结果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处理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487160" y="3460115"/>
            <a:ext cx="1299845" cy="1299845"/>
            <a:chOff x="4576" y="5855"/>
            <a:chExt cx="2047" cy="2047"/>
          </a:xfrm>
        </p:grpSpPr>
        <p:sp>
          <p:nvSpPr>
            <p:cNvPr id="27" name="Oval 6"/>
            <p:cNvSpPr>
              <a:spLocks noChangeArrowheads="1"/>
            </p:cNvSpPr>
            <p:nvPr/>
          </p:nvSpPr>
          <p:spPr bwMode="auto">
            <a:xfrm>
              <a:off x="4576" y="5855"/>
              <a:ext cx="2047" cy="204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p>
              <a:endParaRPr lang="zh-CN" altLang="en-US" sz="2400"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4576" y="6158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知网节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拓展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sp>
        <p:nvSpPr>
          <p:cNvPr id="29" name="Freeform 3"/>
          <p:cNvSpPr/>
          <p:nvPr/>
        </p:nvSpPr>
        <p:spPr bwMode="auto">
          <a:xfrm>
            <a:off x="8903655" y="1730273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30" name="Freeform 7"/>
          <p:cNvSpPr/>
          <p:nvPr/>
        </p:nvSpPr>
        <p:spPr bwMode="auto">
          <a:xfrm>
            <a:off x="10945814" y="4110466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D74B4B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10048240" y="2417445"/>
            <a:ext cx="182308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Arial" panose="020B0704020202020204" pitchFamily="34" charset="0"/>
              </a:rPr>
              <a:t>在线预览</a:t>
            </a:r>
            <a:endParaRPr lang="zh-CN" altLang="en-US" sz="24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7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Arial" panose="020B0704020202020204" pitchFamily="34" charset="0"/>
              </a:rPr>
              <a:t>深入研读</a:t>
            </a:r>
            <a:endParaRPr lang="zh-CN" altLang="en-US" sz="24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704020202020204" pitchFamily="34" charset="0"/>
            </a:endParaRP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8231505" y="3348355"/>
            <a:ext cx="172466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6162A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rPr>
              <a:t>单篇下载</a:t>
            </a:r>
            <a:endParaRPr lang="zh-CN" altLang="en-US" sz="2400" b="1" dirty="0">
              <a:solidFill>
                <a:srgbClr val="C6162A"/>
              </a:solidFill>
              <a:latin typeface="黑体" panose="02010609060101010101" charset="-122"/>
              <a:ea typeface="黑体" panose="02010609060101010101" charset="-122"/>
              <a:cs typeface="+mn-ea"/>
              <a:sym typeface="思源黑体" panose="020B04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6162A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rPr>
              <a:t>批量下载</a:t>
            </a:r>
            <a:endParaRPr lang="zh-CN" altLang="en-US" sz="2400" b="1" dirty="0">
              <a:solidFill>
                <a:srgbClr val="C6162A"/>
              </a:solidFill>
              <a:latin typeface="黑体" panose="02010609060101010101" charset="-122"/>
              <a:ea typeface="黑体" panose="02010609060101010101" charset="-122"/>
              <a:cs typeface="+mn-ea"/>
              <a:sym typeface="思源黑体" panose="020B04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241030" y="2005330"/>
            <a:ext cx="1304290" cy="1301750"/>
            <a:chOff x="1353" y="3563"/>
            <a:chExt cx="2054" cy="2050"/>
          </a:xfrm>
        </p:grpSpPr>
        <p:sp>
          <p:nvSpPr>
            <p:cNvPr id="34" name="Oval 2"/>
            <p:cNvSpPr>
              <a:spLocks noChangeArrowheads="1"/>
            </p:cNvSpPr>
            <p:nvPr/>
          </p:nvSpPr>
          <p:spPr bwMode="auto">
            <a:xfrm>
              <a:off x="1360" y="3563"/>
              <a:ext cx="2047" cy="2050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35" name="Rectangle 23"/>
            <p:cNvSpPr>
              <a:spLocks noChangeArrowheads="1"/>
            </p:cNvSpPr>
            <p:nvPr/>
          </p:nvSpPr>
          <p:spPr bwMode="auto">
            <a:xfrm>
              <a:off x="1353" y="3940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文献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下载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287635" y="3460750"/>
            <a:ext cx="1299845" cy="1299845"/>
            <a:chOff x="4576" y="5855"/>
            <a:chExt cx="2047" cy="2047"/>
          </a:xfrm>
        </p:grpSpPr>
        <p:sp>
          <p:nvSpPr>
            <p:cNvPr id="37" name="Oval 6"/>
            <p:cNvSpPr>
              <a:spLocks noChangeArrowheads="1"/>
            </p:cNvSpPr>
            <p:nvPr/>
          </p:nvSpPr>
          <p:spPr bwMode="auto">
            <a:xfrm>
              <a:off x="4576" y="5855"/>
              <a:ext cx="2047" cy="2047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p>
              <a:endParaRPr lang="zh-CN" altLang="en-US" sz="2400"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38" name="Rectangle 23"/>
            <p:cNvSpPr>
              <a:spLocks noChangeArrowheads="1"/>
            </p:cNvSpPr>
            <p:nvPr/>
          </p:nvSpPr>
          <p:spPr bwMode="auto">
            <a:xfrm>
              <a:off x="4576" y="6158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文献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阅读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7" grpId="1"/>
      <p:bldP spid="21507" grpId="1" bldLvl="0" animBg="1"/>
      <p:bldP spid="21511" grpId="0" bldLvl="0" animBg="1"/>
      <p:bldP spid="21526" grpId="0"/>
      <p:bldP spid="22" grpId="1"/>
      <p:bldP spid="19" grpId="1" bldLvl="0" animBg="1"/>
      <p:bldP spid="20" grpId="0" bldLvl="0" animBg="1"/>
      <p:bldP spid="21" grpId="0"/>
      <p:bldP spid="32" grpId="1"/>
      <p:bldP spid="29" grpId="1" bldLvl="0" animBg="1"/>
      <p:bldP spid="30" grpId="0" bldLvl="0" animBg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709930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范围限定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——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数据库选择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5855" y="2196465"/>
            <a:ext cx="10403840" cy="246570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94355" y="3648710"/>
            <a:ext cx="6943725" cy="3860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149725" y="3705860"/>
            <a:ext cx="643890" cy="2717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781113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范围限定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——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主题、学科等限定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785" y="953770"/>
            <a:ext cx="11624945" cy="5499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988695"/>
            <a:ext cx="11658600" cy="5429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）一框式检索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440" y="1485265"/>
            <a:ext cx="11755120" cy="51993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755" y="2272665"/>
            <a:ext cx="1002665" cy="4054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390" y="2272665"/>
            <a:ext cx="5457825" cy="33242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）一框式检索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96745" y="1485265"/>
            <a:ext cx="8065770" cy="6088380"/>
            <a:chOff x="2987" y="2339"/>
            <a:chExt cx="12702" cy="958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rcRect l="3123" r="3307"/>
            <a:stretch>
              <a:fillRect/>
            </a:stretch>
          </p:blipFill>
          <p:spPr>
            <a:xfrm>
              <a:off x="2987" y="2339"/>
              <a:ext cx="12703" cy="600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rcRect l="595"/>
            <a:stretch>
              <a:fillRect/>
            </a:stretch>
          </p:blipFill>
          <p:spPr>
            <a:xfrm>
              <a:off x="3150" y="6059"/>
              <a:ext cx="12539" cy="5868"/>
            </a:xfrm>
            <a:prstGeom prst="rect">
              <a:avLst/>
            </a:prstGeom>
          </p:spPr>
        </p:pic>
      </p:grpSp>
      <p:sp>
        <p:nvSpPr>
          <p:cNvPr id="18" name="矩形标注 17"/>
          <p:cNvSpPr/>
          <p:nvPr/>
        </p:nvSpPr>
        <p:spPr>
          <a:xfrm>
            <a:off x="3986530" y="3847465"/>
            <a:ext cx="3989705" cy="1995170"/>
          </a:xfrm>
          <a:prstGeom prst="wedgeRectCallout">
            <a:avLst>
              <a:gd name="adj1" fmla="val -62303"/>
              <a:gd name="adj2" fmla="val -2180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 fontAlgn="auto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dirty="0">
                <a:solidFill>
                  <a:schemeClr val="tx1"/>
                </a:solidFill>
                <a:sym typeface="+mn-ea"/>
              </a:rPr>
              <a:t>左侧分组从多个维度揭示内容分布，注重主题揭示，权威性推荐，体现全球性，支持跨项</a:t>
            </a:r>
            <a:r>
              <a:rPr lang="zh-CN" altLang="en-US" dirty="0" smtClean="0">
                <a:solidFill>
                  <a:schemeClr val="tx1"/>
                </a:solidFill>
                <a:sym typeface="+mn-ea"/>
              </a:rPr>
              <a:t>组合；</a:t>
            </a:r>
            <a:endParaRPr lang="zh-CN" altLang="en-US" dirty="0">
              <a:solidFill>
                <a:schemeClr val="tx1"/>
              </a:solidFill>
              <a:sym typeface="+mn-ea"/>
            </a:endParaRPr>
          </a:p>
          <a:p>
            <a:pPr marL="285750" indent="-285750" fontAlgn="auto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dirty="0" smtClean="0">
                <a:solidFill>
                  <a:schemeClr val="tx1"/>
                </a:solidFill>
                <a:sym typeface="+mn-ea"/>
              </a:rPr>
              <a:t>主题、作者、机构分组细化；</a:t>
            </a:r>
            <a:endParaRPr lang="en-US" altLang="zh-CN" dirty="0" smtClean="0">
              <a:solidFill>
                <a:schemeClr val="tx1"/>
              </a:solidFill>
              <a:sym typeface="+mn-ea"/>
            </a:endParaRPr>
          </a:p>
          <a:p>
            <a:pPr marL="285750" indent="-285750" fontAlgn="auto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dirty="0" smtClean="0">
                <a:solidFill>
                  <a:schemeClr val="tx1"/>
                </a:solidFill>
                <a:sym typeface="+mn-ea"/>
              </a:rPr>
              <a:t>期刊</a:t>
            </a:r>
            <a:r>
              <a:rPr lang="en-US" altLang="zh-CN" dirty="0" smtClean="0">
                <a:solidFill>
                  <a:schemeClr val="tx1"/>
                </a:solidFill>
                <a:sym typeface="+mn-ea"/>
              </a:rPr>
              <a:t>CI</a:t>
            </a:r>
            <a:r>
              <a:rPr lang="zh-CN" altLang="en-US" dirty="0" smtClean="0">
                <a:solidFill>
                  <a:schemeClr val="tx1"/>
                </a:solidFill>
                <a:sym typeface="+mn-ea"/>
              </a:rPr>
              <a:t>指数排序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、作者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h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指数排序；</a:t>
            </a:r>
            <a:endParaRPr lang="zh-CN" altLang="en-US" dirty="0">
              <a:solidFill>
                <a:schemeClr val="tx1"/>
              </a:solidFill>
            </a:endParaRPr>
          </a:p>
          <a:p>
            <a:pPr marL="285750" indent="-285750" fontAlgn="auto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dirty="0">
                <a:solidFill>
                  <a:schemeClr val="tx1"/>
                </a:solidFill>
                <a:sym typeface="+mn-ea"/>
              </a:rPr>
              <a:t>帮助读者快速精准挑选优质文献。</a:t>
            </a:r>
            <a:endParaRPr lang="zh-CN" altLang="en-US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10410" y="2321560"/>
            <a:ext cx="1504315" cy="15836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标注 8"/>
          <p:cNvSpPr/>
          <p:nvPr/>
        </p:nvSpPr>
        <p:spPr>
          <a:xfrm>
            <a:off x="8223885" y="2994025"/>
            <a:ext cx="3846830" cy="1732915"/>
          </a:xfrm>
          <a:prstGeom prst="wedgeRectCallout">
            <a:avLst>
              <a:gd name="adj1" fmla="val -46784"/>
              <a:gd name="adj2" fmla="val -651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 algn="l" fontAlgn="auto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tx1"/>
                </a:solidFill>
              </a:rPr>
              <a:t>突出主题资源分布及每种资源的显示度，配合总库平台的一框式检索，检索与揭示相互平衡；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 algn="l" fontAlgn="auto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tx1"/>
                </a:solidFill>
              </a:rPr>
              <a:t>突出中外文文献整合；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 algn="l" fontAlgn="auto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tx1"/>
                </a:solidFill>
              </a:rPr>
              <a:t>突出科技社科融合。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88715" y="2321560"/>
            <a:ext cx="5778500" cy="4749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9" grpId="0" bldLvl="0" animBg="1"/>
      <p:bldP spid="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85" y="1570990"/>
            <a:ext cx="11898630" cy="1835785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" y="1570990"/>
            <a:ext cx="11926570" cy="5039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）高级检索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78075" y="2599055"/>
            <a:ext cx="6216650" cy="8077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b="1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78710" y="3406775"/>
            <a:ext cx="6216015" cy="122364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b="1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4140835" y="2852420"/>
            <a:ext cx="3486150" cy="424180"/>
          </a:xfrm>
          <a:prstGeom prst="rect">
            <a:avLst/>
          </a:prstGeom>
          <a:solidFill>
            <a:srgbClr val="FFFF00"/>
          </a:solidFill>
          <a:ln w="9525">
            <a:noFill/>
            <a:miter/>
          </a:ln>
        </p:spPr>
        <p:txBody>
          <a:bodyPr wrap="square" anchor="t"/>
          <a:p>
            <a:pPr marL="1905" lvl="0" indent="0" algn="ctr">
              <a:buFont typeface="Wingdings" panose="05000000000000000000" charset="0"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rPr>
              <a:t>同时输入多个关键词</a:t>
            </a:r>
            <a:endParaRPr lang="zh-CN" altLang="en-US" sz="2400" b="1" dirty="0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3212465" y="3751580"/>
            <a:ext cx="5107305" cy="424180"/>
          </a:xfrm>
          <a:prstGeom prst="rect">
            <a:avLst/>
          </a:prstGeom>
          <a:solidFill>
            <a:srgbClr val="FFFF00"/>
          </a:solidFill>
          <a:ln w="9525">
            <a:noFill/>
            <a:miter/>
          </a:ln>
        </p:spPr>
        <p:txBody>
          <a:bodyPr wrap="square" anchor="t"/>
          <a:p>
            <a:pPr marL="1905" lvl="0" indent="0" algn="ctr">
              <a:buFont typeface="Wingdings" panose="05000000000000000000" charset="0"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rPr>
              <a:t>进一步限定时间、来源、基金等</a:t>
            </a:r>
            <a:endParaRPr lang="zh-CN" altLang="en-US" sz="2400" b="1" dirty="0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2" grpId="0" bldLvl="0" animBg="1"/>
      <p:bldP spid="13" grpId="0" bldLvl="0" animBg="1"/>
      <p:bldP spid="1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ed1ef36c6db0dde3c5d93e4c78efbb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195" y="532765"/>
            <a:ext cx="5404485" cy="5793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93535" y="3500120"/>
            <a:ext cx="44157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中国知网简介</a:t>
            </a:r>
            <a:endParaRPr lang="zh-CN" altLang="en-US" sz="4400" b="1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33015" y="2166620"/>
            <a:ext cx="255397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800" b="1">
                <a:solidFill>
                  <a:srgbClr val="5C725B"/>
                </a:solidFill>
                <a:latin typeface="宋体-简" panose="02010800040101010101" charset="-122"/>
                <a:ea typeface="宋体-简" panose="02010800040101010101" charset="-122"/>
              </a:rPr>
              <a:t>01</a:t>
            </a:r>
            <a:endParaRPr lang="en-US" altLang="zh-CN" sz="13800" b="1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868410" y="4388485"/>
            <a:ext cx="1932940" cy="0"/>
          </a:xfrm>
          <a:prstGeom prst="line">
            <a:avLst/>
          </a:prstGeom>
          <a:ln>
            <a:solidFill>
              <a:srgbClr val="7EB7A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）高级检索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905" y="1409065"/>
            <a:ext cx="11696700" cy="4143375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8225155" y="1084580"/>
            <a:ext cx="2423795" cy="676910"/>
          </a:xfrm>
          <a:prstGeom prst="wedgeRoundRectCallout">
            <a:avLst>
              <a:gd name="adj1" fmla="val 38367"/>
              <a:gd name="adj2" fmla="val 122420"/>
              <a:gd name="adj3" fmla="val 16667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just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r>
              <a:rPr lang="en-US" altLang="zh-CN" sz="2400" b="1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行楷简" panose="02010609000101010101" pitchFamily="49" charset="-122"/>
                <a:ea typeface="汉仪行楷简" panose="02010609000101010101" pitchFamily="49" charset="-122"/>
                <a:sym typeface="+mn-ea"/>
              </a:rPr>
              <a:t> </a:t>
            </a:r>
            <a:r>
              <a:rPr lang="zh-CN" altLang="en-US" sz="2400" b="1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行楷简" panose="02010609000101010101" pitchFamily="49" charset="-122"/>
                <a:ea typeface="汉仪行楷简" panose="02010609000101010101" pitchFamily="49" charset="-122"/>
                <a:sym typeface="+mn-ea"/>
              </a:rPr>
              <a:t>相关主题推荐</a:t>
            </a:r>
            <a:endParaRPr lang="zh-CN" altLang="en-US" sz="2400" b="1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行楷简" panose="02010609000101010101" pitchFamily="49" charset="-122"/>
              <a:ea typeface="汉仪行楷简" panose="02010609000101010101" pitchFamily="49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761490"/>
            <a:ext cx="11649075" cy="4162425"/>
          </a:xfrm>
          <a:prstGeom prst="rect">
            <a:avLst/>
          </a:prstGeom>
        </p:spPr>
      </p:pic>
      <p:sp>
        <p:nvSpPr>
          <p:cNvPr id="10" name="圆角矩形标注 9"/>
          <p:cNvSpPr/>
          <p:nvPr/>
        </p:nvSpPr>
        <p:spPr>
          <a:xfrm>
            <a:off x="8225155" y="1761490"/>
            <a:ext cx="2423795" cy="676910"/>
          </a:xfrm>
          <a:prstGeom prst="wedgeRoundRectCallout">
            <a:avLst>
              <a:gd name="adj1" fmla="val 38367"/>
              <a:gd name="adj2" fmla="val 122420"/>
              <a:gd name="adj3" fmla="val 16667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just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r>
              <a:rPr lang="en-US" altLang="zh-CN" sz="2400" b="1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行楷简" panose="02010609000101010101" pitchFamily="49" charset="-122"/>
                <a:ea typeface="汉仪行楷简" panose="02010609000101010101" pitchFamily="49" charset="-122"/>
                <a:sym typeface="+mn-ea"/>
              </a:rPr>
              <a:t> </a:t>
            </a:r>
            <a:r>
              <a:rPr lang="zh-CN" altLang="en-US" sz="2400" b="1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行楷简" panose="02010609000101010101" pitchFamily="49" charset="-122"/>
                <a:ea typeface="汉仪行楷简" panose="02010609000101010101" pitchFamily="49" charset="-122"/>
                <a:sym typeface="+mn-ea"/>
              </a:rPr>
              <a:t>作者</a:t>
            </a:r>
            <a:r>
              <a:rPr lang="en-US" altLang="zh-CN" sz="2400" b="1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行楷简" panose="02010609000101010101" pitchFamily="49" charset="-122"/>
                <a:ea typeface="汉仪行楷简" panose="02010609000101010101" pitchFamily="49" charset="-122"/>
                <a:sym typeface="+mn-ea"/>
              </a:rPr>
              <a:t>/</a:t>
            </a:r>
            <a:r>
              <a:rPr lang="zh-CN" altLang="en-US" sz="2400" b="1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行楷简" panose="02010609000101010101" pitchFamily="49" charset="-122"/>
                <a:ea typeface="汉仪行楷简" panose="02010609000101010101" pitchFamily="49" charset="-122"/>
                <a:sym typeface="+mn-ea"/>
              </a:rPr>
              <a:t>机构推荐</a:t>
            </a:r>
            <a:endParaRPr lang="zh-CN" altLang="en-US" sz="2400" b="1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行楷简" panose="02010609000101010101" pitchFamily="49" charset="-122"/>
              <a:ea typeface="汉仪行楷简" panose="0201060900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" y="2486025"/>
            <a:ext cx="11934825" cy="4210050"/>
          </a:xfrm>
          <a:prstGeom prst="rect">
            <a:avLst/>
          </a:prstGeom>
        </p:spPr>
      </p:pic>
      <p:sp>
        <p:nvSpPr>
          <p:cNvPr id="15" name="圆角矩形标注 14"/>
          <p:cNvSpPr/>
          <p:nvPr/>
        </p:nvSpPr>
        <p:spPr>
          <a:xfrm>
            <a:off x="8382000" y="2486025"/>
            <a:ext cx="2423795" cy="676910"/>
          </a:xfrm>
          <a:prstGeom prst="wedgeRoundRectCallout">
            <a:avLst>
              <a:gd name="adj1" fmla="val 38367"/>
              <a:gd name="adj2" fmla="val 122420"/>
              <a:gd name="adj3" fmla="val 16667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just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r>
              <a:rPr lang="zh-CN" altLang="en-US" sz="2400" b="1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行楷简" panose="02010609000101010101" pitchFamily="49" charset="-122"/>
                <a:ea typeface="汉仪行楷简" panose="02010609000101010101" pitchFamily="49" charset="-122"/>
                <a:sym typeface="+mn-ea"/>
              </a:rPr>
              <a:t>文献来源推荐</a:t>
            </a:r>
            <a:endParaRPr lang="zh-CN" altLang="en-US" sz="2400" b="1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行楷简" panose="02010609000101010101" pitchFamily="49" charset="-122"/>
              <a:ea typeface="汉仪行楷简" panose="02010609000101010101" pitchFamily="49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0" grpId="1" bldLvl="0" animBg="1"/>
      <p:bldP spid="1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）专业检索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1485265"/>
            <a:ext cx="11258550" cy="5227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620" y="2817495"/>
            <a:ext cx="1924050" cy="3895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8584565" y="2226310"/>
            <a:ext cx="2508885" cy="30384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b="1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09250" y="2261870"/>
            <a:ext cx="370840" cy="36258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b="1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735" y="2051685"/>
            <a:ext cx="5088890" cy="33883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）专业检索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1485265"/>
            <a:ext cx="11258550" cy="52279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91130" y="2518410"/>
            <a:ext cx="4273550" cy="4108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0000"/>
                </a:solidFill>
              </a:rPr>
              <a:t>SU='人工'*'智能' and KY='神经网络' 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1486535"/>
            <a:ext cx="11442065" cy="52266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）专业检索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61770" y="1485265"/>
            <a:ext cx="926782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itchFamily="2" charset="-122"/>
                <a:cs typeface="宋体" pitchFamily="2" charset="-122"/>
              </a:rPr>
              <a:t>注意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pPr marL="342900" indent="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</a:rPr>
              <a:t>所有符号和英文字母，都必须使用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宋体" pitchFamily="2" charset="-122"/>
              </a:rPr>
              <a:t>英文半角字符</a:t>
            </a:r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</a:rPr>
              <a:t>； </a:t>
            </a:r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pPr marL="342900" indent="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</a:rPr>
              <a:t>“AND”、“OR”、“NOT”分别表示“与”、“或”、“非”逻辑运算，可自由组合，优先级需用英文半角圆括号“()”确定； </a:t>
            </a:r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pPr marL="342900" indent="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</a:rPr>
              <a:t>逻辑关系符号“AND(与)”、“OR(或)”、“NOT(非)”前后要空一个字节。</a:t>
            </a:r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4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）作者发文检索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698625"/>
            <a:ext cx="11953875" cy="44100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417060" y="2738755"/>
            <a:ext cx="1995170" cy="3009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0000"/>
                </a:solidFill>
              </a:rPr>
              <a:t>刘纪远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" y="1280160"/>
            <a:ext cx="12020550" cy="5524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188460" y="2841625"/>
            <a:ext cx="3815715" cy="3797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0000"/>
                </a:solidFill>
              </a:rPr>
              <a:t>中国科学院地理科学与资源研究所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" y="1322705"/>
            <a:ext cx="11782425" cy="54387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5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）句子检索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95" y="1583690"/>
            <a:ext cx="12144375" cy="42291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81905" y="2676525"/>
            <a:ext cx="1362075" cy="3168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0000"/>
                </a:solidFill>
              </a:rPr>
              <a:t>人工智能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29095" y="2676525"/>
            <a:ext cx="1362075" cy="3168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0000"/>
                </a:solidFill>
              </a:rPr>
              <a:t>神经网络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412240"/>
            <a:ext cx="11772900" cy="5440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）分组浏览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" y="1485265"/>
            <a:ext cx="11906250" cy="2466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55" y="1485265"/>
            <a:ext cx="11031855" cy="5212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190" y="1376045"/>
            <a:ext cx="11184255" cy="5462270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）结果排序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815" y="3074670"/>
            <a:ext cx="8976995" cy="3763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815" y="3074670"/>
            <a:ext cx="9029065" cy="3676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780" y="3074670"/>
            <a:ext cx="9029065" cy="43383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）发表年度趋势图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270" y="1485265"/>
            <a:ext cx="8995410" cy="50063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270" y="1485265"/>
            <a:ext cx="9471025" cy="50063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4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）导出文献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1485265"/>
            <a:ext cx="12163425" cy="518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" y="1485265"/>
            <a:ext cx="11971020" cy="5300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" y="1447165"/>
            <a:ext cx="11649075" cy="52578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464058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charset="0"/>
                <a:ea typeface="宋体" charset="0"/>
                <a:cs typeface="宋体" charset="0"/>
              </a:rPr>
              <a:t>关于中国知网（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charset="0"/>
                <a:ea typeface="宋体" charset="0"/>
                <a:cs typeface="宋体" charset="0"/>
              </a:rPr>
              <a:t>CNKI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charset="0"/>
                <a:ea typeface="宋体" charset="0"/>
                <a:cs typeface="宋体" charset="0"/>
              </a:rPr>
              <a:t>）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8353425" y="1906270"/>
            <a:ext cx="2933700" cy="399034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904875" y="1920240"/>
            <a:ext cx="2933700" cy="399034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4642485" y="1906270"/>
            <a:ext cx="2933700" cy="399034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>
            <p:custDataLst>
              <p:tags r:id="rId4"/>
            </p:custDataLst>
          </p:nvPr>
        </p:nvSpPr>
        <p:spPr>
          <a:xfrm>
            <a:off x="1003935" y="2018665"/>
            <a:ext cx="2734945" cy="3703955"/>
          </a:xfrm>
          <a:prstGeom prst="rect">
            <a:avLst/>
          </a:prstGeom>
          <a:noFill/>
          <a:ln w="28575" cap="flat" cmpd="sng" algn="ctr">
            <a:solidFill>
              <a:srgbClr val="2196F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5"/>
            </p:custDataLst>
          </p:nvPr>
        </p:nvSpPr>
        <p:spPr>
          <a:xfrm>
            <a:off x="1066165" y="3399790"/>
            <a:ext cx="2610485" cy="2209165"/>
          </a:xfrm>
          <a:prstGeom prst="rect">
            <a:avLst/>
          </a:prstGeom>
          <a:noFill/>
        </p:spPr>
        <p:txBody>
          <a:bodyPr wrap="square" tIns="0" rtlCol="0">
            <a:scene3d>
              <a:camera prst="orthographicFront"/>
              <a:lightRig rig="threePt" dir="t"/>
            </a:scene3d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Arial" panose="020B0704020202020204" pitchFamily="34" charset="0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indent="0" algn="just">
              <a:lnSpc>
                <a:spcPct val="120000"/>
              </a:lnSpc>
              <a:buNone/>
            </a:pPr>
            <a:r>
              <a:rPr lang="zh-CN" altLang="en-US" sz="2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简称</a:t>
            </a:r>
            <a:r>
              <a:rPr lang="en-US" altLang="zh-CN" sz="2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CNKI</a:t>
            </a:r>
            <a:r>
              <a:rPr lang="zh-CN" altLang="en-US" sz="2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，是以实现全社会知识信息资源共享为目标的国家信息化重点工程。</a:t>
            </a:r>
            <a:endParaRPr lang="zh-CN" altLang="en-US" sz="2200" spc="15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itchFamily="2" charset="-122"/>
              <a:ea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48" name="矩形 47"/>
          <p:cNvSpPr/>
          <p:nvPr>
            <p:custDataLst>
              <p:tags r:id="rId6"/>
            </p:custDataLst>
          </p:nvPr>
        </p:nvSpPr>
        <p:spPr>
          <a:xfrm>
            <a:off x="4742180" y="2018665"/>
            <a:ext cx="2734945" cy="3703955"/>
          </a:xfrm>
          <a:prstGeom prst="rect">
            <a:avLst/>
          </a:prstGeom>
          <a:noFill/>
          <a:ln w="28575" cap="flat" cmpd="sng" algn="ctr">
            <a:solidFill>
              <a:srgbClr val="2196F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>
            <p:custDataLst>
              <p:tags r:id="rId7"/>
            </p:custDataLst>
          </p:nvPr>
        </p:nvSpPr>
        <p:spPr>
          <a:xfrm>
            <a:off x="8450580" y="2018665"/>
            <a:ext cx="2734945" cy="3703955"/>
          </a:xfrm>
          <a:prstGeom prst="rect">
            <a:avLst/>
          </a:prstGeom>
          <a:noFill/>
          <a:ln w="28575" cap="flat" cmpd="sng" algn="ctr">
            <a:solidFill>
              <a:srgbClr val="2196F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4767580" y="3399790"/>
            <a:ext cx="2684145" cy="2322830"/>
          </a:xfrm>
          <a:prstGeom prst="rect">
            <a:avLst/>
          </a:prstGeom>
          <a:noFill/>
        </p:spPr>
        <p:txBody>
          <a:bodyPr wrap="square" tIns="0" rtlCol="0">
            <a:noAutofit/>
            <a:scene3d>
              <a:camera prst="orthographicFront"/>
              <a:lightRig rig="threePt" dir="t"/>
            </a:scene3d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Arial" panose="020B0704020202020204" pitchFamily="34" charset="0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lvl="0" algn="just">
              <a:lnSpc>
                <a:spcPct val="120000"/>
              </a:lnSpc>
              <a:buClrTx/>
              <a:buSzTx/>
              <a:buNone/>
            </a:pPr>
            <a:r>
              <a:rPr lang="zh-CN" altLang="en-US" sz="2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信息内容数量丰富，专业权威，版权清晰，可作为学术研究、科学决策的依据。</a:t>
            </a:r>
            <a:endParaRPr lang="zh-CN" altLang="en-US" sz="2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itchFamily="2" charset="-122"/>
              <a:ea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8481695" y="3399790"/>
            <a:ext cx="2661920" cy="2322195"/>
          </a:xfrm>
          <a:prstGeom prst="rect">
            <a:avLst/>
          </a:prstGeom>
          <a:noFill/>
        </p:spPr>
        <p:txBody>
          <a:bodyPr wrap="square" tIns="0" rtlCol="0">
            <a:noAutofit/>
            <a:scene3d>
              <a:camera prst="orthographicFront"/>
              <a:lightRig rig="threePt" dir="t"/>
            </a:scene3d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Arial" panose="020B0704020202020204" pitchFamily="34" charset="0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lvl="0" algn="just">
              <a:lnSpc>
                <a:spcPct val="120000"/>
              </a:lnSpc>
              <a:buClrTx/>
              <a:buSzTx/>
              <a:buNone/>
            </a:pPr>
            <a:r>
              <a:rPr lang="zh-CN" altLang="en-US" sz="2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itchFamily="2" charset="-122"/>
                <a:cs typeface="宋体" pitchFamily="2" charset="-122"/>
                <a:sym typeface="Arial" panose="020B0704020202020204" pitchFamily="34" charset="0"/>
              </a:rPr>
              <a:t>是国家新闻出版总署首批批准的互联网出版平台，可一次出版或二次出版多种类型的文献。</a:t>
            </a:r>
            <a:endParaRPr lang="zh-CN" altLang="en-US" sz="2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itchFamily="2" charset="-122"/>
              <a:ea typeface="宋体" pitchFamily="2" charset="-122"/>
              <a:cs typeface="宋体" pitchFamily="2" charset="-122"/>
              <a:sym typeface="Arial" panose="020B070402020202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904875" y="1906270"/>
            <a:ext cx="2933700" cy="1308735"/>
          </a:xfrm>
          <a:prstGeom prst="rect">
            <a:avLst/>
          </a:prstGeom>
          <a:solidFill>
            <a:srgbClr val="BEE2EC">
              <a:alpha val="74000"/>
            </a:srgb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中国知识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基础设施工程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42485" y="1906270"/>
            <a:ext cx="2933700" cy="1308735"/>
          </a:xfrm>
          <a:prstGeom prst="rect">
            <a:avLst/>
          </a:prstGeom>
          <a:solidFill>
            <a:srgbClr val="BEE2EC">
              <a:alpha val="74000"/>
            </a:srgb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专业的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学术文献网站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350885" y="1906270"/>
            <a:ext cx="2933700" cy="1308735"/>
          </a:xfrm>
          <a:prstGeom prst="rect">
            <a:avLst/>
          </a:prstGeom>
          <a:solidFill>
            <a:srgbClr val="BEE2EC">
              <a:alpha val="74000"/>
            </a:srgb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正规的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互联网出版平台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904875" y="809625"/>
            <a:ext cx="7806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x-none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C</a:t>
            </a:r>
            <a:r>
              <a:rPr lang="en-US" altLang="x-none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hina </a:t>
            </a:r>
            <a:r>
              <a:rPr lang="en-US" altLang="x-none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N</a:t>
            </a:r>
            <a:r>
              <a:rPr lang="en-US" altLang="x-none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ational </a:t>
            </a:r>
            <a:r>
              <a:rPr lang="en-US" altLang="x-none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K</a:t>
            </a:r>
            <a:r>
              <a:rPr lang="en-US" altLang="x-none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nowledge</a:t>
            </a:r>
            <a:r>
              <a:rPr lang="en-US" altLang="x-none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I</a:t>
            </a:r>
            <a:r>
              <a:rPr lang="en-US" altLang="x-none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nfrastructure</a:t>
            </a:r>
            <a:endParaRPr lang="en-US" altLang="x-none" sz="2400" b="1" dirty="0">
              <a:solidFill>
                <a:schemeClr val="bg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514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5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）可视化分析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570" y="1485265"/>
            <a:ext cx="10753725" cy="5410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015" y="2200910"/>
            <a:ext cx="8642350" cy="4476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015" y="2200910"/>
            <a:ext cx="8369300" cy="4406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514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6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）计量可视化分析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——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全部检索结果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2660"/>
          <a:stretch>
            <a:fillRect/>
          </a:stretch>
        </p:blipFill>
        <p:spPr>
          <a:xfrm>
            <a:off x="426720" y="1643380"/>
            <a:ext cx="11337925" cy="5204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" y="2361565"/>
            <a:ext cx="11582400" cy="4486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" y="2361565"/>
            <a:ext cx="11799570" cy="4095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855" y="2407285"/>
            <a:ext cx="9611360" cy="3913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05" y="1478915"/>
            <a:ext cx="11121390" cy="53689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7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）计量可视化分析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——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已选文献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490" y="1485265"/>
            <a:ext cx="11717655" cy="5398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600200"/>
            <a:ext cx="11057890" cy="528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" y="1485265"/>
            <a:ext cx="10002520" cy="5340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365" y="1559560"/>
            <a:ext cx="9911080" cy="5323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5" y="1501775"/>
            <a:ext cx="10610850" cy="53816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2.4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知网节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1224915"/>
            <a:ext cx="11920220" cy="5565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6833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2.4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知网节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—— 统一的全球知识网络</a:t>
            </a:r>
            <a:endParaRPr lang="en-US" alt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240" y="1485265"/>
            <a:ext cx="4886960" cy="3129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以单篇文献为节点的专业知识网络</a:t>
            </a:r>
            <a:endParaRPr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70660" y="3366135"/>
            <a:ext cx="3188970" cy="193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1" name="肘形连接符 10"/>
          <p:cNvCxnSpPr>
            <a:stCxn id="10" idx="1"/>
          </p:cNvCxnSpPr>
          <p:nvPr/>
        </p:nvCxnSpPr>
        <p:spPr>
          <a:xfrm rot="10800000" flipV="1">
            <a:off x="899160" y="3462655"/>
            <a:ext cx="571500" cy="1042035"/>
          </a:xfrm>
          <a:prstGeom prst="bentConnector2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3" name="文本框 11"/>
          <p:cNvSpPr txBox="1"/>
          <p:nvPr/>
        </p:nvSpPr>
        <p:spPr>
          <a:xfrm>
            <a:off x="470535" y="3462338"/>
            <a:ext cx="428625" cy="99695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sz="1600">
                <a:latin typeface="Calibri" panose="020F0502020204030204" pitchFamily="34" charset="0"/>
                <a:ea typeface="宋体" pitchFamily="2" charset="-122"/>
              </a:rPr>
              <a:t>主题网络</a:t>
            </a:r>
            <a:endParaRPr lang="zh-CN" altLang="en-US" sz="1600"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88895" y="2297430"/>
            <a:ext cx="2025650" cy="361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7655" name="文本框 15"/>
          <p:cNvSpPr txBox="1"/>
          <p:nvPr/>
        </p:nvSpPr>
        <p:spPr>
          <a:xfrm>
            <a:off x="6522085" y="2562543"/>
            <a:ext cx="428625" cy="99695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sz="1600">
                <a:latin typeface="Calibri" panose="020F0502020204030204" pitchFamily="34" charset="0"/>
                <a:ea typeface="宋体" pitchFamily="2" charset="-122"/>
              </a:rPr>
              <a:t>学者网络</a:t>
            </a:r>
            <a:endParaRPr lang="zh-CN" altLang="en-US" sz="1600">
              <a:latin typeface="Calibri" panose="020F0502020204030204" pitchFamily="34" charset="0"/>
              <a:ea typeface="宋体" pitchFamily="2" charset="-122"/>
            </a:endParaRPr>
          </a:p>
        </p:txBody>
      </p:sp>
      <p:cxnSp>
        <p:nvCxnSpPr>
          <p:cNvPr id="20" name="肘形连接符 19"/>
          <p:cNvCxnSpPr>
            <a:stCxn id="14" idx="3"/>
          </p:cNvCxnSpPr>
          <p:nvPr/>
        </p:nvCxnSpPr>
        <p:spPr>
          <a:xfrm>
            <a:off x="4614545" y="2478405"/>
            <a:ext cx="1992313" cy="711200"/>
          </a:xfrm>
          <a:prstGeom prst="bentConnector3">
            <a:avLst>
              <a:gd name="adj1" fmla="val 57880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1470660" y="3559810"/>
            <a:ext cx="4244975" cy="3784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26" name="肘形连接符 25"/>
          <p:cNvCxnSpPr>
            <a:stCxn id="25" idx="3"/>
          </p:cNvCxnSpPr>
          <p:nvPr/>
        </p:nvCxnSpPr>
        <p:spPr>
          <a:xfrm>
            <a:off x="5715635" y="3749040"/>
            <a:ext cx="520700" cy="84010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5" name="文本框 27"/>
          <p:cNvSpPr txBox="1"/>
          <p:nvPr/>
        </p:nvSpPr>
        <p:spPr>
          <a:xfrm>
            <a:off x="5715318" y="4804410"/>
            <a:ext cx="111125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Calibri" panose="020F0502020204030204" pitchFamily="34" charset="0"/>
                <a:ea typeface="宋体" pitchFamily="2" charset="-122"/>
              </a:rPr>
              <a:t>项目网络</a:t>
            </a:r>
            <a:endParaRPr lang="zh-CN" altLang="en-US" sz="1600">
              <a:latin typeface="Calibri" panose="020F0502020204030204" pitchFamily="34" charset="0"/>
              <a:ea typeface="宋体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888365"/>
            <a:ext cx="4506595" cy="25742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4504690"/>
            <a:ext cx="4843145" cy="2394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 descr="C:/Users/win/AppData/Local/Temp/kaimatting_20200902092107/output_20200902092135..pngoutput_20200902092135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193" y="5534660"/>
            <a:ext cx="1383665" cy="6699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315" y="3559810"/>
            <a:ext cx="4773295" cy="1816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655" y="5331460"/>
            <a:ext cx="3978910" cy="1567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27"/>
          <p:cNvSpPr txBox="1"/>
          <p:nvPr/>
        </p:nvSpPr>
        <p:spPr>
          <a:xfrm>
            <a:off x="9977438" y="5375910"/>
            <a:ext cx="111125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Calibri" panose="020F0502020204030204" pitchFamily="34" charset="0"/>
                <a:ea typeface="宋体" pitchFamily="2" charset="-122"/>
              </a:rPr>
              <a:t>引文网络</a:t>
            </a:r>
            <a:endParaRPr lang="zh-CN" altLang="en-US" sz="1600">
              <a:latin typeface="Calibri" panose="020F0502020204030204" pitchFamily="34" charset="0"/>
              <a:ea typeface="宋体" pitchFamily="2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2.4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知网节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）作者知网节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2070" y="1485265"/>
            <a:ext cx="9894570" cy="5473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2.4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知网节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）机构知网节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570" y="1586865"/>
            <a:ext cx="11049635" cy="53232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2.4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知网节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）关键词知网节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750" y="1485265"/>
            <a:ext cx="11367135" cy="5368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2.5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文献下载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570" y="1424940"/>
            <a:ext cx="10610850" cy="42291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方式一：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2.5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文献下载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方式二：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75" y="1485265"/>
            <a:ext cx="11398250" cy="52990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81625" y="6350000"/>
            <a:ext cx="2645410" cy="50673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charset="0"/>
                <a:ea typeface="宋体" charset="0"/>
              </a:rPr>
              <a:t>资源收录情况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charset="0"/>
              <a:ea typeface="宋体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74440" y="2150110"/>
            <a:ext cx="4032250" cy="4032250"/>
            <a:chOff x="5093" y="3713"/>
            <a:chExt cx="6350" cy="6350"/>
          </a:xfrm>
        </p:grpSpPr>
        <p:sp>
          <p:nvSpPr>
            <p:cNvPr id="5" name="弧形 4"/>
            <p:cNvSpPr/>
            <p:nvPr>
              <p:custDataLst>
                <p:tags r:id="rId1"/>
              </p:custDataLst>
            </p:nvPr>
          </p:nvSpPr>
          <p:spPr>
            <a:xfrm>
              <a:off x="5093" y="3713"/>
              <a:ext cx="6350" cy="6350"/>
            </a:xfrm>
            <a:prstGeom prst="arc">
              <a:avLst>
                <a:gd name="adj1" fmla="val 9201142"/>
                <a:gd name="adj2" fmla="val 1681006"/>
              </a:avLst>
            </a:prstGeom>
            <a:noFill/>
            <a:ln w="12700">
              <a:solidFill>
                <a:srgbClr val="C6162A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solidFill>
                  <a:srgbClr val="D82608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11" name="Freeform 130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5327" y="4030"/>
              <a:ext cx="5883" cy="5474"/>
            </a:xfrm>
            <a:custGeom>
              <a:avLst/>
              <a:gdLst/>
              <a:ahLst/>
              <a:cxnLst>
                <a:cxn ang="0">
                  <a:pos x="275" y="12"/>
                </a:cxn>
                <a:cxn ang="0">
                  <a:pos x="297" y="7"/>
                </a:cxn>
                <a:cxn ang="0">
                  <a:pos x="237" y="26"/>
                </a:cxn>
                <a:cxn ang="0">
                  <a:pos x="731" y="474"/>
                </a:cxn>
                <a:cxn ang="0">
                  <a:pos x="724" y="482"/>
                </a:cxn>
                <a:cxn ang="0">
                  <a:pos x="470" y="13"/>
                </a:cxn>
                <a:cxn ang="0">
                  <a:pos x="454" y="10"/>
                </a:cxn>
                <a:cxn ang="0">
                  <a:pos x="470" y="32"/>
                </a:cxn>
                <a:cxn ang="0">
                  <a:pos x="475" y="26"/>
                </a:cxn>
                <a:cxn ang="0">
                  <a:pos x="432" y="9"/>
                </a:cxn>
                <a:cxn ang="0">
                  <a:pos x="423" y="8"/>
                </a:cxn>
                <a:cxn ang="0">
                  <a:pos x="397" y="9"/>
                </a:cxn>
                <a:cxn ang="0">
                  <a:pos x="386" y="10"/>
                </a:cxn>
                <a:cxn ang="0">
                  <a:pos x="390" y="18"/>
                </a:cxn>
                <a:cxn ang="0">
                  <a:pos x="538" y="408"/>
                </a:cxn>
                <a:cxn ang="0">
                  <a:pos x="730" y="264"/>
                </a:cxn>
                <a:cxn ang="0">
                  <a:pos x="478" y="71"/>
                </a:cxn>
                <a:cxn ang="0">
                  <a:pos x="418" y="50"/>
                </a:cxn>
                <a:cxn ang="0">
                  <a:pos x="363" y="88"/>
                </a:cxn>
                <a:cxn ang="0">
                  <a:pos x="418" y="83"/>
                </a:cxn>
                <a:cxn ang="0">
                  <a:pos x="389" y="134"/>
                </a:cxn>
                <a:cxn ang="0">
                  <a:pos x="366" y="141"/>
                </a:cxn>
                <a:cxn ang="0">
                  <a:pos x="283" y="212"/>
                </a:cxn>
                <a:cxn ang="0">
                  <a:pos x="375" y="215"/>
                </a:cxn>
                <a:cxn ang="0">
                  <a:pos x="451" y="261"/>
                </a:cxn>
                <a:cxn ang="0">
                  <a:pos x="492" y="285"/>
                </a:cxn>
                <a:cxn ang="0">
                  <a:pos x="500" y="23"/>
                </a:cxn>
                <a:cxn ang="0">
                  <a:pos x="512" y="40"/>
                </a:cxn>
                <a:cxn ang="0">
                  <a:pos x="514" y="62"/>
                </a:cxn>
                <a:cxn ang="0">
                  <a:pos x="671" y="360"/>
                </a:cxn>
                <a:cxn ang="0">
                  <a:pos x="733" y="432"/>
                </a:cxn>
                <a:cxn ang="0">
                  <a:pos x="314" y="123"/>
                </a:cxn>
                <a:cxn ang="0">
                  <a:pos x="291" y="165"/>
                </a:cxn>
                <a:cxn ang="0">
                  <a:pos x="288" y="153"/>
                </a:cxn>
                <a:cxn ang="0">
                  <a:pos x="460" y="297"/>
                </a:cxn>
                <a:cxn ang="0">
                  <a:pos x="364" y="533"/>
                </a:cxn>
                <a:cxn ang="0">
                  <a:pos x="48" y="434"/>
                </a:cxn>
                <a:cxn ang="0">
                  <a:pos x="126" y="647"/>
                </a:cxn>
                <a:cxn ang="0">
                  <a:pos x="166" y="674"/>
                </a:cxn>
                <a:cxn ang="0">
                  <a:pos x="11" y="348"/>
                </a:cxn>
                <a:cxn ang="0">
                  <a:pos x="290" y="70"/>
                </a:cxn>
                <a:cxn ang="0">
                  <a:pos x="88" y="161"/>
                </a:cxn>
                <a:cxn ang="0">
                  <a:pos x="351" y="3"/>
                </a:cxn>
                <a:cxn ang="0">
                  <a:pos x="352" y="1"/>
                </a:cxn>
                <a:cxn ang="0">
                  <a:pos x="347" y="1"/>
                </a:cxn>
                <a:cxn ang="0">
                  <a:pos x="341" y="2"/>
                </a:cxn>
                <a:cxn ang="0">
                  <a:pos x="322" y="4"/>
                </a:cxn>
                <a:cxn ang="0">
                  <a:pos x="281" y="13"/>
                </a:cxn>
                <a:cxn ang="0">
                  <a:pos x="270" y="17"/>
                </a:cxn>
                <a:cxn ang="0">
                  <a:pos x="242" y="33"/>
                </a:cxn>
                <a:cxn ang="0">
                  <a:pos x="175" y="96"/>
                </a:cxn>
                <a:cxn ang="0">
                  <a:pos x="299" y="35"/>
                </a:cxn>
                <a:cxn ang="0">
                  <a:pos x="351" y="0"/>
                </a:cxn>
                <a:cxn ang="0">
                  <a:pos x="330" y="2"/>
                </a:cxn>
                <a:cxn ang="0">
                  <a:pos x="271" y="14"/>
                </a:cxn>
                <a:cxn ang="0">
                  <a:pos x="319" y="3"/>
                </a:cxn>
                <a:cxn ang="0">
                  <a:pos x="186" y="52"/>
                </a:cxn>
                <a:cxn ang="0">
                  <a:pos x="208" y="42"/>
                </a:cxn>
                <a:cxn ang="0">
                  <a:pos x="179" y="53"/>
                </a:cxn>
                <a:cxn ang="0">
                  <a:pos x="193" y="48"/>
                </a:cxn>
                <a:cxn ang="0">
                  <a:pos x="108" y="138"/>
                </a:cxn>
                <a:cxn ang="0">
                  <a:pos x="86" y="134"/>
                </a:cxn>
                <a:cxn ang="0">
                  <a:pos x="66" y="186"/>
                </a:cxn>
              </a:cxnLst>
              <a:rect l="0" t="0" r="r" b="b"/>
              <a:pathLst>
                <a:path w="746" h="719">
                  <a:moveTo>
                    <a:pt x="713" y="218"/>
                  </a:moveTo>
                  <a:cubicBezTo>
                    <a:pt x="709" y="210"/>
                    <a:pt x="709" y="210"/>
                    <a:pt x="709" y="210"/>
                  </a:cubicBezTo>
                  <a:cubicBezTo>
                    <a:pt x="711" y="213"/>
                    <a:pt x="712" y="216"/>
                    <a:pt x="713" y="218"/>
                  </a:cubicBezTo>
                  <a:cubicBezTo>
                    <a:pt x="713" y="218"/>
                    <a:pt x="713" y="218"/>
                    <a:pt x="713" y="218"/>
                  </a:cubicBezTo>
                  <a:moveTo>
                    <a:pt x="709" y="210"/>
                  </a:moveTo>
                  <a:cubicBezTo>
                    <a:pt x="706" y="203"/>
                    <a:pt x="701" y="194"/>
                    <a:pt x="697" y="187"/>
                  </a:cubicBezTo>
                  <a:cubicBezTo>
                    <a:pt x="697" y="186"/>
                    <a:pt x="697" y="186"/>
                    <a:pt x="697" y="186"/>
                  </a:cubicBezTo>
                  <a:cubicBezTo>
                    <a:pt x="702" y="195"/>
                    <a:pt x="704" y="199"/>
                    <a:pt x="709" y="210"/>
                  </a:cubicBezTo>
                  <a:cubicBezTo>
                    <a:pt x="709" y="210"/>
                    <a:pt x="709" y="210"/>
                    <a:pt x="709" y="210"/>
                  </a:cubicBezTo>
                  <a:moveTo>
                    <a:pt x="696" y="186"/>
                  </a:moveTo>
                  <a:cubicBezTo>
                    <a:pt x="697" y="186"/>
                    <a:pt x="697" y="186"/>
                    <a:pt x="697" y="186"/>
                  </a:cubicBezTo>
                  <a:cubicBezTo>
                    <a:pt x="697" y="187"/>
                    <a:pt x="697" y="187"/>
                    <a:pt x="697" y="187"/>
                  </a:cubicBezTo>
                  <a:cubicBezTo>
                    <a:pt x="697" y="186"/>
                    <a:pt x="697" y="186"/>
                    <a:pt x="696" y="186"/>
                  </a:cubicBezTo>
                  <a:moveTo>
                    <a:pt x="746" y="352"/>
                  </a:moveTo>
                  <a:cubicBezTo>
                    <a:pt x="745" y="351"/>
                    <a:pt x="745" y="350"/>
                    <a:pt x="745" y="348"/>
                  </a:cubicBezTo>
                  <a:cubicBezTo>
                    <a:pt x="745" y="350"/>
                    <a:pt x="745" y="351"/>
                    <a:pt x="746" y="352"/>
                  </a:cubicBezTo>
                  <a:cubicBezTo>
                    <a:pt x="746" y="352"/>
                    <a:pt x="746" y="352"/>
                    <a:pt x="746" y="352"/>
                  </a:cubicBezTo>
                  <a:moveTo>
                    <a:pt x="745" y="347"/>
                  </a:moveTo>
                  <a:cubicBezTo>
                    <a:pt x="745" y="346"/>
                    <a:pt x="745" y="344"/>
                    <a:pt x="745" y="343"/>
                  </a:cubicBezTo>
                  <a:cubicBezTo>
                    <a:pt x="745" y="345"/>
                    <a:pt x="745" y="347"/>
                    <a:pt x="745" y="348"/>
                  </a:cubicBezTo>
                  <a:cubicBezTo>
                    <a:pt x="745" y="348"/>
                    <a:pt x="745" y="348"/>
                    <a:pt x="745" y="347"/>
                  </a:cubicBezTo>
                  <a:moveTo>
                    <a:pt x="743" y="327"/>
                  </a:moveTo>
                  <a:cubicBezTo>
                    <a:pt x="743" y="321"/>
                    <a:pt x="743" y="321"/>
                    <a:pt x="743" y="321"/>
                  </a:cubicBezTo>
                  <a:cubicBezTo>
                    <a:pt x="743" y="324"/>
                    <a:pt x="743" y="326"/>
                    <a:pt x="743" y="329"/>
                  </a:cubicBezTo>
                  <a:cubicBezTo>
                    <a:pt x="743" y="328"/>
                    <a:pt x="743" y="327"/>
                    <a:pt x="743" y="327"/>
                  </a:cubicBezTo>
                  <a:moveTo>
                    <a:pt x="309" y="4"/>
                  </a:moveTo>
                  <a:cubicBezTo>
                    <a:pt x="309" y="5"/>
                    <a:pt x="309" y="5"/>
                    <a:pt x="309" y="5"/>
                  </a:cubicBezTo>
                  <a:cubicBezTo>
                    <a:pt x="313" y="4"/>
                    <a:pt x="313" y="4"/>
                    <a:pt x="313" y="4"/>
                  </a:cubicBezTo>
                  <a:cubicBezTo>
                    <a:pt x="313" y="4"/>
                    <a:pt x="313" y="4"/>
                    <a:pt x="313" y="4"/>
                  </a:cubicBezTo>
                  <a:cubicBezTo>
                    <a:pt x="312" y="4"/>
                    <a:pt x="311" y="4"/>
                    <a:pt x="309" y="4"/>
                  </a:cubicBezTo>
                  <a:moveTo>
                    <a:pt x="307" y="5"/>
                  </a:moveTo>
                  <a:cubicBezTo>
                    <a:pt x="304" y="5"/>
                    <a:pt x="304" y="5"/>
                    <a:pt x="304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6" y="5"/>
                    <a:pt x="306" y="5"/>
                    <a:pt x="307" y="5"/>
                  </a:cubicBezTo>
                  <a:moveTo>
                    <a:pt x="259" y="17"/>
                  </a:moveTo>
                  <a:cubicBezTo>
                    <a:pt x="259" y="17"/>
                    <a:pt x="258" y="17"/>
                    <a:pt x="258" y="17"/>
                  </a:cubicBezTo>
                  <a:cubicBezTo>
                    <a:pt x="258" y="17"/>
                    <a:pt x="259" y="17"/>
                    <a:pt x="259" y="17"/>
                  </a:cubicBezTo>
                  <a:moveTo>
                    <a:pt x="266" y="15"/>
                  </a:moveTo>
                  <a:cubicBezTo>
                    <a:pt x="267" y="14"/>
                    <a:pt x="267" y="14"/>
                    <a:pt x="268" y="14"/>
                  </a:cubicBezTo>
                  <a:cubicBezTo>
                    <a:pt x="268" y="14"/>
                    <a:pt x="268" y="14"/>
                    <a:pt x="268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6" y="15"/>
                    <a:pt x="266" y="15"/>
                    <a:pt x="266" y="15"/>
                  </a:cubicBezTo>
                  <a:moveTo>
                    <a:pt x="269" y="14"/>
                  </a:moveTo>
                  <a:cubicBezTo>
                    <a:pt x="269" y="14"/>
                    <a:pt x="269" y="14"/>
                    <a:pt x="269" y="14"/>
                  </a:cubicBezTo>
                  <a:cubicBezTo>
                    <a:pt x="269" y="14"/>
                    <a:pt x="269" y="14"/>
                    <a:pt x="268" y="14"/>
                  </a:cubicBezTo>
                  <a:cubicBezTo>
                    <a:pt x="267" y="14"/>
                    <a:pt x="267" y="14"/>
                    <a:pt x="266" y="15"/>
                  </a:cubicBezTo>
                  <a:cubicBezTo>
                    <a:pt x="269" y="14"/>
                    <a:pt x="269" y="14"/>
                    <a:pt x="269" y="14"/>
                  </a:cubicBezTo>
                  <a:moveTo>
                    <a:pt x="267" y="14"/>
                  </a:moveTo>
                  <a:cubicBezTo>
                    <a:pt x="268" y="14"/>
                    <a:pt x="268" y="14"/>
                    <a:pt x="268" y="14"/>
                  </a:cubicBezTo>
                  <a:cubicBezTo>
                    <a:pt x="269" y="14"/>
                    <a:pt x="269" y="14"/>
                    <a:pt x="270" y="13"/>
                  </a:cubicBezTo>
                  <a:cubicBezTo>
                    <a:pt x="269" y="14"/>
                    <a:pt x="268" y="14"/>
                    <a:pt x="268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moveTo>
                    <a:pt x="270" y="13"/>
                  </a:moveTo>
                  <a:cubicBezTo>
                    <a:pt x="274" y="12"/>
                    <a:pt x="274" y="12"/>
                    <a:pt x="274" y="12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5" y="12"/>
                    <a:pt x="275" y="12"/>
                    <a:pt x="275" y="12"/>
                  </a:cubicBezTo>
                  <a:cubicBezTo>
                    <a:pt x="275" y="12"/>
                    <a:pt x="275" y="12"/>
                    <a:pt x="275" y="12"/>
                  </a:cubicBezTo>
                  <a:cubicBezTo>
                    <a:pt x="273" y="13"/>
                    <a:pt x="272" y="13"/>
                    <a:pt x="270" y="13"/>
                  </a:cubicBezTo>
                  <a:cubicBezTo>
                    <a:pt x="269" y="14"/>
                    <a:pt x="269" y="14"/>
                    <a:pt x="268" y="14"/>
                  </a:cubicBezTo>
                  <a:cubicBezTo>
                    <a:pt x="270" y="13"/>
                    <a:pt x="270" y="13"/>
                    <a:pt x="270" y="13"/>
                  </a:cubicBezTo>
                  <a:moveTo>
                    <a:pt x="279" y="11"/>
                  </a:moveTo>
                  <a:cubicBezTo>
                    <a:pt x="279" y="11"/>
                    <a:pt x="279" y="11"/>
                    <a:pt x="279" y="11"/>
                  </a:cubicBezTo>
                  <a:cubicBezTo>
                    <a:pt x="280" y="11"/>
                    <a:pt x="281" y="11"/>
                    <a:pt x="281" y="10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2" y="10"/>
                    <a:pt x="281" y="10"/>
                    <a:pt x="280" y="11"/>
                  </a:cubicBezTo>
                  <a:cubicBezTo>
                    <a:pt x="280" y="11"/>
                    <a:pt x="280" y="11"/>
                    <a:pt x="280" y="11"/>
                  </a:cubicBezTo>
                  <a:cubicBezTo>
                    <a:pt x="279" y="11"/>
                    <a:pt x="279" y="11"/>
                    <a:pt x="279" y="11"/>
                  </a:cubicBezTo>
                  <a:moveTo>
                    <a:pt x="286" y="9"/>
                  </a:moveTo>
                  <a:cubicBezTo>
                    <a:pt x="287" y="9"/>
                    <a:pt x="287" y="9"/>
                    <a:pt x="287" y="9"/>
                  </a:cubicBezTo>
                  <a:cubicBezTo>
                    <a:pt x="289" y="9"/>
                    <a:pt x="289" y="9"/>
                    <a:pt x="289" y="9"/>
                  </a:cubicBezTo>
                  <a:cubicBezTo>
                    <a:pt x="290" y="8"/>
                    <a:pt x="290" y="8"/>
                    <a:pt x="290" y="8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6" y="9"/>
                    <a:pt x="286" y="9"/>
                    <a:pt x="286" y="9"/>
                  </a:cubicBezTo>
                  <a:moveTo>
                    <a:pt x="293" y="8"/>
                  </a:moveTo>
                  <a:cubicBezTo>
                    <a:pt x="294" y="7"/>
                    <a:pt x="294" y="7"/>
                    <a:pt x="294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3" y="8"/>
                    <a:pt x="293" y="8"/>
                    <a:pt x="293" y="8"/>
                  </a:cubicBezTo>
                  <a:cubicBezTo>
                    <a:pt x="292" y="8"/>
                    <a:pt x="292" y="8"/>
                    <a:pt x="292" y="8"/>
                  </a:cubicBezTo>
                  <a:cubicBezTo>
                    <a:pt x="292" y="8"/>
                    <a:pt x="291" y="8"/>
                    <a:pt x="291" y="8"/>
                  </a:cubicBezTo>
                  <a:cubicBezTo>
                    <a:pt x="293" y="8"/>
                    <a:pt x="293" y="8"/>
                    <a:pt x="293" y="8"/>
                  </a:cubicBezTo>
                  <a:moveTo>
                    <a:pt x="298" y="7"/>
                  </a:moveTo>
                  <a:cubicBezTo>
                    <a:pt x="298" y="7"/>
                    <a:pt x="298" y="7"/>
                    <a:pt x="298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8" y="7"/>
                    <a:pt x="298" y="7"/>
                    <a:pt x="298" y="7"/>
                  </a:cubicBezTo>
                  <a:moveTo>
                    <a:pt x="309" y="5"/>
                  </a:moveTo>
                  <a:cubicBezTo>
                    <a:pt x="314" y="4"/>
                    <a:pt x="314" y="4"/>
                    <a:pt x="314" y="4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4" y="4"/>
                    <a:pt x="313" y="4"/>
                    <a:pt x="312" y="4"/>
                  </a:cubicBezTo>
                  <a:cubicBezTo>
                    <a:pt x="311" y="4"/>
                    <a:pt x="311" y="4"/>
                    <a:pt x="311" y="4"/>
                  </a:cubicBezTo>
                  <a:cubicBezTo>
                    <a:pt x="308" y="5"/>
                    <a:pt x="308" y="5"/>
                    <a:pt x="308" y="5"/>
                  </a:cubicBezTo>
                  <a:cubicBezTo>
                    <a:pt x="309" y="5"/>
                    <a:pt x="309" y="5"/>
                    <a:pt x="309" y="5"/>
                  </a:cubicBezTo>
                  <a:moveTo>
                    <a:pt x="315" y="4"/>
                  </a:moveTo>
                  <a:cubicBezTo>
                    <a:pt x="315" y="4"/>
                    <a:pt x="315" y="4"/>
                    <a:pt x="315" y="4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5" y="4"/>
                    <a:pt x="315" y="4"/>
                    <a:pt x="315" y="4"/>
                  </a:cubicBezTo>
                  <a:moveTo>
                    <a:pt x="295" y="7"/>
                  </a:moveTo>
                  <a:cubicBezTo>
                    <a:pt x="295" y="7"/>
                    <a:pt x="295" y="7"/>
                    <a:pt x="295" y="7"/>
                  </a:cubicBezTo>
                  <a:cubicBezTo>
                    <a:pt x="295" y="7"/>
                    <a:pt x="295" y="7"/>
                    <a:pt x="294" y="8"/>
                  </a:cubicBezTo>
                  <a:cubicBezTo>
                    <a:pt x="295" y="7"/>
                    <a:pt x="295" y="7"/>
                    <a:pt x="295" y="7"/>
                  </a:cubicBezTo>
                  <a:moveTo>
                    <a:pt x="295" y="7"/>
                  </a:moveTo>
                  <a:cubicBezTo>
                    <a:pt x="296" y="7"/>
                    <a:pt x="296" y="7"/>
                    <a:pt x="296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301" y="6"/>
                    <a:pt x="301" y="6"/>
                    <a:pt x="301" y="6"/>
                  </a:cubicBezTo>
                  <a:cubicBezTo>
                    <a:pt x="300" y="6"/>
                    <a:pt x="300" y="6"/>
                    <a:pt x="300" y="6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2" y="6"/>
                    <a:pt x="300" y="6"/>
                    <a:pt x="297" y="7"/>
                  </a:cubicBezTo>
                  <a:cubicBezTo>
                    <a:pt x="296" y="7"/>
                    <a:pt x="296" y="7"/>
                    <a:pt x="295" y="7"/>
                  </a:cubicBezTo>
                  <a:cubicBezTo>
                    <a:pt x="295" y="7"/>
                    <a:pt x="295" y="7"/>
                    <a:pt x="295" y="7"/>
                  </a:cubicBezTo>
                  <a:moveTo>
                    <a:pt x="2" y="405"/>
                  </a:moveTo>
                  <a:cubicBezTo>
                    <a:pt x="2" y="405"/>
                    <a:pt x="2" y="405"/>
                    <a:pt x="2" y="405"/>
                  </a:cubicBezTo>
                  <a:cubicBezTo>
                    <a:pt x="2" y="406"/>
                    <a:pt x="2" y="406"/>
                    <a:pt x="2" y="406"/>
                  </a:cubicBezTo>
                  <a:cubicBezTo>
                    <a:pt x="2" y="405"/>
                    <a:pt x="2" y="405"/>
                    <a:pt x="2" y="405"/>
                  </a:cubicBezTo>
                  <a:moveTo>
                    <a:pt x="2" y="404"/>
                  </a:moveTo>
                  <a:cubicBezTo>
                    <a:pt x="2" y="403"/>
                    <a:pt x="2" y="402"/>
                    <a:pt x="1" y="401"/>
                  </a:cubicBezTo>
                  <a:cubicBezTo>
                    <a:pt x="2" y="401"/>
                    <a:pt x="2" y="401"/>
                    <a:pt x="2" y="402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4"/>
                    <a:pt x="2" y="404"/>
                    <a:pt x="2" y="404"/>
                  </a:cubicBezTo>
                  <a:moveTo>
                    <a:pt x="1" y="383"/>
                  </a:moveTo>
                  <a:cubicBezTo>
                    <a:pt x="1" y="385"/>
                    <a:pt x="1" y="386"/>
                    <a:pt x="1" y="388"/>
                  </a:cubicBezTo>
                  <a:cubicBezTo>
                    <a:pt x="1" y="392"/>
                    <a:pt x="1" y="395"/>
                    <a:pt x="1" y="398"/>
                  </a:cubicBezTo>
                  <a:cubicBezTo>
                    <a:pt x="1" y="399"/>
                    <a:pt x="1" y="399"/>
                    <a:pt x="1" y="399"/>
                  </a:cubicBezTo>
                  <a:cubicBezTo>
                    <a:pt x="1" y="394"/>
                    <a:pt x="1" y="388"/>
                    <a:pt x="1" y="383"/>
                  </a:cubicBezTo>
                  <a:moveTo>
                    <a:pt x="23" y="243"/>
                  </a:moveTo>
                  <a:cubicBezTo>
                    <a:pt x="24" y="240"/>
                    <a:pt x="26" y="236"/>
                    <a:pt x="27" y="232"/>
                  </a:cubicBezTo>
                  <a:cubicBezTo>
                    <a:pt x="26" y="235"/>
                    <a:pt x="25" y="237"/>
                    <a:pt x="25" y="239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3" y="243"/>
                    <a:pt x="23" y="243"/>
                    <a:pt x="23" y="243"/>
                  </a:cubicBezTo>
                  <a:moveTo>
                    <a:pt x="33" y="217"/>
                  </a:moveTo>
                  <a:cubicBezTo>
                    <a:pt x="33" y="218"/>
                    <a:pt x="33" y="218"/>
                    <a:pt x="33" y="219"/>
                  </a:cubicBezTo>
                  <a:cubicBezTo>
                    <a:pt x="31" y="224"/>
                    <a:pt x="29" y="228"/>
                    <a:pt x="27" y="232"/>
                  </a:cubicBezTo>
                  <a:cubicBezTo>
                    <a:pt x="26" y="236"/>
                    <a:pt x="24" y="240"/>
                    <a:pt x="23" y="243"/>
                  </a:cubicBezTo>
                  <a:cubicBezTo>
                    <a:pt x="27" y="232"/>
                    <a:pt x="29" y="227"/>
                    <a:pt x="33" y="217"/>
                  </a:cubicBezTo>
                  <a:moveTo>
                    <a:pt x="33" y="217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33" y="219"/>
                    <a:pt x="33" y="219"/>
                    <a:pt x="33" y="219"/>
                  </a:cubicBezTo>
                  <a:cubicBezTo>
                    <a:pt x="33" y="218"/>
                    <a:pt x="33" y="218"/>
                    <a:pt x="33" y="217"/>
                  </a:cubicBezTo>
                  <a:moveTo>
                    <a:pt x="47" y="190"/>
                  </a:moveTo>
                  <a:cubicBezTo>
                    <a:pt x="47" y="190"/>
                    <a:pt x="48" y="189"/>
                    <a:pt x="48" y="188"/>
                  </a:cubicBezTo>
                  <a:cubicBezTo>
                    <a:pt x="48" y="189"/>
                    <a:pt x="48" y="189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moveTo>
                    <a:pt x="47" y="190"/>
                  </a:moveTo>
                  <a:cubicBezTo>
                    <a:pt x="47" y="190"/>
                    <a:pt x="48" y="189"/>
                    <a:pt x="48" y="188"/>
                  </a:cubicBezTo>
                  <a:cubicBezTo>
                    <a:pt x="48" y="189"/>
                    <a:pt x="47" y="190"/>
                    <a:pt x="47" y="190"/>
                  </a:cubicBezTo>
                  <a:cubicBezTo>
                    <a:pt x="52" y="181"/>
                    <a:pt x="55" y="177"/>
                    <a:pt x="59" y="170"/>
                  </a:cubicBezTo>
                  <a:cubicBezTo>
                    <a:pt x="55" y="176"/>
                    <a:pt x="52" y="182"/>
                    <a:pt x="48" y="188"/>
                  </a:cubicBezTo>
                  <a:cubicBezTo>
                    <a:pt x="48" y="189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moveTo>
                    <a:pt x="135" y="87"/>
                  </a:moveTo>
                  <a:cubicBezTo>
                    <a:pt x="136" y="86"/>
                    <a:pt x="136" y="85"/>
                    <a:pt x="137" y="85"/>
                  </a:cubicBezTo>
                  <a:cubicBezTo>
                    <a:pt x="138" y="84"/>
                    <a:pt x="139" y="83"/>
                    <a:pt x="140" y="82"/>
                  </a:cubicBezTo>
                  <a:cubicBezTo>
                    <a:pt x="140" y="82"/>
                    <a:pt x="140" y="82"/>
                    <a:pt x="140" y="82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4" y="87"/>
                    <a:pt x="134" y="87"/>
                    <a:pt x="134" y="87"/>
                  </a:cubicBezTo>
                  <a:cubicBezTo>
                    <a:pt x="134" y="87"/>
                    <a:pt x="134" y="87"/>
                    <a:pt x="134" y="87"/>
                  </a:cubicBezTo>
                  <a:cubicBezTo>
                    <a:pt x="135" y="87"/>
                    <a:pt x="135" y="87"/>
                    <a:pt x="135" y="87"/>
                  </a:cubicBezTo>
                  <a:moveTo>
                    <a:pt x="140" y="81"/>
                  </a:moveTo>
                  <a:cubicBezTo>
                    <a:pt x="141" y="81"/>
                    <a:pt x="141" y="81"/>
                    <a:pt x="141" y="81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0" y="81"/>
                    <a:pt x="137" y="83"/>
                    <a:pt x="137" y="84"/>
                  </a:cubicBezTo>
                  <a:cubicBezTo>
                    <a:pt x="137" y="84"/>
                    <a:pt x="139" y="82"/>
                    <a:pt x="140" y="81"/>
                  </a:cubicBezTo>
                  <a:moveTo>
                    <a:pt x="231" y="28"/>
                  </a:moveTo>
                  <a:cubicBezTo>
                    <a:pt x="233" y="28"/>
                    <a:pt x="233" y="28"/>
                    <a:pt x="233" y="28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236" y="25"/>
                    <a:pt x="236" y="25"/>
                    <a:pt x="236" y="25"/>
                  </a:cubicBezTo>
                  <a:cubicBezTo>
                    <a:pt x="231" y="28"/>
                    <a:pt x="231" y="28"/>
                    <a:pt x="231" y="28"/>
                  </a:cubicBezTo>
                  <a:cubicBezTo>
                    <a:pt x="228" y="29"/>
                    <a:pt x="228" y="29"/>
                    <a:pt x="228" y="29"/>
                  </a:cubicBezTo>
                  <a:cubicBezTo>
                    <a:pt x="228" y="30"/>
                    <a:pt x="228" y="30"/>
                    <a:pt x="228" y="30"/>
                  </a:cubicBezTo>
                  <a:cubicBezTo>
                    <a:pt x="231" y="28"/>
                    <a:pt x="231" y="28"/>
                    <a:pt x="231" y="28"/>
                  </a:cubicBezTo>
                  <a:moveTo>
                    <a:pt x="695" y="448"/>
                  </a:moveTo>
                  <a:cubicBezTo>
                    <a:pt x="695" y="447"/>
                    <a:pt x="695" y="446"/>
                    <a:pt x="695" y="445"/>
                  </a:cubicBezTo>
                  <a:cubicBezTo>
                    <a:pt x="695" y="445"/>
                    <a:pt x="695" y="444"/>
                    <a:pt x="695" y="444"/>
                  </a:cubicBezTo>
                  <a:cubicBezTo>
                    <a:pt x="695" y="443"/>
                    <a:pt x="696" y="443"/>
                    <a:pt x="696" y="443"/>
                  </a:cubicBezTo>
                  <a:cubicBezTo>
                    <a:pt x="696" y="443"/>
                    <a:pt x="696" y="440"/>
                    <a:pt x="694" y="436"/>
                  </a:cubicBezTo>
                  <a:cubicBezTo>
                    <a:pt x="694" y="436"/>
                    <a:pt x="694" y="436"/>
                    <a:pt x="694" y="433"/>
                  </a:cubicBezTo>
                  <a:cubicBezTo>
                    <a:pt x="694" y="432"/>
                    <a:pt x="694" y="432"/>
                    <a:pt x="694" y="432"/>
                  </a:cubicBezTo>
                  <a:cubicBezTo>
                    <a:pt x="693" y="433"/>
                    <a:pt x="693" y="433"/>
                    <a:pt x="693" y="433"/>
                  </a:cubicBezTo>
                  <a:cubicBezTo>
                    <a:pt x="692" y="435"/>
                    <a:pt x="692" y="435"/>
                    <a:pt x="692" y="435"/>
                  </a:cubicBezTo>
                  <a:cubicBezTo>
                    <a:pt x="692" y="435"/>
                    <a:pt x="692" y="437"/>
                    <a:pt x="692" y="438"/>
                  </a:cubicBezTo>
                  <a:cubicBezTo>
                    <a:pt x="692" y="438"/>
                    <a:pt x="692" y="438"/>
                    <a:pt x="692" y="439"/>
                  </a:cubicBezTo>
                  <a:cubicBezTo>
                    <a:pt x="692" y="439"/>
                    <a:pt x="692" y="439"/>
                    <a:pt x="692" y="439"/>
                  </a:cubicBezTo>
                  <a:cubicBezTo>
                    <a:pt x="692" y="440"/>
                    <a:pt x="692" y="441"/>
                    <a:pt x="692" y="441"/>
                  </a:cubicBezTo>
                  <a:cubicBezTo>
                    <a:pt x="691" y="444"/>
                    <a:pt x="691" y="444"/>
                    <a:pt x="691" y="444"/>
                  </a:cubicBezTo>
                  <a:cubicBezTo>
                    <a:pt x="690" y="447"/>
                    <a:pt x="690" y="449"/>
                    <a:pt x="690" y="450"/>
                  </a:cubicBezTo>
                  <a:cubicBezTo>
                    <a:pt x="690" y="451"/>
                    <a:pt x="691" y="453"/>
                    <a:pt x="691" y="453"/>
                  </a:cubicBezTo>
                  <a:cubicBezTo>
                    <a:pt x="692" y="453"/>
                    <a:pt x="692" y="453"/>
                    <a:pt x="694" y="453"/>
                  </a:cubicBezTo>
                  <a:cubicBezTo>
                    <a:pt x="694" y="451"/>
                    <a:pt x="695" y="449"/>
                    <a:pt x="695" y="448"/>
                  </a:cubicBezTo>
                  <a:moveTo>
                    <a:pt x="711" y="529"/>
                  </a:moveTo>
                  <a:cubicBezTo>
                    <a:pt x="714" y="522"/>
                    <a:pt x="714" y="522"/>
                    <a:pt x="714" y="522"/>
                  </a:cubicBezTo>
                  <a:cubicBezTo>
                    <a:pt x="714" y="522"/>
                    <a:pt x="715" y="520"/>
                    <a:pt x="715" y="520"/>
                  </a:cubicBezTo>
                  <a:cubicBezTo>
                    <a:pt x="714" y="521"/>
                    <a:pt x="713" y="521"/>
                    <a:pt x="712" y="522"/>
                  </a:cubicBezTo>
                  <a:cubicBezTo>
                    <a:pt x="712" y="522"/>
                    <a:pt x="712" y="522"/>
                    <a:pt x="711" y="523"/>
                  </a:cubicBezTo>
                  <a:cubicBezTo>
                    <a:pt x="712" y="523"/>
                    <a:pt x="712" y="523"/>
                    <a:pt x="712" y="523"/>
                  </a:cubicBezTo>
                  <a:cubicBezTo>
                    <a:pt x="711" y="524"/>
                    <a:pt x="711" y="525"/>
                    <a:pt x="711" y="525"/>
                  </a:cubicBezTo>
                  <a:cubicBezTo>
                    <a:pt x="711" y="525"/>
                    <a:pt x="711" y="525"/>
                    <a:pt x="711" y="525"/>
                  </a:cubicBezTo>
                  <a:cubicBezTo>
                    <a:pt x="711" y="526"/>
                    <a:pt x="711" y="526"/>
                    <a:pt x="710" y="527"/>
                  </a:cubicBezTo>
                  <a:cubicBezTo>
                    <a:pt x="710" y="528"/>
                    <a:pt x="710" y="528"/>
                    <a:pt x="710" y="528"/>
                  </a:cubicBezTo>
                  <a:cubicBezTo>
                    <a:pt x="710" y="528"/>
                    <a:pt x="710" y="528"/>
                    <a:pt x="710" y="528"/>
                  </a:cubicBezTo>
                  <a:cubicBezTo>
                    <a:pt x="710" y="528"/>
                    <a:pt x="711" y="527"/>
                    <a:pt x="711" y="527"/>
                  </a:cubicBezTo>
                  <a:cubicBezTo>
                    <a:pt x="711" y="527"/>
                    <a:pt x="711" y="526"/>
                    <a:pt x="712" y="527"/>
                  </a:cubicBezTo>
                  <a:cubicBezTo>
                    <a:pt x="711" y="527"/>
                    <a:pt x="711" y="528"/>
                    <a:pt x="711" y="529"/>
                  </a:cubicBezTo>
                  <a:cubicBezTo>
                    <a:pt x="711" y="528"/>
                    <a:pt x="711" y="528"/>
                    <a:pt x="711" y="528"/>
                  </a:cubicBezTo>
                  <a:cubicBezTo>
                    <a:pt x="711" y="528"/>
                    <a:pt x="711" y="528"/>
                    <a:pt x="711" y="528"/>
                  </a:cubicBezTo>
                  <a:cubicBezTo>
                    <a:pt x="711" y="529"/>
                    <a:pt x="710" y="530"/>
                    <a:pt x="710" y="531"/>
                  </a:cubicBezTo>
                  <a:cubicBezTo>
                    <a:pt x="710" y="531"/>
                    <a:pt x="710" y="531"/>
                    <a:pt x="710" y="531"/>
                  </a:cubicBezTo>
                  <a:cubicBezTo>
                    <a:pt x="710" y="531"/>
                    <a:pt x="710" y="531"/>
                    <a:pt x="710" y="531"/>
                  </a:cubicBezTo>
                  <a:cubicBezTo>
                    <a:pt x="710" y="530"/>
                    <a:pt x="710" y="530"/>
                    <a:pt x="711" y="529"/>
                  </a:cubicBezTo>
                  <a:moveTo>
                    <a:pt x="712" y="517"/>
                  </a:moveTo>
                  <a:cubicBezTo>
                    <a:pt x="712" y="517"/>
                    <a:pt x="712" y="516"/>
                    <a:pt x="712" y="516"/>
                  </a:cubicBezTo>
                  <a:cubicBezTo>
                    <a:pt x="712" y="515"/>
                    <a:pt x="712" y="515"/>
                    <a:pt x="712" y="515"/>
                  </a:cubicBezTo>
                  <a:cubicBezTo>
                    <a:pt x="713" y="515"/>
                    <a:pt x="713" y="514"/>
                    <a:pt x="713" y="514"/>
                  </a:cubicBezTo>
                  <a:cubicBezTo>
                    <a:pt x="713" y="514"/>
                    <a:pt x="713" y="515"/>
                    <a:pt x="712" y="515"/>
                  </a:cubicBezTo>
                  <a:cubicBezTo>
                    <a:pt x="712" y="515"/>
                    <a:pt x="712" y="516"/>
                    <a:pt x="712" y="516"/>
                  </a:cubicBezTo>
                  <a:cubicBezTo>
                    <a:pt x="712" y="517"/>
                    <a:pt x="712" y="517"/>
                    <a:pt x="712" y="517"/>
                  </a:cubicBezTo>
                  <a:moveTo>
                    <a:pt x="728" y="487"/>
                  </a:moveTo>
                  <a:cubicBezTo>
                    <a:pt x="734" y="465"/>
                    <a:pt x="734" y="465"/>
                    <a:pt x="734" y="465"/>
                  </a:cubicBezTo>
                  <a:cubicBezTo>
                    <a:pt x="733" y="469"/>
                    <a:pt x="733" y="469"/>
                    <a:pt x="733" y="469"/>
                  </a:cubicBezTo>
                  <a:cubicBezTo>
                    <a:pt x="732" y="471"/>
                    <a:pt x="732" y="473"/>
                    <a:pt x="731" y="475"/>
                  </a:cubicBezTo>
                  <a:cubicBezTo>
                    <a:pt x="731" y="476"/>
                    <a:pt x="731" y="476"/>
                    <a:pt x="731" y="476"/>
                  </a:cubicBezTo>
                  <a:cubicBezTo>
                    <a:pt x="731" y="475"/>
                    <a:pt x="731" y="475"/>
                    <a:pt x="731" y="474"/>
                  </a:cubicBezTo>
                  <a:cubicBezTo>
                    <a:pt x="731" y="473"/>
                    <a:pt x="731" y="473"/>
                    <a:pt x="731" y="473"/>
                  </a:cubicBezTo>
                  <a:cubicBezTo>
                    <a:pt x="731" y="474"/>
                    <a:pt x="731" y="474"/>
                    <a:pt x="731" y="474"/>
                  </a:cubicBezTo>
                  <a:cubicBezTo>
                    <a:pt x="728" y="480"/>
                    <a:pt x="727" y="486"/>
                    <a:pt x="725" y="493"/>
                  </a:cubicBezTo>
                  <a:cubicBezTo>
                    <a:pt x="725" y="493"/>
                    <a:pt x="725" y="493"/>
                    <a:pt x="725" y="493"/>
                  </a:cubicBezTo>
                  <a:cubicBezTo>
                    <a:pt x="725" y="494"/>
                    <a:pt x="725" y="494"/>
                    <a:pt x="725" y="494"/>
                  </a:cubicBezTo>
                  <a:cubicBezTo>
                    <a:pt x="723" y="498"/>
                    <a:pt x="723" y="498"/>
                    <a:pt x="722" y="501"/>
                  </a:cubicBezTo>
                  <a:cubicBezTo>
                    <a:pt x="722" y="504"/>
                    <a:pt x="721" y="504"/>
                    <a:pt x="721" y="504"/>
                  </a:cubicBezTo>
                  <a:cubicBezTo>
                    <a:pt x="722" y="504"/>
                    <a:pt x="722" y="504"/>
                    <a:pt x="722" y="504"/>
                  </a:cubicBezTo>
                  <a:cubicBezTo>
                    <a:pt x="728" y="487"/>
                    <a:pt x="728" y="487"/>
                    <a:pt x="728" y="487"/>
                  </a:cubicBezTo>
                  <a:moveTo>
                    <a:pt x="714" y="506"/>
                  </a:moveTo>
                  <a:cubicBezTo>
                    <a:pt x="715" y="505"/>
                    <a:pt x="715" y="503"/>
                    <a:pt x="716" y="502"/>
                  </a:cubicBezTo>
                  <a:cubicBezTo>
                    <a:pt x="716" y="501"/>
                    <a:pt x="716" y="501"/>
                    <a:pt x="716" y="501"/>
                  </a:cubicBezTo>
                  <a:cubicBezTo>
                    <a:pt x="716" y="500"/>
                    <a:pt x="716" y="500"/>
                    <a:pt x="716" y="500"/>
                  </a:cubicBezTo>
                  <a:cubicBezTo>
                    <a:pt x="716" y="500"/>
                    <a:pt x="716" y="500"/>
                    <a:pt x="716" y="500"/>
                  </a:cubicBezTo>
                  <a:cubicBezTo>
                    <a:pt x="716" y="500"/>
                    <a:pt x="716" y="499"/>
                    <a:pt x="716" y="496"/>
                  </a:cubicBezTo>
                  <a:cubicBezTo>
                    <a:pt x="718" y="491"/>
                    <a:pt x="718" y="491"/>
                    <a:pt x="718" y="491"/>
                  </a:cubicBezTo>
                  <a:cubicBezTo>
                    <a:pt x="715" y="496"/>
                    <a:pt x="715" y="502"/>
                    <a:pt x="715" y="503"/>
                  </a:cubicBezTo>
                  <a:cubicBezTo>
                    <a:pt x="715" y="503"/>
                    <a:pt x="715" y="503"/>
                    <a:pt x="715" y="504"/>
                  </a:cubicBezTo>
                  <a:cubicBezTo>
                    <a:pt x="714" y="505"/>
                    <a:pt x="714" y="506"/>
                    <a:pt x="714" y="506"/>
                  </a:cubicBezTo>
                  <a:cubicBezTo>
                    <a:pt x="714" y="506"/>
                    <a:pt x="714" y="506"/>
                    <a:pt x="714" y="506"/>
                  </a:cubicBezTo>
                  <a:moveTo>
                    <a:pt x="719" y="481"/>
                  </a:moveTo>
                  <a:cubicBezTo>
                    <a:pt x="719" y="480"/>
                    <a:pt x="719" y="480"/>
                    <a:pt x="719" y="480"/>
                  </a:cubicBezTo>
                  <a:cubicBezTo>
                    <a:pt x="719" y="480"/>
                    <a:pt x="719" y="480"/>
                    <a:pt x="719" y="481"/>
                  </a:cubicBezTo>
                  <a:cubicBezTo>
                    <a:pt x="719" y="481"/>
                    <a:pt x="719" y="481"/>
                    <a:pt x="719" y="481"/>
                  </a:cubicBezTo>
                  <a:moveTo>
                    <a:pt x="719" y="485"/>
                  </a:moveTo>
                  <a:cubicBezTo>
                    <a:pt x="719" y="484"/>
                    <a:pt x="719" y="484"/>
                    <a:pt x="719" y="484"/>
                  </a:cubicBezTo>
                  <a:cubicBezTo>
                    <a:pt x="719" y="483"/>
                    <a:pt x="719" y="482"/>
                    <a:pt x="719" y="482"/>
                  </a:cubicBezTo>
                  <a:cubicBezTo>
                    <a:pt x="720" y="479"/>
                    <a:pt x="720" y="479"/>
                    <a:pt x="720" y="479"/>
                  </a:cubicBezTo>
                  <a:cubicBezTo>
                    <a:pt x="719" y="478"/>
                    <a:pt x="719" y="478"/>
                    <a:pt x="719" y="478"/>
                  </a:cubicBezTo>
                  <a:cubicBezTo>
                    <a:pt x="719" y="479"/>
                    <a:pt x="719" y="479"/>
                    <a:pt x="719" y="479"/>
                  </a:cubicBezTo>
                  <a:cubicBezTo>
                    <a:pt x="719" y="480"/>
                    <a:pt x="719" y="480"/>
                    <a:pt x="719" y="482"/>
                  </a:cubicBezTo>
                  <a:cubicBezTo>
                    <a:pt x="719" y="485"/>
                    <a:pt x="719" y="485"/>
                    <a:pt x="718" y="486"/>
                  </a:cubicBezTo>
                  <a:cubicBezTo>
                    <a:pt x="719" y="485"/>
                    <a:pt x="719" y="485"/>
                    <a:pt x="719" y="485"/>
                  </a:cubicBezTo>
                  <a:moveTo>
                    <a:pt x="720" y="475"/>
                  </a:moveTo>
                  <a:cubicBezTo>
                    <a:pt x="720" y="475"/>
                    <a:pt x="720" y="474"/>
                    <a:pt x="720" y="474"/>
                  </a:cubicBezTo>
                  <a:cubicBezTo>
                    <a:pt x="720" y="473"/>
                    <a:pt x="720" y="473"/>
                    <a:pt x="720" y="473"/>
                  </a:cubicBezTo>
                  <a:cubicBezTo>
                    <a:pt x="720" y="472"/>
                    <a:pt x="720" y="471"/>
                    <a:pt x="720" y="471"/>
                  </a:cubicBezTo>
                  <a:cubicBezTo>
                    <a:pt x="720" y="470"/>
                    <a:pt x="720" y="470"/>
                    <a:pt x="720" y="470"/>
                  </a:cubicBezTo>
                  <a:cubicBezTo>
                    <a:pt x="720" y="470"/>
                    <a:pt x="720" y="471"/>
                    <a:pt x="720" y="471"/>
                  </a:cubicBezTo>
                  <a:cubicBezTo>
                    <a:pt x="720" y="472"/>
                    <a:pt x="720" y="472"/>
                    <a:pt x="719" y="473"/>
                  </a:cubicBezTo>
                  <a:cubicBezTo>
                    <a:pt x="719" y="474"/>
                    <a:pt x="719" y="474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20" y="475"/>
                    <a:pt x="720" y="475"/>
                    <a:pt x="720" y="475"/>
                  </a:cubicBezTo>
                  <a:moveTo>
                    <a:pt x="721" y="502"/>
                  </a:moveTo>
                  <a:cubicBezTo>
                    <a:pt x="721" y="502"/>
                    <a:pt x="723" y="495"/>
                    <a:pt x="723" y="494"/>
                  </a:cubicBezTo>
                  <a:cubicBezTo>
                    <a:pt x="722" y="495"/>
                    <a:pt x="722" y="495"/>
                    <a:pt x="721" y="497"/>
                  </a:cubicBezTo>
                  <a:cubicBezTo>
                    <a:pt x="721" y="497"/>
                    <a:pt x="721" y="497"/>
                    <a:pt x="721" y="497"/>
                  </a:cubicBezTo>
                  <a:cubicBezTo>
                    <a:pt x="723" y="492"/>
                    <a:pt x="723" y="492"/>
                    <a:pt x="723" y="492"/>
                  </a:cubicBezTo>
                  <a:cubicBezTo>
                    <a:pt x="723" y="492"/>
                    <a:pt x="723" y="492"/>
                    <a:pt x="723" y="492"/>
                  </a:cubicBezTo>
                  <a:cubicBezTo>
                    <a:pt x="722" y="491"/>
                    <a:pt x="722" y="491"/>
                    <a:pt x="722" y="491"/>
                  </a:cubicBezTo>
                  <a:cubicBezTo>
                    <a:pt x="723" y="490"/>
                    <a:pt x="723" y="489"/>
                    <a:pt x="723" y="488"/>
                  </a:cubicBezTo>
                  <a:cubicBezTo>
                    <a:pt x="724" y="486"/>
                    <a:pt x="724" y="484"/>
                    <a:pt x="725" y="482"/>
                  </a:cubicBezTo>
                  <a:cubicBezTo>
                    <a:pt x="724" y="482"/>
                    <a:pt x="724" y="482"/>
                    <a:pt x="724" y="482"/>
                  </a:cubicBezTo>
                  <a:cubicBezTo>
                    <a:pt x="724" y="482"/>
                    <a:pt x="724" y="482"/>
                    <a:pt x="724" y="482"/>
                  </a:cubicBezTo>
                  <a:cubicBezTo>
                    <a:pt x="724" y="480"/>
                    <a:pt x="725" y="477"/>
                    <a:pt x="726" y="474"/>
                  </a:cubicBezTo>
                  <a:cubicBezTo>
                    <a:pt x="725" y="475"/>
                    <a:pt x="725" y="475"/>
                    <a:pt x="725" y="475"/>
                  </a:cubicBezTo>
                  <a:cubicBezTo>
                    <a:pt x="725" y="475"/>
                    <a:pt x="725" y="475"/>
                    <a:pt x="725" y="475"/>
                  </a:cubicBezTo>
                  <a:cubicBezTo>
                    <a:pt x="725" y="475"/>
                    <a:pt x="724" y="474"/>
                    <a:pt x="725" y="473"/>
                  </a:cubicBezTo>
                  <a:cubicBezTo>
                    <a:pt x="725" y="472"/>
                    <a:pt x="725" y="472"/>
                    <a:pt x="725" y="472"/>
                  </a:cubicBezTo>
                  <a:cubicBezTo>
                    <a:pt x="725" y="471"/>
                    <a:pt x="725" y="464"/>
                    <a:pt x="725" y="461"/>
                  </a:cubicBezTo>
                  <a:cubicBezTo>
                    <a:pt x="725" y="461"/>
                    <a:pt x="725" y="461"/>
                    <a:pt x="725" y="457"/>
                  </a:cubicBezTo>
                  <a:cubicBezTo>
                    <a:pt x="725" y="457"/>
                    <a:pt x="724" y="458"/>
                    <a:pt x="724" y="458"/>
                  </a:cubicBezTo>
                  <a:cubicBezTo>
                    <a:pt x="724" y="458"/>
                    <a:pt x="723" y="456"/>
                    <a:pt x="723" y="455"/>
                  </a:cubicBezTo>
                  <a:cubicBezTo>
                    <a:pt x="722" y="455"/>
                    <a:pt x="722" y="456"/>
                    <a:pt x="722" y="458"/>
                  </a:cubicBezTo>
                  <a:cubicBezTo>
                    <a:pt x="722" y="461"/>
                    <a:pt x="722" y="461"/>
                    <a:pt x="722" y="465"/>
                  </a:cubicBezTo>
                  <a:cubicBezTo>
                    <a:pt x="723" y="468"/>
                    <a:pt x="721" y="470"/>
                    <a:pt x="721" y="473"/>
                  </a:cubicBezTo>
                  <a:cubicBezTo>
                    <a:pt x="721" y="473"/>
                    <a:pt x="721" y="473"/>
                    <a:pt x="721" y="473"/>
                  </a:cubicBezTo>
                  <a:cubicBezTo>
                    <a:pt x="722" y="474"/>
                    <a:pt x="722" y="474"/>
                    <a:pt x="722" y="474"/>
                  </a:cubicBezTo>
                  <a:cubicBezTo>
                    <a:pt x="722" y="475"/>
                    <a:pt x="721" y="478"/>
                    <a:pt x="721" y="481"/>
                  </a:cubicBezTo>
                  <a:cubicBezTo>
                    <a:pt x="721" y="481"/>
                    <a:pt x="720" y="481"/>
                    <a:pt x="720" y="482"/>
                  </a:cubicBezTo>
                  <a:cubicBezTo>
                    <a:pt x="720" y="485"/>
                    <a:pt x="720" y="488"/>
                    <a:pt x="719" y="491"/>
                  </a:cubicBezTo>
                  <a:cubicBezTo>
                    <a:pt x="719" y="494"/>
                    <a:pt x="718" y="497"/>
                    <a:pt x="717" y="500"/>
                  </a:cubicBezTo>
                  <a:cubicBezTo>
                    <a:pt x="716" y="506"/>
                    <a:pt x="715" y="512"/>
                    <a:pt x="713" y="517"/>
                  </a:cubicBezTo>
                  <a:cubicBezTo>
                    <a:pt x="714" y="516"/>
                    <a:pt x="715" y="515"/>
                    <a:pt x="715" y="514"/>
                  </a:cubicBezTo>
                  <a:cubicBezTo>
                    <a:pt x="715" y="514"/>
                    <a:pt x="716" y="513"/>
                    <a:pt x="716" y="513"/>
                  </a:cubicBezTo>
                  <a:cubicBezTo>
                    <a:pt x="716" y="513"/>
                    <a:pt x="718" y="508"/>
                    <a:pt x="719" y="506"/>
                  </a:cubicBezTo>
                  <a:cubicBezTo>
                    <a:pt x="719" y="506"/>
                    <a:pt x="719" y="506"/>
                    <a:pt x="719" y="505"/>
                  </a:cubicBezTo>
                  <a:cubicBezTo>
                    <a:pt x="720" y="503"/>
                    <a:pt x="720" y="503"/>
                    <a:pt x="720" y="503"/>
                  </a:cubicBezTo>
                  <a:cubicBezTo>
                    <a:pt x="720" y="504"/>
                    <a:pt x="720" y="504"/>
                    <a:pt x="720" y="504"/>
                  </a:cubicBezTo>
                  <a:cubicBezTo>
                    <a:pt x="720" y="503"/>
                    <a:pt x="720" y="503"/>
                    <a:pt x="721" y="502"/>
                  </a:cubicBezTo>
                  <a:moveTo>
                    <a:pt x="482" y="16"/>
                  </a:moveTo>
                  <a:cubicBezTo>
                    <a:pt x="480" y="15"/>
                    <a:pt x="479" y="15"/>
                    <a:pt x="479" y="15"/>
                  </a:cubicBezTo>
                  <a:cubicBezTo>
                    <a:pt x="479" y="15"/>
                    <a:pt x="479" y="15"/>
                    <a:pt x="479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9" y="15"/>
                    <a:pt x="479" y="15"/>
                    <a:pt x="479" y="15"/>
                  </a:cubicBezTo>
                  <a:cubicBezTo>
                    <a:pt x="480" y="15"/>
                    <a:pt x="480" y="15"/>
                    <a:pt x="481" y="15"/>
                  </a:cubicBezTo>
                  <a:cubicBezTo>
                    <a:pt x="481" y="15"/>
                    <a:pt x="481" y="15"/>
                    <a:pt x="481" y="15"/>
                  </a:cubicBezTo>
                  <a:cubicBezTo>
                    <a:pt x="481" y="16"/>
                    <a:pt x="482" y="16"/>
                    <a:pt x="482" y="16"/>
                  </a:cubicBezTo>
                  <a:cubicBezTo>
                    <a:pt x="483" y="16"/>
                    <a:pt x="483" y="16"/>
                    <a:pt x="483" y="16"/>
                  </a:cubicBezTo>
                  <a:cubicBezTo>
                    <a:pt x="483" y="16"/>
                    <a:pt x="483" y="16"/>
                    <a:pt x="483" y="16"/>
                  </a:cubicBezTo>
                  <a:cubicBezTo>
                    <a:pt x="483" y="16"/>
                    <a:pt x="482" y="16"/>
                    <a:pt x="482" y="16"/>
                  </a:cubicBezTo>
                  <a:moveTo>
                    <a:pt x="492" y="21"/>
                  </a:moveTo>
                  <a:cubicBezTo>
                    <a:pt x="492" y="20"/>
                    <a:pt x="488" y="19"/>
                    <a:pt x="488" y="19"/>
                  </a:cubicBezTo>
                  <a:cubicBezTo>
                    <a:pt x="488" y="19"/>
                    <a:pt x="488" y="19"/>
                    <a:pt x="488" y="19"/>
                  </a:cubicBezTo>
                  <a:cubicBezTo>
                    <a:pt x="489" y="20"/>
                    <a:pt x="490" y="20"/>
                    <a:pt x="490" y="20"/>
                  </a:cubicBezTo>
                  <a:cubicBezTo>
                    <a:pt x="491" y="20"/>
                    <a:pt x="491" y="20"/>
                    <a:pt x="491" y="21"/>
                  </a:cubicBezTo>
                  <a:cubicBezTo>
                    <a:pt x="491" y="20"/>
                    <a:pt x="491" y="20"/>
                    <a:pt x="491" y="20"/>
                  </a:cubicBezTo>
                  <a:cubicBezTo>
                    <a:pt x="491" y="20"/>
                    <a:pt x="492" y="21"/>
                    <a:pt x="492" y="21"/>
                  </a:cubicBezTo>
                  <a:cubicBezTo>
                    <a:pt x="492" y="21"/>
                    <a:pt x="492" y="21"/>
                    <a:pt x="492" y="21"/>
                  </a:cubicBezTo>
                  <a:moveTo>
                    <a:pt x="476" y="14"/>
                  </a:moveTo>
                  <a:cubicBezTo>
                    <a:pt x="475" y="14"/>
                    <a:pt x="475" y="14"/>
                    <a:pt x="474" y="14"/>
                  </a:cubicBezTo>
                  <a:cubicBezTo>
                    <a:pt x="474" y="13"/>
                    <a:pt x="473" y="13"/>
                    <a:pt x="473" y="13"/>
                  </a:cubicBezTo>
                  <a:cubicBezTo>
                    <a:pt x="473" y="13"/>
                    <a:pt x="473" y="13"/>
                    <a:pt x="473" y="13"/>
                  </a:cubicBezTo>
                  <a:cubicBezTo>
                    <a:pt x="469" y="12"/>
                    <a:pt x="468" y="12"/>
                    <a:pt x="467" y="12"/>
                  </a:cubicBezTo>
                  <a:cubicBezTo>
                    <a:pt x="468" y="12"/>
                    <a:pt x="469" y="12"/>
                    <a:pt x="469" y="12"/>
                  </a:cubicBezTo>
                  <a:cubicBezTo>
                    <a:pt x="469" y="12"/>
                    <a:pt x="469" y="12"/>
                    <a:pt x="469" y="12"/>
                  </a:cubicBezTo>
                  <a:cubicBezTo>
                    <a:pt x="467" y="12"/>
                    <a:pt x="465" y="11"/>
                    <a:pt x="463" y="11"/>
                  </a:cubicBezTo>
                  <a:cubicBezTo>
                    <a:pt x="463" y="11"/>
                    <a:pt x="463" y="11"/>
                    <a:pt x="463" y="11"/>
                  </a:cubicBezTo>
                  <a:cubicBezTo>
                    <a:pt x="465" y="12"/>
                    <a:pt x="468" y="12"/>
                    <a:pt x="470" y="13"/>
                  </a:cubicBezTo>
                  <a:cubicBezTo>
                    <a:pt x="470" y="13"/>
                    <a:pt x="470" y="13"/>
                    <a:pt x="470" y="13"/>
                  </a:cubicBezTo>
                  <a:cubicBezTo>
                    <a:pt x="482" y="17"/>
                    <a:pt x="482" y="17"/>
                    <a:pt x="483" y="17"/>
                  </a:cubicBezTo>
                  <a:cubicBezTo>
                    <a:pt x="482" y="16"/>
                    <a:pt x="480" y="16"/>
                    <a:pt x="479" y="15"/>
                  </a:cubicBezTo>
                  <a:cubicBezTo>
                    <a:pt x="480" y="16"/>
                    <a:pt x="480" y="16"/>
                    <a:pt x="480" y="16"/>
                  </a:cubicBezTo>
                  <a:cubicBezTo>
                    <a:pt x="480" y="16"/>
                    <a:pt x="480" y="16"/>
                    <a:pt x="480" y="16"/>
                  </a:cubicBezTo>
                  <a:cubicBezTo>
                    <a:pt x="479" y="15"/>
                    <a:pt x="479" y="15"/>
                    <a:pt x="478" y="15"/>
                  </a:cubicBezTo>
                  <a:cubicBezTo>
                    <a:pt x="479" y="15"/>
                    <a:pt x="479" y="15"/>
                    <a:pt x="479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7" y="14"/>
                    <a:pt x="476" y="14"/>
                  </a:cubicBezTo>
                  <a:moveTo>
                    <a:pt x="460" y="10"/>
                  </a:moveTo>
                  <a:cubicBezTo>
                    <a:pt x="455" y="9"/>
                    <a:pt x="455" y="9"/>
                    <a:pt x="455" y="9"/>
                  </a:cubicBezTo>
                  <a:cubicBezTo>
                    <a:pt x="455" y="9"/>
                    <a:pt x="456" y="9"/>
                    <a:pt x="457" y="10"/>
                  </a:cubicBezTo>
                  <a:cubicBezTo>
                    <a:pt x="457" y="10"/>
                    <a:pt x="457" y="10"/>
                    <a:pt x="455" y="9"/>
                  </a:cubicBezTo>
                  <a:cubicBezTo>
                    <a:pt x="454" y="9"/>
                    <a:pt x="454" y="9"/>
                    <a:pt x="453" y="9"/>
                  </a:cubicBezTo>
                  <a:cubicBezTo>
                    <a:pt x="453" y="9"/>
                    <a:pt x="453" y="9"/>
                    <a:pt x="453" y="9"/>
                  </a:cubicBezTo>
                  <a:cubicBezTo>
                    <a:pt x="454" y="9"/>
                    <a:pt x="455" y="9"/>
                    <a:pt x="456" y="10"/>
                  </a:cubicBezTo>
                  <a:cubicBezTo>
                    <a:pt x="455" y="10"/>
                    <a:pt x="455" y="10"/>
                    <a:pt x="455" y="10"/>
                  </a:cubicBezTo>
                  <a:cubicBezTo>
                    <a:pt x="456" y="10"/>
                    <a:pt x="457" y="10"/>
                    <a:pt x="458" y="10"/>
                  </a:cubicBezTo>
                  <a:cubicBezTo>
                    <a:pt x="457" y="10"/>
                    <a:pt x="457" y="10"/>
                    <a:pt x="457" y="10"/>
                  </a:cubicBezTo>
                  <a:cubicBezTo>
                    <a:pt x="458" y="11"/>
                    <a:pt x="459" y="11"/>
                    <a:pt x="460" y="11"/>
                  </a:cubicBezTo>
                  <a:cubicBezTo>
                    <a:pt x="461" y="11"/>
                    <a:pt x="461" y="11"/>
                    <a:pt x="461" y="11"/>
                  </a:cubicBezTo>
                  <a:cubicBezTo>
                    <a:pt x="462" y="11"/>
                    <a:pt x="462" y="11"/>
                    <a:pt x="466" y="13"/>
                  </a:cubicBezTo>
                  <a:cubicBezTo>
                    <a:pt x="467" y="13"/>
                    <a:pt x="467" y="13"/>
                    <a:pt x="467" y="13"/>
                  </a:cubicBezTo>
                  <a:cubicBezTo>
                    <a:pt x="468" y="13"/>
                    <a:pt x="469" y="13"/>
                    <a:pt x="470" y="13"/>
                  </a:cubicBezTo>
                  <a:cubicBezTo>
                    <a:pt x="470" y="13"/>
                    <a:pt x="470" y="13"/>
                    <a:pt x="470" y="13"/>
                  </a:cubicBezTo>
                  <a:cubicBezTo>
                    <a:pt x="471" y="13"/>
                    <a:pt x="471" y="13"/>
                    <a:pt x="471" y="13"/>
                  </a:cubicBezTo>
                  <a:cubicBezTo>
                    <a:pt x="471" y="13"/>
                    <a:pt x="471" y="13"/>
                    <a:pt x="471" y="13"/>
                  </a:cubicBezTo>
                  <a:cubicBezTo>
                    <a:pt x="470" y="13"/>
                    <a:pt x="470" y="13"/>
                    <a:pt x="469" y="13"/>
                  </a:cubicBezTo>
                  <a:cubicBezTo>
                    <a:pt x="468" y="12"/>
                    <a:pt x="467" y="12"/>
                    <a:pt x="466" y="12"/>
                  </a:cubicBezTo>
                  <a:cubicBezTo>
                    <a:pt x="464" y="12"/>
                    <a:pt x="462" y="11"/>
                    <a:pt x="460" y="10"/>
                  </a:cubicBezTo>
                  <a:moveTo>
                    <a:pt x="445" y="7"/>
                  </a:moveTo>
                  <a:cubicBezTo>
                    <a:pt x="444" y="7"/>
                    <a:pt x="444" y="7"/>
                    <a:pt x="444" y="7"/>
                  </a:cubicBezTo>
                  <a:cubicBezTo>
                    <a:pt x="444" y="7"/>
                    <a:pt x="444" y="7"/>
                    <a:pt x="444" y="7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0" y="6"/>
                    <a:pt x="439" y="6"/>
                    <a:pt x="438" y="6"/>
                  </a:cubicBezTo>
                  <a:cubicBezTo>
                    <a:pt x="440" y="6"/>
                    <a:pt x="441" y="6"/>
                    <a:pt x="442" y="7"/>
                  </a:cubicBezTo>
                  <a:cubicBezTo>
                    <a:pt x="442" y="7"/>
                    <a:pt x="442" y="7"/>
                    <a:pt x="442" y="7"/>
                  </a:cubicBezTo>
                  <a:cubicBezTo>
                    <a:pt x="444" y="7"/>
                    <a:pt x="445" y="7"/>
                    <a:pt x="447" y="8"/>
                  </a:cubicBezTo>
                  <a:cubicBezTo>
                    <a:pt x="447" y="8"/>
                    <a:pt x="447" y="8"/>
                    <a:pt x="447" y="8"/>
                  </a:cubicBezTo>
                  <a:cubicBezTo>
                    <a:pt x="450" y="9"/>
                    <a:pt x="450" y="9"/>
                    <a:pt x="450" y="9"/>
                  </a:cubicBezTo>
                  <a:cubicBezTo>
                    <a:pt x="450" y="9"/>
                    <a:pt x="450" y="9"/>
                    <a:pt x="450" y="9"/>
                  </a:cubicBezTo>
                  <a:cubicBezTo>
                    <a:pt x="450" y="9"/>
                    <a:pt x="450" y="9"/>
                    <a:pt x="450" y="9"/>
                  </a:cubicBezTo>
                  <a:cubicBezTo>
                    <a:pt x="451" y="9"/>
                    <a:pt x="452" y="9"/>
                    <a:pt x="452" y="9"/>
                  </a:cubicBezTo>
                  <a:cubicBezTo>
                    <a:pt x="454" y="9"/>
                    <a:pt x="454" y="9"/>
                    <a:pt x="454" y="9"/>
                  </a:cubicBezTo>
                  <a:cubicBezTo>
                    <a:pt x="454" y="9"/>
                    <a:pt x="453" y="9"/>
                    <a:pt x="452" y="9"/>
                  </a:cubicBezTo>
                  <a:cubicBezTo>
                    <a:pt x="453" y="9"/>
                    <a:pt x="453" y="9"/>
                    <a:pt x="453" y="9"/>
                  </a:cubicBezTo>
                  <a:cubicBezTo>
                    <a:pt x="452" y="9"/>
                    <a:pt x="452" y="9"/>
                    <a:pt x="451" y="9"/>
                  </a:cubicBezTo>
                  <a:cubicBezTo>
                    <a:pt x="451" y="8"/>
                    <a:pt x="451" y="8"/>
                    <a:pt x="451" y="8"/>
                  </a:cubicBezTo>
                  <a:cubicBezTo>
                    <a:pt x="451" y="8"/>
                    <a:pt x="451" y="8"/>
                    <a:pt x="449" y="8"/>
                  </a:cubicBezTo>
                  <a:cubicBezTo>
                    <a:pt x="448" y="8"/>
                    <a:pt x="447" y="7"/>
                    <a:pt x="446" y="7"/>
                  </a:cubicBezTo>
                  <a:cubicBezTo>
                    <a:pt x="446" y="7"/>
                    <a:pt x="446" y="7"/>
                    <a:pt x="446" y="7"/>
                  </a:cubicBezTo>
                  <a:cubicBezTo>
                    <a:pt x="446" y="7"/>
                    <a:pt x="445" y="7"/>
                    <a:pt x="445" y="7"/>
                  </a:cubicBezTo>
                  <a:moveTo>
                    <a:pt x="459" y="11"/>
                  </a:moveTo>
                  <a:cubicBezTo>
                    <a:pt x="458" y="10"/>
                    <a:pt x="458" y="10"/>
                    <a:pt x="458" y="10"/>
                  </a:cubicBezTo>
                  <a:cubicBezTo>
                    <a:pt x="457" y="10"/>
                    <a:pt x="457" y="10"/>
                    <a:pt x="457" y="10"/>
                  </a:cubicBezTo>
                  <a:cubicBezTo>
                    <a:pt x="456" y="10"/>
                    <a:pt x="456" y="10"/>
                    <a:pt x="456" y="10"/>
                  </a:cubicBezTo>
                  <a:cubicBezTo>
                    <a:pt x="456" y="10"/>
                    <a:pt x="456" y="10"/>
                    <a:pt x="456" y="10"/>
                  </a:cubicBezTo>
                  <a:cubicBezTo>
                    <a:pt x="455" y="10"/>
                    <a:pt x="454" y="10"/>
                    <a:pt x="454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3" y="9"/>
                    <a:pt x="453" y="9"/>
                    <a:pt x="453" y="9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7" y="10"/>
                    <a:pt x="457" y="10"/>
                    <a:pt x="458" y="11"/>
                  </a:cubicBezTo>
                  <a:cubicBezTo>
                    <a:pt x="458" y="11"/>
                    <a:pt x="458" y="11"/>
                    <a:pt x="458" y="11"/>
                  </a:cubicBezTo>
                  <a:cubicBezTo>
                    <a:pt x="458" y="11"/>
                    <a:pt x="459" y="11"/>
                    <a:pt x="460" y="11"/>
                  </a:cubicBezTo>
                  <a:cubicBezTo>
                    <a:pt x="460" y="11"/>
                    <a:pt x="460" y="11"/>
                    <a:pt x="460" y="11"/>
                  </a:cubicBezTo>
                  <a:cubicBezTo>
                    <a:pt x="460" y="11"/>
                    <a:pt x="459" y="11"/>
                    <a:pt x="459" y="11"/>
                  </a:cubicBezTo>
                  <a:moveTo>
                    <a:pt x="440" y="6"/>
                  </a:moveTo>
                  <a:cubicBezTo>
                    <a:pt x="440" y="6"/>
                    <a:pt x="437" y="6"/>
                    <a:pt x="436" y="6"/>
                  </a:cubicBezTo>
                  <a:cubicBezTo>
                    <a:pt x="437" y="6"/>
                    <a:pt x="437" y="6"/>
                    <a:pt x="437" y="6"/>
                  </a:cubicBezTo>
                  <a:cubicBezTo>
                    <a:pt x="437" y="6"/>
                    <a:pt x="436" y="6"/>
                    <a:pt x="436" y="6"/>
                  </a:cubicBezTo>
                  <a:cubicBezTo>
                    <a:pt x="437" y="6"/>
                    <a:pt x="437" y="6"/>
                    <a:pt x="437" y="6"/>
                  </a:cubicBezTo>
                  <a:cubicBezTo>
                    <a:pt x="438" y="6"/>
                    <a:pt x="439" y="6"/>
                    <a:pt x="440" y="6"/>
                  </a:cubicBezTo>
                  <a:cubicBezTo>
                    <a:pt x="440" y="7"/>
                    <a:pt x="441" y="7"/>
                    <a:pt x="442" y="7"/>
                  </a:cubicBezTo>
                  <a:cubicBezTo>
                    <a:pt x="442" y="7"/>
                    <a:pt x="442" y="7"/>
                    <a:pt x="442" y="7"/>
                  </a:cubicBezTo>
                  <a:cubicBezTo>
                    <a:pt x="441" y="7"/>
                    <a:pt x="441" y="7"/>
                    <a:pt x="440" y="6"/>
                  </a:cubicBezTo>
                  <a:moveTo>
                    <a:pt x="487" y="60"/>
                  </a:moveTo>
                  <a:cubicBezTo>
                    <a:pt x="487" y="59"/>
                    <a:pt x="487" y="59"/>
                    <a:pt x="486" y="59"/>
                  </a:cubicBezTo>
                  <a:cubicBezTo>
                    <a:pt x="485" y="59"/>
                    <a:pt x="485" y="59"/>
                    <a:pt x="485" y="59"/>
                  </a:cubicBezTo>
                  <a:cubicBezTo>
                    <a:pt x="484" y="58"/>
                    <a:pt x="484" y="58"/>
                    <a:pt x="484" y="58"/>
                  </a:cubicBezTo>
                  <a:cubicBezTo>
                    <a:pt x="483" y="58"/>
                    <a:pt x="482" y="58"/>
                    <a:pt x="480" y="58"/>
                  </a:cubicBezTo>
                  <a:cubicBezTo>
                    <a:pt x="481" y="58"/>
                    <a:pt x="481" y="58"/>
                    <a:pt x="481" y="58"/>
                  </a:cubicBezTo>
                  <a:cubicBezTo>
                    <a:pt x="482" y="59"/>
                    <a:pt x="482" y="59"/>
                    <a:pt x="482" y="59"/>
                  </a:cubicBezTo>
                  <a:cubicBezTo>
                    <a:pt x="483" y="60"/>
                    <a:pt x="483" y="61"/>
                    <a:pt x="484" y="62"/>
                  </a:cubicBezTo>
                  <a:cubicBezTo>
                    <a:pt x="485" y="62"/>
                    <a:pt x="485" y="62"/>
                    <a:pt x="486" y="62"/>
                  </a:cubicBezTo>
                  <a:cubicBezTo>
                    <a:pt x="487" y="62"/>
                    <a:pt x="486" y="62"/>
                    <a:pt x="486" y="61"/>
                  </a:cubicBezTo>
                  <a:cubicBezTo>
                    <a:pt x="486" y="61"/>
                    <a:pt x="486" y="61"/>
                    <a:pt x="486" y="61"/>
                  </a:cubicBezTo>
                  <a:cubicBezTo>
                    <a:pt x="486" y="61"/>
                    <a:pt x="486" y="61"/>
                    <a:pt x="486" y="61"/>
                  </a:cubicBezTo>
                  <a:cubicBezTo>
                    <a:pt x="487" y="61"/>
                    <a:pt x="487" y="61"/>
                    <a:pt x="487" y="61"/>
                  </a:cubicBezTo>
                  <a:cubicBezTo>
                    <a:pt x="487" y="61"/>
                    <a:pt x="487" y="61"/>
                    <a:pt x="487" y="61"/>
                  </a:cubicBezTo>
                  <a:cubicBezTo>
                    <a:pt x="487" y="60"/>
                    <a:pt x="487" y="60"/>
                    <a:pt x="487" y="60"/>
                  </a:cubicBezTo>
                  <a:moveTo>
                    <a:pt x="473" y="23"/>
                  </a:moveTo>
                  <a:cubicBezTo>
                    <a:pt x="471" y="22"/>
                    <a:pt x="471" y="22"/>
                    <a:pt x="468" y="21"/>
                  </a:cubicBezTo>
                  <a:cubicBezTo>
                    <a:pt x="468" y="21"/>
                    <a:pt x="468" y="21"/>
                    <a:pt x="468" y="21"/>
                  </a:cubicBezTo>
                  <a:cubicBezTo>
                    <a:pt x="468" y="21"/>
                    <a:pt x="468" y="21"/>
                    <a:pt x="468" y="21"/>
                  </a:cubicBezTo>
                  <a:cubicBezTo>
                    <a:pt x="468" y="21"/>
                    <a:pt x="468" y="21"/>
                    <a:pt x="467" y="21"/>
                  </a:cubicBezTo>
                  <a:cubicBezTo>
                    <a:pt x="468" y="22"/>
                    <a:pt x="469" y="22"/>
                    <a:pt x="470" y="23"/>
                  </a:cubicBezTo>
                  <a:cubicBezTo>
                    <a:pt x="470" y="23"/>
                    <a:pt x="470" y="23"/>
                    <a:pt x="470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70" y="23"/>
                    <a:pt x="470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8" y="24"/>
                    <a:pt x="468" y="24"/>
                    <a:pt x="467" y="24"/>
                  </a:cubicBezTo>
                  <a:cubicBezTo>
                    <a:pt x="467" y="24"/>
                    <a:pt x="467" y="24"/>
                    <a:pt x="467" y="24"/>
                  </a:cubicBezTo>
                  <a:cubicBezTo>
                    <a:pt x="467" y="24"/>
                    <a:pt x="467" y="24"/>
                    <a:pt x="467" y="24"/>
                  </a:cubicBezTo>
                  <a:cubicBezTo>
                    <a:pt x="466" y="24"/>
                    <a:pt x="466" y="24"/>
                    <a:pt x="466" y="24"/>
                  </a:cubicBezTo>
                  <a:cubicBezTo>
                    <a:pt x="466" y="24"/>
                    <a:pt x="466" y="24"/>
                    <a:pt x="466" y="24"/>
                  </a:cubicBezTo>
                  <a:cubicBezTo>
                    <a:pt x="466" y="25"/>
                    <a:pt x="466" y="25"/>
                    <a:pt x="468" y="26"/>
                  </a:cubicBezTo>
                  <a:cubicBezTo>
                    <a:pt x="467" y="26"/>
                    <a:pt x="466" y="26"/>
                    <a:pt x="466" y="26"/>
                  </a:cubicBezTo>
                  <a:cubicBezTo>
                    <a:pt x="466" y="26"/>
                    <a:pt x="466" y="26"/>
                    <a:pt x="467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7"/>
                    <a:pt x="467" y="27"/>
                    <a:pt x="466" y="28"/>
                  </a:cubicBezTo>
                  <a:cubicBezTo>
                    <a:pt x="466" y="28"/>
                    <a:pt x="466" y="28"/>
                    <a:pt x="469" y="30"/>
                  </a:cubicBezTo>
                  <a:cubicBezTo>
                    <a:pt x="468" y="30"/>
                    <a:pt x="467" y="29"/>
                    <a:pt x="467" y="30"/>
                  </a:cubicBezTo>
                  <a:cubicBezTo>
                    <a:pt x="468" y="30"/>
                    <a:pt x="469" y="31"/>
                    <a:pt x="470" y="32"/>
                  </a:cubicBezTo>
                  <a:cubicBezTo>
                    <a:pt x="470" y="33"/>
                    <a:pt x="470" y="33"/>
                    <a:pt x="470" y="33"/>
                  </a:cubicBezTo>
                  <a:cubicBezTo>
                    <a:pt x="471" y="33"/>
                    <a:pt x="471" y="33"/>
                    <a:pt x="472" y="34"/>
                  </a:cubicBezTo>
                  <a:cubicBezTo>
                    <a:pt x="471" y="34"/>
                    <a:pt x="471" y="33"/>
                    <a:pt x="470" y="34"/>
                  </a:cubicBezTo>
                  <a:cubicBezTo>
                    <a:pt x="470" y="34"/>
                    <a:pt x="470" y="34"/>
                    <a:pt x="470" y="35"/>
                  </a:cubicBezTo>
                  <a:cubicBezTo>
                    <a:pt x="470" y="35"/>
                    <a:pt x="472" y="37"/>
                    <a:pt x="472" y="36"/>
                  </a:cubicBezTo>
                  <a:cubicBezTo>
                    <a:pt x="472" y="36"/>
                    <a:pt x="472" y="36"/>
                    <a:pt x="474" y="37"/>
                  </a:cubicBezTo>
                  <a:cubicBezTo>
                    <a:pt x="474" y="37"/>
                    <a:pt x="474" y="37"/>
                    <a:pt x="474" y="37"/>
                  </a:cubicBezTo>
                  <a:cubicBezTo>
                    <a:pt x="475" y="37"/>
                    <a:pt x="475" y="37"/>
                    <a:pt x="475" y="37"/>
                  </a:cubicBezTo>
                  <a:cubicBezTo>
                    <a:pt x="474" y="38"/>
                    <a:pt x="473" y="37"/>
                    <a:pt x="473" y="38"/>
                  </a:cubicBezTo>
                  <a:cubicBezTo>
                    <a:pt x="473" y="38"/>
                    <a:pt x="474" y="39"/>
                    <a:pt x="475" y="39"/>
                  </a:cubicBezTo>
                  <a:cubicBezTo>
                    <a:pt x="474" y="39"/>
                    <a:pt x="473" y="39"/>
                    <a:pt x="473" y="40"/>
                  </a:cubicBezTo>
                  <a:cubicBezTo>
                    <a:pt x="474" y="41"/>
                    <a:pt x="475" y="41"/>
                    <a:pt x="475" y="42"/>
                  </a:cubicBezTo>
                  <a:cubicBezTo>
                    <a:pt x="475" y="42"/>
                    <a:pt x="475" y="42"/>
                    <a:pt x="476" y="43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5" y="43"/>
                    <a:pt x="475" y="43"/>
                    <a:pt x="476" y="44"/>
                  </a:cubicBezTo>
                  <a:cubicBezTo>
                    <a:pt x="476" y="44"/>
                    <a:pt x="476" y="44"/>
                    <a:pt x="476" y="44"/>
                  </a:cubicBezTo>
                  <a:cubicBezTo>
                    <a:pt x="477" y="46"/>
                    <a:pt x="478" y="46"/>
                    <a:pt x="479" y="47"/>
                  </a:cubicBezTo>
                  <a:cubicBezTo>
                    <a:pt x="479" y="47"/>
                    <a:pt x="480" y="47"/>
                    <a:pt x="480" y="47"/>
                  </a:cubicBezTo>
                  <a:cubicBezTo>
                    <a:pt x="480" y="47"/>
                    <a:pt x="480" y="47"/>
                    <a:pt x="480" y="47"/>
                  </a:cubicBezTo>
                  <a:cubicBezTo>
                    <a:pt x="480" y="47"/>
                    <a:pt x="480" y="47"/>
                    <a:pt x="480" y="47"/>
                  </a:cubicBezTo>
                  <a:cubicBezTo>
                    <a:pt x="481" y="47"/>
                    <a:pt x="481" y="47"/>
                    <a:pt x="482" y="48"/>
                  </a:cubicBezTo>
                  <a:cubicBezTo>
                    <a:pt x="482" y="47"/>
                    <a:pt x="482" y="47"/>
                    <a:pt x="481" y="47"/>
                  </a:cubicBezTo>
                  <a:cubicBezTo>
                    <a:pt x="484" y="48"/>
                    <a:pt x="485" y="48"/>
                    <a:pt x="486" y="49"/>
                  </a:cubicBezTo>
                  <a:cubicBezTo>
                    <a:pt x="486" y="50"/>
                    <a:pt x="486" y="50"/>
                    <a:pt x="486" y="50"/>
                  </a:cubicBezTo>
                  <a:cubicBezTo>
                    <a:pt x="487" y="51"/>
                    <a:pt x="487" y="51"/>
                    <a:pt x="487" y="51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8" y="51"/>
                    <a:pt x="489" y="51"/>
                    <a:pt x="490" y="51"/>
                  </a:cubicBezTo>
                  <a:cubicBezTo>
                    <a:pt x="492" y="51"/>
                    <a:pt x="494" y="52"/>
                    <a:pt x="495" y="52"/>
                  </a:cubicBezTo>
                  <a:cubicBezTo>
                    <a:pt x="495" y="52"/>
                    <a:pt x="496" y="52"/>
                    <a:pt x="496" y="52"/>
                  </a:cubicBezTo>
                  <a:cubicBezTo>
                    <a:pt x="496" y="52"/>
                    <a:pt x="496" y="52"/>
                    <a:pt x="497" y="52"/>
                  </a:cubicBezTo>
                  <a:cubicBezTo>
                    <a:pt x="496" y="52"/>
                    <a:pt x="496" y="51"/>
                    <a:pt x="495" y="51"/>
                  </a:cubicBezTo>
                  <a:cubicBezTo>
                    <a:pt x="495" y="51"/>
                    <a:pt x="495" y="51"/>
                    <a:pt x="487" y="46"/>
                  </a:cubicBezTo>
                  <a:cubicBezTo>
                    <a:pt x="486" y="45"/>
                    <a:pt x="484" y="44"/>
                    <a:pt x="483" y="43"/>
                  </a:cubicBezTo>
                  <a:cubicBezTo>
                    <a:pt x="483" y="43"/>
                    <a:pt x="483" y="43"/>
                    <a:pt x="483" y="43"/>
                  </a:cubicBezTo>
                  <a:cubicBezTo>
                    <a:pt x="483" y="42"/>
                    <a:pt x="483" y="42"/>
                    <a:pt x="481" y="41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80" y="39"/>
                    <a:pt x="480" y="39"/>
                    <a:pt x="479" y="39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9" y="37"/>
                    <a:pt x="479" y="37"/>
                    <a:pt x="479" y="37"/>
                  </a:cubicBezTo>
                  <a:cubicBezTo>
                    <a:pt x="479" y="37"/>
                    <a:pt x="479" y="37"/>
                    <a:pt x="479" y="37"/>
                  </a:cubicBezTo>
                  <a:cubicBezTo>
                    <a:pt x="479" y="37"/>
                    <a:pt x="479" y="37"/>
                    <a:pt x="478" y="36"/>
                  </a:cubicBezTo>
                  <a:cubicBezTo>
                    <a:pt x="478" y="35"/>
                    <a:pt x="477" y="35"/>
                    <a:pt x="477" y="35"/>
                  </a:cubicBezTo>
                  <a:cubicBezTo>
                    <a:pt x="477" y="35"/>
                    <a:pt x="477" y="35"/>
                    <a:pt x="477" y="35"/>
                  </a:cubicBezTo>
                  <a:cubicBezTo>
                    <a:pt x="477" y="34"/>
                    <a:pt x="475" y="33"/>
                    <a:pt x="474" y="32"/>
                  </a:cubicBezTo>
                  <a:cubicBezTo>
                    <a:pt x="475" y="32"/>
                    <a:pt x="475" y="32"/>
                    <a:pt x="476" y="32"/>
                  </a:cubicBezTo>
                  <a:cubicBezTo>
                    <a:pt x="475" y="31"/>
                    <a:pt x="475" y="31"/>
                    <a:pt x="475" y="31"/>
                  </a:cubicBezTo>
                  <a:cubicBezTo>
                    <a:pt x="476" y="31"/>
                    <a:pt x="476" y="31"/>
                    <a:pt x="476" y="31"/>
                  </a:cubicBezTo>
                  <a:cubicBezTo>
                    <a:pt x="475" y="31"/>
                    <a:pt x="475" y="31"/>
                    <a:pt x="475" y="31"/>
                  </a:cubicBezTo>
                  <a:cubicBezTo>
                    <a:pt x="475" y="30"/>
                    <a:pt x="475" y="30"/>
                    <a:pt x="475" y="30"/>
                  </a:cubicBezTo>
                  <a:cubicBezTo>
                    <a:pt x="475" y="30"/>
                    <a:pt x="475" y="30"/>
                    <a:pt x="475" y="30"/>
                  </a:cubicBezTo>
                  <a:cubicBezTo>
                    <a:pt x="475" y="29"/>
                    <a:pt x="473" y="29"/>
                    <a:pt x="472" y="28"/>
                  </a:cubicBezTo>
                  <a:cubicBezTo>
                    <a:pt x="473" y="27"/>
                    <a:pt x="473" y="28"/>
                    <a:pt x="474" y="28"/>
                  </a:cubicBezTo>
                  <a:cubicBezTo>
                    <a:pt x="474" y="27"/>
                    <a:pt x="473" y="27"/>
                    <a:pt x="473" y="27"/>
                  </a:cubicBezTo>
                  <a:cubicBezTo>
                    <a:pt x="473" y="27"/>
                    <a:pt x="473" y="27"/>
                    <a:pt x="473" y="27"/>
                  </a:cubicBezTo>
                  <a:cubicBezTo>
                    <a:pt x="473" y="26"/>
                    <a:pt x="473" y="26"/>
                    <a:pt x="473" y="26"/>
                  </a:cubicBezTo>
                  <a:cubicBezTo>
                    <a:pt x="474" y="26"/>
                    <a:pt x="474" y="26"/>
                    <a:pt x="475" y="26"/>
                  </a:cubicBezTo>
                  <a:cubicBezTo>
                    <a:pt x="475" y="26"/>
                    <a:pt x="474" y="26"/>
                    <a:pt x="474" y="26"/>
                  </a:cubicBezTo>
                  <a:cubicBezTo>
                    <a:pt x="475" y="25"/>
                    <a:pt x="475" y="25"/>
                    <a:pt x="475" y="25"/>
                  </a:cubicBezTo>
                  <a:cubicBezTo>
                    <a:pt x="474" y="25"/>
                    <a:pt x="474" y="25"/>
                    <a:pt x="474" y="25"/>
                  </a:cubicBezTo>
                  <a:cubicBezTo>
                    <a:pt x="475" y="25"/>
                    <a:pt x="475" y="25"/>
                    <a:pt x="476" y="25"/>
                  </a:cubicBezTo>
                  <a:cubicBezTo>
                    <a:pt x="475" y="24"/>
                    <a:pt x="475" y="24"/>
                    <a:pt x="473" y="23"/>
                  </a:cubicBezTo>
                  <a:cubicBezTo>
                    <a:pt x="473" y="23"/>
                    <a:pt x="473" y="23"/>
                    <a:pt x="473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4" y="23"/>
                    <a:pt x="473" y="23"/>
                    <a:pt x="473" y="23"/>
                  </a:cubicBezTo>
                  <a:moveTo>
                    <a:pt x="504" y="38"/>
                  </a:moveTo>
                  <a:cubicBezTo>
                    <a:pt x="503" y="37"/>
                    <a:pt x="501" y="36"/>
                    <a:pt x="501" y="36"/>
                  </a:cubicBezTo>
                  <a:cubicBezTo>
                    <a:pt x="500" y="36"/>
                    <a:pt x="500" y="36"/>
                    <a:pt x="500" y="36"/>
                  </a:cubicBezTo>
                  <a:cubicBezTo>
                    <a:pt x="500" y="36"/>
                    <a:pt x="500" y="36"/>
                    <a:pt x="500" y="36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02" y="38"/>
                    <a:pt x="502" y="38"/>
                    <a:pt x="502" y="38"/>
                  </a:cubicBezTo>
                  <a:cubicBezTo>
                    <a:pt x="503" y="39"/>
                    <a:pt x="503" y="39"/>
                    <a:pt x="503" y="39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5" y="38"/>
                    <a:pt x="505" y="38"/>
                    <a:pt x="505" y="38"/>
                  </a:cubicBezTo>
                  <a:cubicBezTo>
                    <a:pt x="505" y="38"/>
                    <a:pt x="504" y="38"/>
                    <a:pt x="504" y="38"/>
                  </a:cubicBezTo>
                  <a:moveTo>
                    <a:pt x="428" y="7"/>
                  </a:moveTo>
                  <a:cubicBezTo>
                    <a:pt x="428" y="7"/>
                    <a:pt x="428" y="7"/>
                    <a:pt x="428" y="7"/>
                  </a:cubicBezTo>
                  <a:cubicBezTo>
                    <a:pt x="428" y="7"/>
                    <a:pt x="427" y="6"/>
                    <a:pt x="426" y="6"/>
                  </a:cubicBezTo>
                  <a:cubicBezTo>
                    <a:pt x="426" y="6"/>
                    <a:pt x="426" y="6"/>
                    <a:pt x="426" y="6"/>
                  </a:cubicBezTo>
                  <a:cubicBezTo>
                    <a:pt x="426" y="6"/>
                    <a:pt x="426" y="6"/>
                    <a:pt x="426" y="6"/>
                  </a:cubicBezTo>
                  <a:cubicBezTo>
                    <a:pt x="426" y="6"/>
                    <a:pt x="426" y="6"/>
                    <a:pt x="426" y="6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6" y="7"/>
                    <a:pt x="426" y="7"/>
                    <a:pt x="426" y="7"/>
                  </a:cubicBezTo>
                  <a:cubicBezTo>
                    <a:pt x="426" y="7"/>
                    <a:pt x="427" y="7"/>
                    <a:pt x="42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7"/>
                    <a:pt x="431" y="8"/>
                    <a:pt x="431" y="8"/>
                  </a:cubicBezTo>
                  <a:cubicBezTo>
                    <a:pt x="431" y="8"/>
                    <a:pt x="431" y="8"/>
                    <a:pt x="431" y="8"/>
                  </a:cubicBezTo>
                  <a:cubicBezTo>
                    <a:pt x="431" y="8"/>
                    <a:pt x="431" y="8"/>
                    <a:pt x="429" y="7"/>
                  </a:cubicBezTo>
                  <a:cubicBezTo>
                    <a:pt x="429" y="7"/>
                    <a:pt x="429" y="7"/>
                    <a:pt x="429" y="7"/>
                  </a:cubicBezTo>
                  <a:cubicBezTo>
                    <a:pt x="428" y="7"/>
                    <a:pt x="428" y="7"/>
                    <a:pt x="428" y="7"/>
                  </a:cubicBezTo>
                  <a:moveTo>
                    <a:pt x="431" y="8"/>
                  </a:moveTo>
                  <a:cubicBezTo>
                    <a:pt x="430" y="8"/>
                    <a:pt x="430" y="8"/>
                    <a:pt x="429" y="8"/>
                  </a:cubicBezTo>
                  <a:cubicBezTo>
                    <a:pt x="429" y="8"/>
                    <a:pt x="429" y="8"/>
                    <a:pt x="428" y="8"/>
                  </a:cubicBezTo>
                  <a:cubicBezTo>
                    <a:pt x="427" y="7"/>
                    <a:pt x="426" y="7"/>
                    <a:pt x="425" y="7"/>
                  </a:cubicBezTo>
                  <a:cubicBezTo>
                    <a:pt x="424" y="6"/>
                    <a:pt x="424" y="6"/>
                    <a:pt x="424" y="6"/>
                  </a:cubicBezTo>
                  <a:cubicBezTo>
                    <a:pt x="424" y="6"/>
                    <a:pt x="424" y="6"/>
                    <a:pt x="424" y="6"/>
                  </a:cubicBezTo>
                  <a:cubicBezTo>
                    <a:pt x="424" y="6"/>
                    <a:pt x="424" y="6"/>
                    <a:pt x="424" y="7"/>
                  </a:cubicBezTo>
                  <a:cubicBezTo>
                    <a:pt x="425" y="7"/>
                    <a:pt x="425" y="7"/>
                    <a:pt x="426" y="7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25" y="7"/>
                    <a:pt x="426" y="7"/>
                    <a:pt x="426" y="7"/>
                  </a:cubicBezTo>
                  <a:cubicBezTo>
                    <a:pt x="426" y="7"/>
                    <a:pt x="426" y="7"/>
                    <a:pt x="426" y="7"/>
                  </a:cubicBezTo>
                  <a:cubicBezTo>
                    <a:pt x="427" y="8"/>
                    <a:pt x="427" y="8"/>
                    <a:pt x="428" y="8"/>
                  </a:cubicBezTo>
                  <a:cubicBezTo>
                    <a:pt x="428" y="8"/>
                    <a:pt x="429" y="8"/>
                    <a:pt x="430" y="9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29" y="8"/>
                    <a:pt x="429" y="8"/>
                    <a:pt x="429" y="8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30" y="8"/>
                    <a:pt x="430" y="8"/>
                    <a:pt x="431" y="8"/>
                  </a:cubicBezTo>
                  <a:cubicBezTo>
                    <a:pt x="431" y="8"/>
                    <a:pt x="431" y="8"/>
                    <a:pt x="431" y="8"/>
                  </a:cubicBezTo>
                  <a:moveTo>
                    <a:pt x="433" y="10"/>
                  </a:moveTo>
                  <a:cubicBezTo>
                    <a:pt x="433" y="10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3" y="10"/>
                    <a:pt x="433" y="10"/>
                    <a:pt x="433" y="10"/>
                  </a:cubicBezTo>
                  <a:cubicBezTo>
                    <a:pt x="434" y="10"/>
                    <a:pt x="434" y="10"/>
                    <a:pt x="434" y="10"/>
                  </a:cubicBezTo>
                  <a:cubicBezTo>
                    <a:pt x="434" y="10"/>
                    <a:pt x="434" y="10"/>
                    <a:pt x="434" y="10"/>
                  </a:cubicBezTo>
                  <a:cubicBezTo>
                    <a:pt x="433" y="10"/>
                    <a:pt x="433" y="10"/>
                    <a:pt x="433" y="10"/>
                  </a:cubicBezTo>
                  <a:cubicBezTo>
                    <a:pt x="433" y="10"/>
                    <a:pt x="433" y="10"/>
                    <a:pt x="433" y="10"/>
                  </a:cubicBezTo>
                  <a:moveTo>
                    <a:pt x="430" y="9"/>
                  </a:moveTo>
                  <a:cubicBezTo>
                    <a:pt x="429" y="9"/>
                    <a:pt x="429" y="9"/>
                    <a:pt x="429" y="9"/>
                  </a:cubicBezTo>
                  <a:cubicBezTo>
                    <a:pt x="428" y="8"/>
                    <a:pt x="428" y="8"/>
                    <a:pt x="428" y="8"/>
                  </a:cubicBezTo>
                  <a:cubicBezTo>
                    <a:pt x="428" y="8"/>
                    <a:pt x="428" y="8"/>
                    <a:pt x="427" y="8"/>
                  </a:cubicBezTo>
                  <a:cubicBezTo>
                    <a:pt x="427" y="8"/>
                    <a:pt x="427" y="8"/>
                    <a:pt x="427" y="8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30" y="10"/>
                  </a:cubicBezTo>
                  <a:cubicBezTo>
                    <a:pt x="431" y="10"/>
                    <a:pt x="431" y="10"/>
                    <a:pt x="431" y="10"/>
                  </a:cubicBezTo>
                  <a:cubicBezTo>
                    <a:pt x="430" y="9"/>
                    <a:pt x="429" y="9"/>
                    <a:pt x="429" y="9"/>
                  </a:cubicBezTo>
                  <a:cubicBezTo>
                    <a:pt x="430" y="10"/>
                    <a:pt x="431" y="10"/>
                    <a:pt x="432" y="10"/>
                  </a:cubicBezTo>
                  <a:cubicBezTo>
                    <a:pt x="431" y="10"/>
                    <a:pt x="431" y="10"/>
                    <a:pt x="431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1" y="10"/>
                    <a:pt x="430" y="9"/>
                    <a:pt x="429" y="9"/>
                  </a:cubicBezTo>
                  <a:cubicBezTo>
                    <a:pt x="430" y="9"/>
                    <a:pt x="430" y="9"/>
                    <a:pt x="430" y="9"/>
                  </a:cubicBezTo>
                  <a:moveTo>
                    <a:pt x="425" y="7"/>
                  </a:moveTo>
                  <a:cubicBezTo>
                    <a:pt x="424" y="7"/>
                    <a:pt x="424" y="7"/>
                    <a:pt x="424" y="7"/>
                  </a:cubicBezTo>
                  <a:cubicBezTo>
                    <a:pt x="423" y="7"/>
                    <a:pt x="423" y="7"/>
                    <a:pt x="423" y="6"/>
                  </a:cubicBezTo>
                  <a:cubicBezTo>
                    <a:pt x="422" y="6"/>
                    <a:pt x="422" y="6"/>
                    <a:pt x="422" y="6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2" y="7"/>
                    <a:pt x="422" y="7"/>
                    <a:pt x="419" y="6"/>
                  </a:cubicBezTo>
                  <a:cubicBezTo>
                    <a:pt x="419" y="5"/>
                    <a:pt x="418" y="5"/>
                    <a:pt x="418" y="5"/>
                  </a:cubicBezTo>
                  <a:cubicBezTo>
                    <a:pt x="418" y="5"/>
                    <a:pt x="418" y="5"/>
                    <a:pt x="418" y="5"/>
                  </a:cubicBezTo>
                  <a:cubicBezTo>
                    <a:pt x="418" y="5"/>
                    <a:pt x="418" y="5"/>
                    <a:pt x="418" y="5"/>
                  </a:cubicBezTo>
                  <a:cubicBezTo>
                    <a:pt x="418" y="5"/>
                    <a:pt x="418" y="5"/>
                    <a:pt x="418" y="5"/>
                  </a:cubicBezTo>
                  <a:cubicBezTo>
                    <a:pt x="418" y="6"/>
                    <a:pt x="418" y="6"/>
                    <a:pt x="418" y="6"/>
                  </a:cubicBezTo>
                  <a:cubicBezTo>
                    <a:pt x="419" y="6"/>
                    <a:pt x="420" y="6"/>
                    <a:pt x="421" y="7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7"/>
                    <a:pt x="421" y="7"/>
                    <a:pt x="421" y="7"/>
                  </a:cubicBezTo>
                  <a:cubicBezTo>
                    <a:pt x="421" y="7"/>
                    <a:pt x="421" y="7"/>
                    <a:pt x="421" y="7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3" y="7"/>
                    <a:pt x="423" y="8"/>
                    <a:pt x="424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4" y="9"/>
                  </a:cubicBezTo>
                  <a:cubicBezTo>
                    <a:pt x="424" y="9"/>
                    <a:pt x="424" y="9"/>
                    <a:pt x="424" y="9"/>
                  </a:cubicBezTo>
                  <a:cubicBezTo>
                    <a:pt x="425" y="9"/>
                    <a:pt x="425" y="9"/>
                    <a:pt x="425" y="9"/>
                  </a:cubicBezTo>
                  <a:cubicBezTo>
                    <a:pt x="425" y="9"/>
                    <a:pt x="425" y="9"/>
                    <a:pt x="425" y="9"/>
                  </a:cubicBezTo>
                  <a:cubicBezTo>
                    <a:pt x="425" y="9"/>
                    <a:pt x="425" y="9"/>
                    <a:pt x="425" y="9"/>
                  </a:cubicBezTo>
                  <a:cubicBezTo>
                    <a:pt x="425" y="9"/>
                    <a:pt x="424" y="9"/>
                    <a:pt x="423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3" y="8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24" y="8"/>
                    <a:pt x="424" y="8"/>
                    <a:pt x="425" y="8"/>
                  </a:cubicBezTo>
                  <a:cubicBezTo>
                    <a:pt x="425" y="8"/>
                    <a:pt x="425" y="8"/>
                    <a:pt x="425" y="8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25" y="7"/>
                    <a:pt x="425" y="7"/>
                    <a:pt x="425" y="7"/>
                  </a:cubicBezTo>
                  <a:moveTo>
                    <a:pt x="421" y="8"/>
                  </a:moveTo>
                  <a:cubicBezTo>
                    <a:pt x="420" y="8"/>
                    <a:pt x="420" y="8"/>
                    <a:pt x="419" y="7"/>
                  </a:cubicBezTo>
                  <a:cubicBezTo>
                    <a:pt x="419" y="7"/>
                    <a:pt x="419" y="7"/>
                    <a:pt x="419" y="7"/>
                  </a:cubicBezTo>
                  <a:cubicBezTo>
                    <a:pt x="418" y="7"/>
                    <a:pt x="417" y="7"/>
                    <a:pt x="417" y="7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7"/>
                    <a:pt x="417" y="7"/>
                    <a:pt x="417" y="7"/>
                  </a:cubicBezTo>
                  <a:cubicBezTo>
                    <a:pt x="417" y="7"/>
                    <a:pt x="417" y="7"/>
                    <a:pt x="416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7" y="7"/>
                    <a:pt x="417" y="7"/>
                    <a:pt x="417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7"/>
                    <a:pt x="416" y="7"/>
                    <a:pt x="415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8"/>
                    <a:pt x="415" y="7"/>
                    <a:pt x="415" y="7"/>
                  </a:cubicBezTo>
                  <a:cubicBezTo>
                    <a:pt x="414" y="7"/>
                    <a:pt x="414" y="7"/>
                    <a:pt x="414" y="7"/>
                  </a:cubicBezTo>
                  <a:cubicBezTo>
                    <a:pt x="416" y="8"/>
                    <a:pt x="417" y="9"/>
                    <a:pt x="417" y="8"/>
                  </a:cubicBezTo>
                  <a:cubicBezTo>
                    <a:pt x="417" y="8"/>
                    <a:pt x="417" y="8"/>
                    <a:pt x="417" y="8"/>
                  </a:cubicBezTo>
                  <a:cubicBezTo>
                    <a:pt x="417" y="8"/>
                    <a:pt x="417" y="8"/>
                    <a:pt x="417" y="8"/>
                  </a:cubicBezTo>
                  <a:cubicBezTo>
                    <a:pt x="417" y="8"/>
                    <a:pt x="417" y="8"/>
                    <a:pt x="417" y="8"/>
                  </a:cubicBezTo>
                  <a:cubicBezTo>
                    <a:pt x="417" y="8"/>
                    <a:pt x="418" y="8"/>
                    <a:pt x="418" y="8"/>
                  </a:cubicBezTo>
                  <a:cubicBezTo>
                    <a:pt x="418" y="8"/>
                    <a:pt x="418" y="8"/>
                    <a:pt x="418" y="8"/>
                  </a:cubicBezTo>
                  <a:cubicBezTo>
                    <a:pt x="419" y="8"/>
                    <a:pt x="419" y="8"/>
                    <a:pt x="420" y="9"/>
                  </a:cubicBezTo>
                  <a:cubicBezTo>
                    <a:pt x="419" y="9"/>
                    <a:pt x="419" y="9"/>
                    <a:pt x="419" y="9"/>
                  </a:cubicBezTo>
                  <a:cubicBezTo>
                    <a:pt x="420" y="9"/>
                    <a:pt x="420" y="9"/>
                    <a:pt x="420" y="9"/>
                  </a:cubicBezTo>
                  <a:cubicBezTo>
                    <a:pt x="421" y="9"/>
                    <a:pt x="421" y="10"/>
                    <a:pt x="422" y="10"/>
                  </a:cubicBezTo>
                  <a:cubicBezTo>
                    <a:pt x="424" y="10"/>
                    <a:pt x="424" y="10"/>
                    <a:pt x="424" y="10"/>
                  </a:cubicBezTo>
                  <a:cubicBezTo>
                    <a:pt x="424" y="10"/>
                    <a:pt x="423" y="9"/>
                    <a:pt x="421" y="9"/>
                  </a:cubicBezTo>
                  <a:cubicBezTo>
                    <a:pt x="421" y="9"/>
                    <a:pt x="421" y="9"/>
                    <a:pt x="421" y="9"/>
                  </a:cubicBezTo>
                  <a:cubicBezTo>
                    <a:pt x="421" y="9"/>
                    <a:pt x="421" y="9"/>
                    <a:pt x="422" y="9"/>
                  </a:cubicBezTo>
                  <a:cubicBezTo>
                    <a:pt x="422" y="9"/>
                    <a:pt x="422" y="9"/>
                    <a:pt x="422" y="9"/>
                  </a:cubicBezTo>
                  <a:cubicBezTo>
                    <a:pt x="422" y="9"/>
                    <a:pt x="422" y="9"/>
                    <a:pt x="422" y="9"/>
                  </a:cubicBezTo>
                  <a:cubicBezTo>
                    <a:pt x="422" y="8"/>
                    <a:pt x="421" y="8"/>
                    <a:pt x="421" y="8"/>
                  </a:cubicBezTo>
                  <a:moveTo>
                    <a:pt x="399" y="10"/>
                  </a:moveTo>
                  <a:cubicBezTo>
                    <a:pt x="399" y="9"/>
                    <a:pt x="399" y="9"/>
                    <a:pt x="399" y="9"/>
                  </a:cubicBezTo>
                  <a:cubicBezTo>
                    <a:pt x="398" y="9"/>
                    <a:pt x="398" y="9"/>
                    <a:pt x="398" y="9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6" y="8"/>
                    <a:pt x="395" y="8"/>
                    <a:pt x="395" y="8"/>
                  </a:cubicBezTo>
                  <a:cubicBezTo>
                    <a:pt x="395" y="9"/>
                    <a:pt x="395" y="9"/>
                    <a:pt x="394" y="9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3" y="8"/>
                    <a:pt x="393" y="8"/>
                    <a:pt x="393" y="8"/>
                  </a:cubicBezTo>
                  <a:cubicBezTo>
                    <a:pt x="393" y="8"/>
                    <a:pt x="393" y="8"/>
                    <a:pt x="393" y="8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93" y="9"/>
                    <a:pt x="392" y="8"/>
                    <a:pt x="392" y="8"/>
                  </a:cubicBezTo>
                  <a:cubicBezTo>
                    <a:pt x="392" y="8"/>
                    <a:pt x="390" y="8"/>
                    <a:pt x="389" y="8"/>
                  </a:cubicBezTo>
                  <a:cubicBezTo>
                    <a:pt x="389" y="8"/>
                    <a:pt x="388" y="9"/>
                    <a:pt x="390" y="9"/>
                  </a:cubicBezTo>
                  <a:cubicBezTo>
                    <a:pt x="390" y="9"/>
                    <a:pt x="390" y="9"/>
                    <a:pt x="390" y="9"/>
                  </a:cubicBezTo>
                  <a:cubicBezTo>
                    <a:pt x="391" y="9"/>
                    <a:pt x="391" y="9"/>
                    <a:pt x="391" y="9"/>
                  </a:cubicBezTo>
                  <a:cubicBezTo>
                    <a:pt x="391" y="9"/>
                    <a:pt x="391" y="9"/>
                    <a:pt x="392" y="9"/>
                  </a:cubicBezTo>
                  <a:cubicBezTo>
                    <a:pt x="392" y="9"/>
                    <a:pt x="392" y="10"/>
                    <a:pt x="393" y="10"/>
                  </a:cubicBezTo>
                  <a:cubicBezTo>
                    <a:pt x="392" y="10"/>
                    <a:pt x="391" y="10"/>
                    <a:pt x="391" y="10"/>
                  </a:cubicBezTo>
                  <a:cubicBezTo>
                    <a:pt x="391" y="10"/>
                    <a:pt x="391" y="10"/>
                    <a:pt x="391" y="10"/>
                  </a:cubicBezTo>
                  <a:cubicBezTo>
                    <a:pt x="391" y="11"/>
                    <a:pt x="392" y="11"/>
                    <a:pt x="392" y="11"/>
                  </a:cubicBezTo>
                  <a:cubicBezTo>
                    <a:pt x="393" y="11"/>
                    <a:pt x="393" y="11"/>
                    <a:pt x="394" y="11"/>
                  </a:cubicBezTo>
                  <a:cubicBezTo>
                    <a:pt x="394" y="11"/>
                    <a:pt x="394" y="11"/>
                    <a:pt x="394" y="11"/>
                  </a:cubicBezTo>
                  <a:cubicBezTo>
                    <a:pt x="395" y="11"/>
                    <a:pt x="395" y="11"/>
                    <a:pt x="395" y="11"/>
                  </a:cubicBezTo>
                  <a:cubicBezTo>
                    <a:pt x="396" y="12"/>
                    <a:pt x="396" y="12"/>
                    <a:pt x="396" y="12"/>
                  </a:cubicBezTo>
                  <a:cubicBezTo>
                    <a:pt x="397" y="12"/>
                    <a:pt x="397" y="11"/>
                    <a:pt x="397" y="11"/>
                  </a:cubicBezTo>
                  <a:cubicBezTo>
                    <a:pt x="398" y="11"/>
                    <a:pt x="398" y="11"/>
                    <a:pt x="399" y="11"/>
                  </a:cubicBezTo>
                  <a:cubicBezTo>
                    <a:pt x="398" y="11"/>
                    <a:pt x="398" y="11"/>
                    <a:pt x="398" y="11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8" y="10"/>
                    <a:pt x="399" y="10"/>
                    <a:pt x="399" y="10"/>
                  </a:cubicBezTo>
                  <a:moveTo>
                    <a:pt x="390" y="11"/>
                  </a:moveTo>
                  <a:cubicBezTo>
                    <a:pt x="390" y="11"/>
                    <a:pt x="390" y="11"/>
                    <a:pt x="390" y="11"/>
                  </a:cubicBezTo>
                  <a:cubicBezTo>
                    <a:pt x="390" y="11"/>
                    <a:pt x="390" y="11"/>
                    <a:pt x="390" y="11"/>
                  </a:cubicBezTo>
                  <a:cubicBezTo>
                    <a:pt x="390" y="11"/>
                    <a:pt x="390" y="11"/>
                    <a:pt x="390" y="11"/>
                  </a:cubicBezTo>
                  <a:cubicBezTo>
                    <a:pt x="390" y="11"/>
                    <a:pt x="390" y="11"/>
                    <a:pt x="390" y="11"/>
                  </a:cubicBezTo>
                  <a:moveTo>
                    <a:pt x="401" y="18"/>
                  </a:moveTo>
                  <a:cubicBezTo>
                    <a:pt x="401" y="17"/>
                    <a:pt x="401" y="17"/>
                    <a:pt x="401" y="17"/>
                  </a:cubicBezTo>
                  <a:cubicBezTo>
                    <a:pt x="401" y="17"/>
                    <a:pt x="401" y="17"/>
                    <a:pt x="399" y="17"/>
                  </a:cubicBezTo>
                  <a:cubicBezTo>
                    <a:pt x="398" y="16"/>
                    <a:pt x="398" y="16"/>
                    <a:pt x="398" y="16"/>
                  </a:cubicBezTo>
                  <a:cubicBezTo>
                    <a:pt x="398" y="15"/>
                    <a:pt x="397" y="15"/>
                    <a:pt x="396" y="15"/>
                  </a:cubicBezTo>
                  <a:cubicBezTo>
                    <a:pt x="396" y="15"/>
                    <a:pt x="396" y="14"/>
                    <a:pt x="395" y="14"/>
                  </a:cubicBezTo>
                  <a:cubicBezTo>
                    <a:pt x="395" y="14"/>
                    <a:pt x="395" y="14"/>
                    <a:pt x="394" y="13"/>
                  </a:cubicBezTo>
                  <a:cubicBezTo>
                    <a:pt x="394" y="13"/>
                    <a:pt x="394" y="13"/>
                    <a:pt x="393" y="13"/>
                  </a:cubicBezTo>
                  <a:cubicBezTo>
                    <a:pt x="393" y="13"/>
                    <a:pt x="393" y="12"/>
                    <a:pt x="392" y="12"/>
                  </a:cubicBezTo>
                  <a:cubicBezTo>
                    <a:pt x="392" y="12"/>
                    <a:pt x="392" y="12"/>
                    <a:pt x="392" y="12"/>
                  </a:cubicBezTo>
                  <a:cubicBezTo>
                    <a:pt x="392" y="12"/>
                    <a:pt x="392" y="12"/>
                    <a:pt x="391" y="12"/>
                  </a:cubicBezTo>
                  <a:cubicBezTo>
                    <a:pt x="390" y="12"/>
                    <a:pt x="390" y="12"/>
                    <a:pt x="390" y="12"/>
                  </a:cubicBezTo>
                  <a:cubicBezTo>
                    <a:pt x="390" y="11"/>
                    <a:pt x="390" y="11"/>
                    <a:pt x="390" y="11"/>
                  </a:cubicBezTo>
                  <a:cubicBezTo>
                    <a:pt x="389" y="11"/>
                    <a:pt x="389" y="11"/>
                    <a:pt x="389" y="11"/>
                  </a:cubicBezTo>
                  <a:cubicBezTo>
                    <a:pt x="389" y="10"/>
                    <a:pt x="389" y="10"/>
                    <a:pt x="389" y="10"/>
                  </a:cubicBezTo>
                  <a:cubicBezTo>
                    <a:pt x="388" y="10"/>
                    <a:pt x="387" y="9"/>
                    <a:pt x="387" y="9"/>
                  </a:cubicBezTo>
                  <a:cubicBezTo>
                    <a:pt x="387" y="9"/>
                    <a:pt x="387" y="9"/>
                    <a:pt x="387" y="9"/>
                  </a:cubicBezTo>
                  <a:cubicBezTo>
                    <a:pt x="386" y="9"/>
                    <a:pt x="386" y="9"/>
                    <a:pt x="386" y="10"/>
                  </a:cubicBezTo>
                  <a:cubicBezTo>
                    <a:pt x="386" y="10"/>
                    <a:pt x="386" y="10"/>
                    <a:pt x="386" y="10"/>
                  </a:cubicBezTo>
                  <a:cubicBezTo>
                    <a:pt x="386" y="11"/>
                    <a:pt x="387" y="11"/>
                    <a:pt x="387" y="11"/>
                  </a:cubicBezTo>
                  <a:cubicBezTo>
                    <a:pt x="386" y="12"/>
                    <a:pt x="386" y="12"/>
                    <a:pt x="386" y="12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9"/>
                    <a:pt x="385" y="9"/>
                    <a:pt x="385" y="9"/>
                  </a:cubicBezTo>
                  <a:cubicBezTo>
                    <a:pt x="384" y="10"/>
                    <a:pt x="384" y="10"/>
                    <a:pt x="384" y="10"/>
                  </a:cubicBezTo>
                  <a:cubicBezTo>
                    <a:pt x="383" y="10"/>
                    <a:pt x="383" y="10"/>
                    <a:pt x="383" y="10"/>
                  </a:cubicBezTo>
                  <a:cubicBezTo>
                    <a:pt x="383" y="10"/>
                    <a:pt x="383" y="10"/>
                    <a:pt x="383" y="10"/>
                  </a:cubicBezTo>
                  <a:cubicBezTo>
                    <a:pt x="383" y="9"/>
                    <a:pt x="383" y="9"/>
                    <a:pt x="383" y="9"/>
                  </a:cubicBezTo>
                  <a:cubicBezTo>
                    <a:pt x="383" y="9"/>
                    <a:pt x="383" y="9"/>
                    <a:pt x="383" y="9"/>
                  </a:cubicBezTo>
                  <a:cubicBezTo>
                    <a:pt x="383" y="9"/>
                    <a:pt x="383" y="9"/>
                    <a:pt x="382" y="10"/>
                  </a:cubicBezTo>
                  <a:cubicBezTo>
                    <a:pt x="382" y="10"/>
                    <a:pt x="381" y="10"/>
                    <a:pt x="381" y="10"/>
                  </a:cubicBezTo>
                  <a:cubicBezTo>
                    <a:pt x="378" y="10"/>
                    <a:pt x="380" y="11"/>
                    <a:pt x="380" y="11"/>
                  </a:cubicBezTo>
                  <a:cubicBezTo>
                    <a:pt x="380" y="11"/>
                    <a:pt x="381" y="11"/>
                    <a:pt x="381" y="11"/>
                  </a:cubicBezTo>
                  <a:cubicBezTo>
                    <a:pt x="381" y="11"/>
                    <a:pt x="381" y="12"/>
                    <a:pt x="381" y="12"/>
                  </a:cubicBezTo>
                  <a:cubicBezTo>
                    <a:pt x="380" y="13"/>
                    <a:pt x="381" y="13"/>
                    <a:pt x="381" y="14"/>
                  </a:cubicBezTo>
                  <a:cubicBezTo>
                    <a:pt x="380" y="14"/>
                    <a:pt x="380" y="12"/>
                    <a:pt x="379" y="12"/>
                  </a:cubicBezTo>
                  <a:cubicBezTo>
                    <a:pt x="379" y="13"/>
                    <a:pt x="379" y="13"/>
                    <a:pt x="379" y="14"/>
                  </a:cubicBezTo>
                  <a:cubicBezTo>
                    <a:pt x="380" y="15"/>
                    <a:pt x="381" y="15"/>
                    <a:pt x="381" y="15"/>
                  </a:cubicBezTo>
                  <a:cubicBezTo>
                    <a:pt x="381" y="14"/>
                    <a:pt x="381" y="14"/>
                    <a:pt x="381" y="14"/>
                  </a:cubicBezTo>
                  <a:cubicBezTo>
                    <a:pt x="381" y="14"/>
                    <a:pt x="381" y="14"/>
                    <a:pt x="381" y="14"/>
                  </a:cubicBezTo>
                  <a:cubicBezTo>
                    <a:pt x="382" y="15"/>
                    <a:pt x="382" y="15"/>
                    <a:pt x="382" y="15"/>
                  </a:cubicBezTo>
                  <a:cubicBezTo>
                    <a:pt x="382" y="15"/>
                    <a:pt x="382" y="15"/>
                    <a:pt x="383" y="15"/>
                  </a:cubicBezTo>
                  <a:cubicBezTo>
                    <a:pt x="383" y="15"/>
                    <a:pt x="383" y="15"/>
                    <a:pt x="383" y="15"/>
                  </a:cubicBezTo>
                  <a:cubicBezTo>
                    <a:pt x="384" y="15"/>
                    <a:pt x="384" y="14"/>
                    <a:pt x="384" y="14"/>
                  </a:cubicBezTo>
                  <a:cubicBezTo>
                    <a:pt x="384" y="14"/>
                    <a:pt x="384" y="14"/>
                    <a:pt x="385" y="14"/>
                  </a:cubicBezTo>
                  <a:cubicBezTo>
                    <a:pt x="385" y="14"/>
                    <a:pt x="385" y="14"/>
                    <a:pt x="385" y="14"/>
                  </a:cubicBezTo>
                  <a:cubicBezTo>
                    <a:pt x="385" y="13"/>
                    <a:pt x="385" y="13"/>
                    <a:pt x="385" y="13"/>
                  </a:cubicBezTo>
                  <a:cubicBezTo>
                    <a:pt x="385" y="13"/>
                    <a:pt x="385" y="13"/>
                    <a:pt x="385" y="13"/>
                  </a:cubicBezTo>
                  <a:cubicBezTo>
                    <a:pt x="385" y="13"/>
                    <a:pt x="385" y="13"/>
                    <a:pt x="385" y="14"/>
                  </a:cubicBezTo>
                  <a:cubicBezTo>
                    <a:pt x="386" y="14"/>
                    <a:pt x="386" y="14"/>
                    <a:pt x="387" y="14"/>
                  </a:cubicBezTo>
                  <a:cubicBezTo>
                    <a:pt x="387" y="14"/>
                    <a:pt x="387" y="14"/>
                    <a:pt x="387" y="14"/>
                  </a:cubicBezTo>
                  <a:cubicBezTo>
                    <a:pt x="388" y="14"/>
                    <a:pt x="388" y="14"/>
                    <a:pt x="388" y="14"/>
                  </a:cubicBezTo>
                  <a:cubicBezTo>
                    <a:pt x="388" y="15"/>
                    <a:pt x="388" y="15"/>
                    <a:pt x="388" y="15"/>
                  </a:cubicBezTo>
                  <a:cubicBezTo>
                    <a:pt x="388" y="15"/>
                    <a:pt x="388" y="15"/>
                    <a:pt x="388" y="15"/>
                  </a:cubicBezTo>
                  <a:cubicBezTo>
                    <a:pt x="388" y="15"/>
                    <a:pt x="388" y="15"/>
                    <a:pt x="387" y="15"/>
                  </a:cubicBezTo>
                  <a:cubicBezTo>
                    <a:pt x="387" y="15"/>
                    <a:pt x="387" y="15"/>
                    <a:pt x="387" y="15"/>
                  </a:cubicBezTo>
                  <a:cubicBezTo>
                    <a:pt x="387" y="15"/>
                    <a:pt x="383" y="15"/>
                    <a:pt x="383" y="16"/>
                  </a:cubicBezTo>
                  <a:cubicBezTo>
                    <a:pt x="383" y="17"/>
                    <a:pt x="383" y="17"/>
                    <a:pt x="383" y="17"/>
                  </a:cubicBezTo>
                  <a:cubicBezTo>
                    <a:pt x="384" y="17"/>
                    <a:pt x="384" y="17"/>
                    <a:pt x="384" y="17"/>
                  </a:cubicBezTo>
                  <a:cubicBezTo>
                    <a:pt x="384" y="17"/>
                    <a:pt x="384" y="17"/>
                    <a:pt x="384" y="17"/>
                  </a:cubicBezTo>
                  <a:cubicBezTo>
                    <a:pt x="385" y="17"/>
                    <a:pt x="385" y="17"/>
                    <a:pt x="386" y="17"/>
                  </a:cubicBezTo>
                  <a:cubicBezTo>
                    <a:pt x="386" y="17"/>
                    <a:pt x="387" y="16"/>
                    <a:pt x="387" y="16"/>
                  </a:cubicBezTo>
                  <a:cubicBezTo>
                    <a:pt x="387" y="16"/>
                    <a:pt x="387" y="16"/>
                    <a:pt x="387" y="16"/>
                  </a:cubicBezTo>
                  <a:cubicBezTo>
                    <a:pt x="387" y="16"/>
                    <a:pt x="387" y="16"/>
                    <a:pt x="388" y="16"/>
                  </a:cubicBezTo>
                  <a:cubicBezTo>
                    <a:pt x="387" y="17"/>
                    <a:pt x="387" y="17"/>
                    <a:pt x="387" y="17"/>
                  </a:cubicBezTo>
                  <a:cubicBezTo>
                    <a:pt x="386" y="18"/>
                    <a:pt x="386" y="18"/>
                    <a:pt x="386" y="18"/>
                  </a:cubicBezTo>
                  <a:cubicBezTo>
                    <a:pt x="386" y="18"/>
                    <a:pt x="386" y="18"/>
                    <a:pt x="386" y="18"/>
                  </a:cubicBezTo>
                  <a:cubicBezTo>
                    <a:pt x="383" y="17"/>
                    <a:pt x="383" y="18"/>
                    <a:pt x="384" y="19"/>
                  </a:cubicBezTo>
                  <a:cubicBezTo>
                    <a:pt x="384" y="19"/>
                    <a:pt x="384" y="19"/>
                    <a:pt x="385" y="19"/>
                  </a:cubicBezTo>
                  <a:cubicBezTo>
                    <a:pt x="386" y="19"/>
                    <a:pt x="386" y="19"/>
                    <a:pt x="388" y="22"/>
                  </a:cubicBezTo>
                  <a:cubicBezTo>
                    <a:pt x="388" y="22"/>
                    <a:pt x="388" y="22"/>
                    <a:pt x="388" y="22"/>
                  </a:cubicBezTo>
                  <a:cubicBezTo>
                    <a:pt x="388" y="21"/>
                    <a:pt x="388" y="21"/>
                    <a:pt x="388" y="21"/>
                  </a:cubicBezTo>
                  <a:cubicBezTo>
                    <a:pt x="388" y="21"/>
                    <a:pt x="389" y="21"/>
                    <a:pt x="389" y="20"/>
                  </a:cubicBezTo>
                  <a:cubicBezTo>
                    <a:pt x="389" y="19"/>
                    <a:pt x="389" y="19"/>
                    <a:pt x="389" y="18"/>
                  </a:cubicBezTo>
                  <a:cubicBezTo>
                    <a:pt x="390" y="18"/>
                    <a:pt x="390" y="18"/>
                    <a:pt x="390" y="18"/>
                  </a:cubicBezTo>
                  <a:cubicBezTo>
                    <a:pt x="390" y="17"/>
                    <a:pt x="390" y="17"/>
                    <a:pt x="390" y="16"/>
                  </a:cubicBezTo>
                  <a:cubicBezTo>
                    <a:pt x="391" y="16"/>
                    <a:pt x="391" y="16"/>
                    <a:pt x="391" y="16"/>
                  </a:cubicBezTo>
                  <a:cubicBezTo>
                    <a:pt x="391" y="15"/>
                    <a:pt x="391" y="14"/>
                    <a:pt x="391" y="14"/>
                  </a:cubicBezTo>
                  <a:cubicBezTo>
                    <a:pt x="391" y="14"/>
                    <a:pt x="392" y="14"/>
                    <a:pt x="393" y="14"/>
                  </a:cubicBezTo>
                  <a:cubicBezTo>
                    <a:pt x="393" y="14"/>
                    <a:pt x="393" y="14"/>
                    <a:pt x="393" y="14"/>
                  </a:cubicBezTo>
                  <a:cubicBezTo>
                    <a:pt x="393" y="14"/>
                    <a:pt x="393" y="15"/>
                    <a:pt x="393" y="15"/>
                  </a:cubicBezTo>
                  <a:cubicBezTo>
                    <a:pt x="395" y="15"/>
                    <a:pt x="395" y="17"/>
                    <a:pt x="395" y="17"/>
                  </a:cubicBezTo>
                  <a:cubicBezTo>
                    <a:pt x="394" y="17"/>
                    <a:pt x="394" y="18"/>
                    <a:pt x="395" y="18"/>
                  </a:cubicBezTo>
                  <a:cubicBezTo>
                    <a:pt x="395" y="18"/>
                    <a:pt x="395" y="18"/>
                    <a:pt x="395" y="18"/>
                  </a:cubicBezTo>
                  <a:cubicBezTo>
                    <a:pt x="396" y="18"/>
                    <a:pt x="396" y="17"/>
                    <a:pt x="397" y="17"/>
                  </a:cubicBezTo>
                  <a:cubicBezTo>
                    <a:pt x="397" y="18"/>
                    <a:pt x="397" y="18"/>
                    <a:pt x="398" y="19"/>
                  </a:cubicBezTo>
                  <a:cubicBezTo>
                    <a:pt x="398" y="19"/>
                    <a:pt x="398" y="19"/>
                    <a:pt x="399" y="19"/>
                  </a:cubicBezTo>
                  <a:cubicBezTo>
                    <a:pt x="399" y="19"/>
                    <a:pt x="399" y="19"/>
                    <a:pt x="399" y="19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400" y="18"/>
                    <a:pt x="400" y="18"/>
                    <a:pt x="401" y="18"/>
                  </a:cubicBezTo>
                  <a:cubicBezTo>
                    <a:pt x="401" y="18"/>
                    <a:pt x="401" y="18"/>
                    <a:pt x="401" y="18"/>
                  </a:cubicBezTo>
                  <a:moveTo>
                    <a:pt x="609" y="325"/>
                  </a:moveTo>
                  <a:cubicBezTo>
                    <a:pt x="608" y="313"/>
                    <a:pt x="607" y="300"/>
                    <a:pt x="605" y="288"/>
                  </a:cubicBezTo>
                  <a:cubicBezTo>
                    <a:pt x="590" y="288"/>
                    <a:pt x="575" y="288"/>
                    <a:pt x="558" y="288"/>
                  </a:cubicBezTo>
                  <a:cubicBezTo>
                    <a:pt x="537" y="287"/>
                    <a:pt x="514" y="287"/>
                    <a:pt x="492" y="287"/>
                  </a:cubicBezTo>
                  <a:cubicBezTo>
                    <a:pt x="492" y="287"/>
                    <a:pt x="490" y="292"/>
                    <a:pt x="489" y="294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8" y="295"/>
                    <a:pt x="488" y="295"/>
                    <a:pt x="488" y="295"/>
                  </a:cubicBezTo>
                  <a:cubicBezTo>
                    <a:pt x="487" y="295"/>
                    <a:pt x="487" y="295"/>
                    <a:pt x="487" y="295"/>
                  </a:cubicBezTo>
                  <a:cubicBezTo>
                    <a:pt x="486" y="295"/>
                    <a:pt x="486" y="295"/>
                    <a:pt x="484" y="295"/>
                  </a:cubicBezTo>
                  <a:cubicBezTo>
                    <a:pt x="484" y="295"/>
                    <a:pt x="484" y="295"/>
                    <a:pt x="484" y="295"/>
                  </a:cubicBezTo>
                  <a:cubicBezTo>
                    <a:pt x="483" y="295"/>
                    <a:pt x="483" y="295"/>
                    <a:pt x="483" y="295"/>
                  </a:cubicBezTo>
                  <a:cubicBezTo>
                    <a:pt x="482" y="296"/>
                    <a:pt x="482" y="296"/>
                    <a:pt x="482" y="296"/>
                  </a:cubicBezTo>
                  <a:cubicBezTo>
                    <a:pt x="482" y="296"/>
                    <a:pt x="482" y="296"/>
                    <a:pt x="482" y="296"/>
                  </a:cubicBezTo>
                  <a:cubicBezTo>
                    <a:pt x="481" y="296"/>
                    <a:pt x="481" y="296"/>
                    <a:pt x="480" y="296"/>
                  </a:cubicBezTo>
                  <a:cubicBezTo>
                    <a:pt x="480" y="295"/>
                    <a:pt x="479" y="295"/>
                    <a:pt x="479" y="295"/>
                  </a:cubicBezTo>
                  <a:cubicBezTo>
                    <a:pt x="479" y="295"/>
                    <a:pt x="478" y="294"/>
                    <a:pt x="478" y="294"/>
                  </a:cubicBezTo>
                  <a:cubicBezTo>
                    <a:pt x="478" y="294"/>
                    <a:pt x="475" y="294"/>
                    <a:pt x="473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2" y="294"/>
                    <a:pt x="472" y="294"/>
                    <a:pt x="472" y="294"/>
                  </a:cubicBezTo>
                  <a:cubicBezTo>
                    <a:pt x="471" y="294"/>
                    <a:pt x="471" y="294"/>
                    <a:pt x="471" y="294"/>
                  </a:cubicBezTo>
                  <a:cubicBezTo>
                    <a:pt x="473" y="295"/>
                    <a:pt x="474" y="295"/>
                    <a:pt x="477" y="296"/>
                  </a:cubicBezTo>
                  <a:cubicBezTo>
                    <a:pt x="478" y="296"/>
                    <a:pt x="478" y="297"/>
                    <a:pt x="478" y="297"/>
                  </a:cubicBezTo>
                  <a:cubicBezTo>
                    <a:pt x="478" y="298"/>
                    <a:pt x="478" y="298"/>
                    <a:pt x="478" y="298"/>
                  </a:cubicBezTo>
                  <a:cubicBezTo>
                    <a:pt x="478" y="299"/>
                    <a:pt x="478" y="299"/>
                    <a:pt x="479" y="300"/>
                  </a:cubicBezTo>
                  <a:cubicBezTo>
                    <a:pt x="479" y="300"/>
                    <a:pt x="479" y="301"/>
                    <a:pt x="479" y="301"/>
                  </a:cubicBezTo>
                  <a:cubicBezTo>
                    <a:pt x="479" y="302"/>
                    <a:pt x="479" y="302"/>
                    <a:pt x="479" y="302"/>
                  </a:cubicBezTo>
                  <a:cubicBezTo>
                    <a:pt x="479" y="303"/>
                    <a:pt x="479" y="303"/>
                    <a:pt x="479" y="303"/>
                  </a:cubicBezTo>
                  <a:cubicBezTo>
                    <a:pt x="479" y="306"/>
                    <a:pt x="482" y="308"/>
                    <a:pt x="483" y="311"/>
                  </a:cubicBezTo>
                  <a:cubicBezTo>
                    <a:pt x="485" y="314"/>
                    <a:pt x="486" y="314"/>
                    <a:pt x="487" y="315"/>
                  </a:cubicBezTo>
                  <a:cubicBezTo>
                    <a:pt x="488" y="315"/>
                    <a:pt x="488" y="315"/>
                    <a:pt x="489" y="315"/>
                  </a:cubicBezTo>
                  <a:cubicBezTo>
                    <a:pt x="491" y="316"/>
                    <a:pt x="491" y="313"/>
                    <a:pt x="492" y="312"/>
                  </a:cubicBezTo>
                  <a:cubicBezTo>
                    <a:pt x="492" y="313"/>
                    <a:pt x="493" y="313"/>
                    <a:pt x="493" y="313"/>
                  </a:cubicBezTo>
                  <a:cubicBezTo>
                    <a:pt x="495" y="316"/>
                    <a:pt x="498" y="318"/>
                    <a:pt x="499" y="321"/>
                  </a:cubicBezTo>
                  <a:cubicBezTo>
                    <a:pt x="505" y="332"/>
                    <a:pt x="505" y="332"/>
                    <a:pt x="505" y="332"/>
                  </a:cubicBezTo>
                  <a:cubicBezTo>
                    <a:pt x="505" y="333"/>
                    <a:pt x="505" y="333"/>
                    <a:pt x="505" y="333"/>
                  </a:cubicBezTo>
                  <a:cubicBezTo>
                    <a:pt x="504" y="335"/>
                    <a:pt x="504" y="337"/>
                    <a:pt x="505" y="339"/>
                  </a:cubicBezTo>
                  <a:cubicBezTo>
                    <a:pt x="506" y="341"/>
                    <a:pt x="509" y="340"/>
                    <a:pt x="510" y="341"/>
                  </a:cubicBezTo>
                  <a:cubicBezTo>
                    <a:pt x="511" y="342"/>
                    <a:pt x="516" y="352"/>
                    <a:pt x="516" y="352"/>
                  </a:cubicBezTo>
                  <a:cubicBezTo>
                    <a:pt x="518" y="356"/>
                    <a:pt x="514" y="362"/>
                    <a:pt x="519" y="364"/>
                  </a:cubicBezTo>
                  <a:cubicBezTo>
                    <a:pt x="519" y="364"/>
                    <a:pt x="525" y="368"/>
                    <a:pt x="527" y="373"/>
                  </a:cubicBezTo>
                  <a:cubicBezTo>
                    <a:pt x="527" y="376"/>
                    <a:pt x="528" y="376"/>
                    <a:pt x="529" y="377"/>
                  </a:cubicBezTo>
                  <a:cubicBezTo>
                    <a:pt x="531" y="379"/>
                    <a:pt x="531" y="379"/>
                    <a:pt x="538" y="397"/>
                  </a:cubicBezTo>
                  <a:cubicBezTo>
                    <a:pt x="538" y="401"/>
                    <a:pt x="538" y="404"/>
                    <a:pt x="538" y="408"/>
                  </a:cubicBezTo>
                  <a:cubicBezTo>
                    <a:pt x="539" y="414"/>
                    <a:pt x="547" y="415"/>
                    <a:pt x="549" y="412"/>
                  </a:cubicBezTo>
                  <a:cubicBezTo>
                    <a:pt x="553" y="408"/>
                    <a:pt x="553" y="408"/>
                    <a:pt x="555" y="407"/>
                  </a:cubicBezTo>
                  <a:cubicBezTo>
                    <a:pt x="557" y="407"/>
                    <a:pt x="559" y="407"/>
                    <a:pt x="561" y="407"/>
                  </a:cubicBezTo>
                  <a:cubicBezTo>
                    <a:pt x="561" y="407"/>
                    <a:pt x="561" y="407"/>
                    <a:pt x="561" y="407"/>
                  </a:cubicBezTo>
                  <a:cubicBezTo>
                    <a:pt x="562" y="408"/>
                    <a:pt x="562" y="408"/>
                    <a:pt x="563" y="408"/>
                  </a:cubicBezTo>
                  <a:cubicBezTo>
                    <a:pt x="563" y="408"/>
                    <a:pt x="563" y="408"/>
                    <a:pt x="563" y="408"/>
                  </a:cubicBezTo>
                  <a:cubicBezTo>
                    <a:pt x="564" y="408"/>
                    <a:pt x="564" y="407"/>
                    <a:pt x="565" y="406"/>
                  </a:cubicBezTo>
                  <a:cubicBezTo>
                    <a:pt x="569" y="400"/>
                    <a:pt x="577" y="402"/>
                    <a:pt x="582" y="397"/>
                  </a:cubicBezTo>
                  <a:cubicBezTo>
                    <a:pt x="583" y="396"/>
                    <a:pt x="583" y="396"/>
                    <a:pt x="586" y="396"/>
                  </a:cubicBezTo>
                  <a:cubicBezTo>
                    <a:pt x="587" y="395"/>
                    <a:pt x="587" y="395"/>
                    <a:pt x="587" y="395"/>
                  </a:cubicBezTo>
                  <a:cubicBezTo>
                    <a:pt x="587" y="392"/>
                    <a:pt x="587" y="392"/>
                    <a:pt x="588" y="391"/>
                  </a:cubicBezTo>
                  <a:cubicBezTo>
                    <a:pt x="589" y="391"/>
                    <a:pt x="589" y="391"/>
                    <a:pt x="591" y="390"/>
                  </a:cubicBezTo>
                  <a:cubicBezTo>
                    <a:pt x="593" y="389"/>
                    <a:pt x="593" y="389"/>
                    <a:pt x="601" y="389"/>
                  </a:cubicBezTo>
                  <a:cubicBezTo>
                    <a:pt x="601" y="389"/>
                    <a:pt x="601" y="385"/>
                    <a:pt x="603" y="382"/>
                  </a:cubicBezTo>
                  <a:cubicBezTo>
                    <a:pt x="605" y="382"/>
                    <a:pt x="606" y="382"/>
                    <a:pt x="608" y="382"/>
                  </a:cubicBezTo>
                  <a:cubicBezTo>
                    <a:pt x="609" y="379"/>
                    <a:pt x="610" y="376"/>
                    <a:pt x="610" y="376"/>
                  </a:cubicBezTo>
                  <a:cubicBezTo>
                    <a:pt x="611" y="365"/>
                    <a:pt x="610" y="354"/>
                    <a:pt x="610" y="342"/>
                  </a:cubicBezTo>
                  <a:cubicBezTo>
                    <a:pt x="609" y="343"/>
                    <a:pt x="609" y="343"/>
                    <a:pt x="609" y="343"/>
                  </a:cubicBezTo>
                  <a:cubicBezTo>
                    <a:pt x="608" y="342"/>
                    <a:pt x="609" y="340"/>
                    <a:pt x="608" y="339"/>
                  </a:cubicBezTo>
                  <a:cubicBezTo>
                    <a:pt x="607" y="339"/>
                    <a:pt x="607" y="339"/>
                    <a:pt x="607" y="338"/>
                  </a:cubicBezTo>
                  <a:cubicBezTo>
                    <a:pt x="607" y="335"/>
                    <a:pt x="606" y="333"/>
                    <a:pt x="606" y="331"/>
                  </a:cubicBezTo>
                  <a:cubicBezTo>
                    <a:pt x="606" y="330"/>
                    <a:pt x="606" y="330"/>
                    <a:pt x="605" y="329"/>
                  </a:cubicBezTo>
                  <a:cubicBezTo>
                    <a:pt x="602" y="331"/>
                    <a:pt x="602" y="331"/>
                    <a:pt x="601" y="340"/>
                  </a:cubicBezTo>
                  <a:cubicBezTo>
                    <a:pt x="600" y="340"/>
                    <a:pt x="599" y="340"/>
                    <a:pt x="597" y="340"/>
                  </a:cubicBezTo>
                  <a:cubicBezTo>
                    <a:pt x="596" y="340"/>
                    <a:pt x="596" y="340"/>
                    <a:pt x="596" y="340"/>
                  </a:cubicBezTo>
                  <a:cubicBezTo>
                    <a:pt x="595" y="340"/>
                    <a:pt x="594" y="339"/>
                    <a:pt x="593" y="339"/>
                  </a:cubicBezTo>
                  <a:cubicBezTo>
                    <a:pt x="592" y="339"/>
                    <a:pt x="592" y="339"/>
                    <a:pt x="592" y="339"/>
                  </a:cubicBezTo>
                  <a:cubicBezTo>
                    <a:pt x="589" y="341"/>
                    <a:pt x="589" y="341"/>
                    <a:pt x="588" y="343"/>
                  </a:cubicBezTo>
                  <a:cubicBezTo>
                    <a:pt x="588" y="343"/>
                    <a:pt x="584" y="342"/>
                    <a:pt x="584" y="337"/>
                  </a:cubicBezTo>
                  <a:cubicBezTo>
                    <a:pt x="584" y="337"/>
                    <a:pt x="584" y="336"/>
                    <a:pt x="585" y="336"/>
                  </a:cubicBezTo>
                  <a:cubicBezTo>
                    <a:pt x="586" y="335"/>
                    <a:pt x="586" y="335"/>
                    <a:pt x="587" y="335"/>
                  </a:cubicBezTo>
                  <a:cubicBezTo>
                    <a:pt x="587" y="335"/>
                    <a:pt x="588" y="335"/>
                    <a:pt x="588" y="335"/>
                  </a:cubicBezTo>
                  <a:cubicBezTo>
                    <a:pt x="594" y="338"/>
                    <a:pt x="594" y="334"/>
                    <a:pt x="594" y="334"/>
                  </a:cubicBezTo>
                  <a:cubicBezTo>
                    <a:pt x="593" y="334"/>
                    <a:pt x="593" y="334"/>
                    <a:pt x="593" y="334"/>
                  </a:cubicBezTo>
                  <a:cubicBezTo>
                    <a:pt x="592" y="333"/>
                    <a:pt x="592" y="333"/>
                    <a:pt x="591" y="333"/>
                  </a:cubicBezTo>
                  <a:cubicBezTo>
                    <a:pt x="591" y="333"/>
                    <a:pt x="590" y="333"/>
                    <a:pt x="590" y="334"/>
                  </a:cubicBezTo>
                  <a:cubicBezTo>
                    <a:pt x="589" y="334"/>
                    <a:pt x="589" y="334"/>
                    <a:pt x="588" y="334"/>
                  </a:cubicBezTo>
                  <a:cubicBezTo>
                    <a:pt x="585" y="333"/>
                    <a:pt x="582" y="333"/>
                    <a:pt x="580" y="332"/>
                  </a:cubicBezTo>
                  <a:cubicBezTo>
                    <a:pt x="579" y="332"/>
                    <a:pt x="578" y="332"/>
                    <a:pt x="578" y="332"/>
                  </a:cubicBezTo>
                  <a:cubicBezTo>
                    <a:pt x="578" y="330"/>
                    <a:pt x="578" y="327"/>
                    <a:pt x="577" y="325"/>
                  </a:cubicBezTo>
                  <a:cubicBezTo>
                    <a:pt x="576" y="324"/>
                    <a:pt x="576" y="324"/>
                    <a:pt x="570" y="321"/>
                  </a:cubicBezTo>
                  <a:cubicBezTo>
                    <a:pt x="568" y="316"/>
                    <a:pt x="565" y="311"/>
                    <a:pt x="565" y="305"/>
                  </a:cubicBezTo>
                  <a:cubicBezTo>
                    <a:pt x="566" y="301"/>
                    <a:pt x="571" y="303"/>
                    <a:pt x="572" y="303"/>
                  </a:cubicBezTo>
                  <a:cubicBezTo>
                    <a:pt x="572" y="304"/>
                    <a:pt x="572" y="304"/>
                    <a:pt x="576" y="308"/>
                  </a:cubicBezTo>
                  <a:cubicBezTo>
                    <a:pt x="578" y="310"/>
                    <a:pt x="578" y="310"/>
                    <a:pt x="580" y="314"/>
                  </a:cubicBezTo>
                  <a:cubicBezTo>
                    <a:pt x="581" y="317"/>
                    <a:pt x="584" y="317"/>
                    <a:pt x="586" y="319"/>
                  </a:cubicBezTo>
                  <a:cubicBezTo>
                    <a:pt x="589" y="323"/>
                    <a:pt x="590" y="323"/>
                    <a:pt x="598" y="324"/>
                  </a:cubicBezTo>
                  <a:cubicBezTo>
                    <a:pt x="599" y="324"/>
                    <a:pt x="599" y="324"/>
                    <a:pt x="599" y="324"/>
                  </a:cubicBezTo>
                  <a:cubicBezTo>
                    <a:pt x="599" y="324"/>
                    <a:pt x="600" y="324"/>
                    <a:pt x="600" y="324"/>
                  </a:cubicBezTo>
                  <a:cubicBezTo>
                    <a:pt x="601" y="324"/>
                    <a:pt x="602" y="324"/>
                    <a:pt x="604" y="323"/>
                  </a:cubicBezTo>
                  <a:cubicBezTo>
                    <a:pt x="604" y="323"/>
                    <a:pt x="605" y="323"/>
                    <a:pt x="605" y="323"/>
                  </a:cubicBezTo>
                  <a:cubicBezTo>
                    <a:pt x="607" y="323"/>
                    <a:pt x="607" y="323"/>
                    <a:pt x="609" y="325"/>
                  </a:cubicBezTo>
                  <a:cubicBezTo>
                    <a:pt x="609" y="325"/>
                    <a:pt x="609" y="325"/>
                    <a:pt x="609" y="325"/>
                  </a:cubicBezTo>
                  <a:moveTo>
                    <a:pt x="680" y="160"/>
                  </a:moveTo>
                  <a:cubicBezTo>
                    <a:pt x="671" y="147"/>
                    <a:pt x="657" y="130"/>
                    <a:pt x="646" y="118"/>
                  </a:cubicBezTo>
                  <a:cubicBezTo>
                    <a:pt x="649" y="120"/>
                    <a:pt x="614" y="121"/>
                    <a:pt x="550" y="121"/>
                  </a:cubicBezTo>
                  <a:cubicBezTo>
                    <a:pt x="577" y="168"/>
                    <a:pt x="596" y="225"/>
                    <a:pt x="605" y="288"/>
                  </a:cubicBezTo>
                  <a:cubicBezTo>
                    <a:pt x="690" y="289"/>
                    <a:pt x="736" y="287"/>
                    <a:pt x="736" y="284"/>
                  </a:cubicBezTo>
                  <a:cubicBezTo>
                    <a:pt x="730" y="264"/>
                    <a:pt x="730" y="264"/>
                    <a:pt x="730" y="264"/>
                  </a:cubicBezTo>
                  <a:cubicBezTo>
                    <a:pt x="718" y="228"/>
                    <a:pt x="718" y="227"/>
                    <a:pt x="709" y="210"/>
                  </a:cubicBezTo>
                  <a:cubicBezTo>
                    <a:pt x="693" y="178"/>
                    <a:pt x="690" y="173"/>
                    <a:pt x="680" y="160"/>
                  </a:cubicBezTo>
                  <a:moveTo>
                    <a:pt x="415" y="119"/>
                  </a:moveTo>
                  <a:cubicBezTo>
                    <a:pt x="416" y="119"/>
                    <a:pt x="418" y="119"/>
                    <a:pt x="420" y="119"/>
                  </a:cubicBezTo>
                  <a:cubicBezTo>
                    <a:pt x="419" y="119"/>
                    <a:pt x="419" y="119"/>
                    <a:pt x="419" y="119"/>
                  </a:cubicBezTo>
                  <a:cubicBezTo>
                    <a:pt x="418" y="119"/>
                    <a:pt x="418" y="119"/>
                    <a:pt x="418" y="119"/>
                  </a:cubicBezTo>
                  <a:cubicBezTo>
                    <a:pt x="418" y="119"/>
                    <a:pt x="418" y="119"/>
                    <a:pt x="418" y="119"/>
                  </a:cubicBezTo>
                  <a:cubicBezTo>
                    <a:pt x="418" y="119"/>
                    <a:pt x="418" y="119"/>
                    <a:pt x="417" y="118"/>
                  </a:cubicBezTo>
                  <a:cubicBezTo>
                    <a:pt x="417" y="117"/>
                    <a:pt x="417" y="117"/>
                    <a:pt x="417" y="117"/>
                  </a:cubicBezTo>
                  <a:cubicBezTo>
                    <a:pt x="417" y="117"/>
                    <a:pt x="417" y="117"/>
                    <a:pt x="417" y="117"/>
                  </a:cubicBezTo>
                  <a:cubicBezTo>
                    <a:pt x="416" y="117"/>
                    <a:pt x="416" y="117"/>
                    <a:pt x="415" y="117"/>
                  </a:cubicBezTo>
                  <a:cubicBezTo>
                    <a:pt x="415" y="117"/>
                    <a:pt x="415" y="117"/>
                    <a:pt x="415" y="117"/>
                  </a:cubicBezTo>
                  <a:cubicBezTo>
                    <a:pt x="414" y="118"/>
                    <a:pt x="414" y="118"/>
                    <a:pt x="414" y="118"/>
                  </a:cubicBezTo>
                  <a:cubicBezTo>
                    <a:pt x="414" y="118"/>
                    <a:pt x="414" y="118"/>
                    <a:pt x="414" y="118"/>
                  </a:cubicBezTo>
                  <a:cubicBezTo>
                    <a:pt x="415" y="119"/>
                    <a:pt x="415" y="119"/>
                    <a:pt x="415" y="119"/>
                  </a:cubicBezTo>
                  <a:moveTo>
                    <a:pt x="416" y="52"/>
                  </a:moveTo>
                  <a:cubicBezTo>
                    <a:pt x="416" y="51"/>
                    <a:pt x="416" y="50"/>
                    <a:pt x="415" y="50"/>
                  </a:cubicBezTo>
                  <a:cubicBezTo>
                    <a:pt x="415" y="50"/>
                    <a:pt x="415" y="50"/>
                    <a:pt x="415" y="50"/>
                  </a:cubicBezTo>
                  <a:cubicBezTo>
                    <a:pt x="415" y="50"/>
                    <a:pt x="415" y="50"/>
                    <a:pt x="415" y="50"/>
                  </a:cubicBezTo>
                  <a:cubicBezTo>
                    <a:pt x="414" y="50"/>
                    <a:pt x="414" y="50"/>
                    <a:pt x="413" y="50"/>
                  </a:cubicBezTo>
                  <a:cubicBezTo>
                    <a:pt x="414" y="50"/>
                    <a:pt x="414" y="50"/>
                    <a:pt x="414" y="50"/>
                  </a:cubicBezTo>
                  <a:cubicBezTo>
                    <a:pt x="414" y="51"/>
                    <a:pt x="414" y="51"/>
                    <a:pt x="414" y="51"/>
                  </a:cubicBezTo>
                  <a:cubicBezTo>
                    <a:pt x="414" y="51"/>
                    <a:pt x="414" y="52"/>
                    <a:pt x="414" y="52"/>
                  </a:cubicBezTo>
                  <a:cubicBezTo>
                    <a:pt x="415" y="52"/>
                    <a:pt x="415" y="52"/>
                    <a:pt x="416" y="52"/>
                  </a:cubicBezTo>
                  <a:moveTo>
                    <a:pt x="550" y="121"/>
                  </a:moveTo>
                  <a:cubicBezTo>
                    <a:pt x="537" y="99"/>
                    <a:pt x="522" y="79"/>
                    <a:pt x="507" y="62"/>
                  </a:cubicBezTo>
                  <a:cubicBezTo>
                    <a:pt x="507" y="63"/>
                    <a:pt x="507" y="63"/>
                    <a:pt x="507" y="63"/>
                  </a:cubicBezTo>
                  <a:cubicBezTo>
                    <a:pt x="506" y="64"/>
                    <a:pt x="506" y="64"/>
                    <a:pt x="506" y="64"/>
                  </a:cubicBezTo>
                  <a:cubicBezTo>
                    <a:pt x="505" y="63"/>
                    <a:pt x="504" y="63"/>
                    <a:pt x="504" y="63"/>
                  </a:cubicBezTo>
                  <a:cubicBezTo>
                    <a:pt x="504" y="63"/>
                    <a:pt x="504" y="63"/>
                    <a:pt x="503" y="63"/>
                  </a:cubicBezTo>
                  <a:cubicBezTo>
                    <a:pt x="503" y="64"/>
                    <a:pt x="504" y="65"/>
                    <a:pt x="504" y="65"/>
                  </a:cubicBezTo>
                  <a:cubicBezTo>
                    <a:pt x="504" y="65"/>
                    <a:pt x="503" y="65"/>
                    <a:pt x="503" y="65"/>
                  </a:cubicBezTo>
                  <a:cubicBezTo>
                    <a:pt x="501" y="64"/>
                    <a:pt x="501" y="64"/>
                    <a:pt x="498" y="61"/>
                  </a:cubicBezTo>
                  <a:cubicBezTo>
                    <a:pt x="497" y="62"/>
                    <a:pt x="497" y="62"/>
                    <a:pt x="497" y="62"/>
                  </a:cubicBezTo>
                  <a:cubicBezTo>
                    <a:pt x="497" y="62"/>
                    <a:pt x="497" y="62"/>
                    <a:pt x="496" y="62"/>
                  </a:cubicBezTo>
                  <a:cubicBezTo>
                    <a:pt x="496" y="63"/>
                    <a:pt x="496" y="63"/>
                    <a:pt x="496" y="63"/>
                  </a:cubicBezTo>
                  <a:cubicBezTo>
                    <a:pt x="495" y="63"/>
                    <a:pt x="495" y="63"/>
                    <a:pt x="495" y="63"/>
                  </a:cubicBezTo>
                  <a:cubicBezTo>
                    <a:pt x="494" y="63"/>
                    <a:pt x="494" y="63"/>
                    <a:pt x="494" y="63"/>
                  </a:cubicBezTo>
                  <a:cubicBezTo>
                    <a:pt x="494" y="64"/>
                    <a:pt x="493" y="64"/>
                    <a:pt x="493" y="64"/>
                  </a:cubicBezTo>
                  <a:cubicBezTo>
                    <a:pt x="492" y="65"/>
                    <a:pt x="492" y="65"/>
                    <a:pt x="492" y="65"/>
                  </a:cubicBezTo>
                  <a:cubicBezTo>
                    <a:pt x="490" y="65"/>
                    <a:pt x="490" y="65"/>
                    <a:pt x="490" y="67"/>
                  </a:cubicBezTo>
                  <a:cubicBezTo>
                    <a:pt x="489" y="67"/>
                    <a:pt x="489" y="67"/>
                    <a:pt x="488" y="67"/>
                  </a:cubicBezTo>
                  <a:cubicBezTo>
                    <a:pt x="487" y="68"/>
                    <a:pt x="487" y="68"/>
                    <a:pt x="487" y="68"/>
                  </a:cubicBezTo>
                  <a:cubicBezTo>
                    <a:pt x="490" y="70"/>
                    <a:pt x="490" y="70"/>
                    <a:pt x="490" y="70"/>
                  </a:cubicBezTo>
                  <a:cubicBezTo>
                    <a:pt x="489" y="72"/>
                    <a:pt x="489" y="72"/>
                    <a:pt x="486" y="73"/>
                  </a:cubicBezTo>
                  <a:cubicBezTo>
                    <a:pt x="486" y="73"/>
                    <a:pt x="486" y="73"/>
                    <a:pt x="486" y="73"/>
                  </a:cubicBezTo>
                  <a:cubicBezTo>
                    <a:pt x="480" y="69"/>
                    <a:pt x="480" y="69"/>
                    <a:pt x="480" y="68"/>
                  </a:cubicBezTo>
                  <a:cubicBezTo>
                    <a:pt x="481" y="68"/>
                    <a:pt x="482" y="68"/>
                    <a:pt x="483" y="68"/>
                  </a:cubicBezTo>
                  <a:cubicBezTo>
                    <a:pt x="483" y="67"/>
                    <a:pt x="482" y="66"/>
                    <a:pt x="482" y="65"/>
                  </a:cubicBezTo>
                  <a:cubicBezTo>
                    <a:pt x="481" y="65"/>
                    <a:pt x="481" y="65"/>
                    <a:pt x="480" y="65"/>
                  </a:cubicBezTo>
                  <a:cubicBezTo>
                    <a:pt x="479" y="64"/>
                    <a:pt x="479" y="64"/>
                    <a:pt x="477" y="63"/>
                  </a:cubicBezTo>
                  <a:cubicBezTo>
                    <a:pt x="477" y="63"/>
                    <a:pt x="477" y="63"/>
                    <a:pt x="476" y="63"/>
                  </a:cubicBezTo>
                  <a:cubicBezTo>
                    <a:pt x="476" y="63"/>
                    <a:pt x="476" y="63"/>
                    <a:pt x="476" y="63"/>
                  </a:cubicBezTo>
                  <a:cubicBezTo>
                    <a:pt x="475" y="62"/>
                    <a:pt x="475" y="62"/>
                    <a:pt x="473" y="62"/>
                  </a:cubicBezTo>
                  <a:cubicBezTo>
                    <a:pt x="472" y="62"/>
                    <a:pt x="472" y="62"/>
                    <a:pt x="472" y="62"/>
                  </a:cubicBezTo>
                  <a:cubicBezTo>
                    <a:pt x="471" y="63"/>
                    <a:pt x="471" y="63"/>
                    <a:pt x="472" y="63"/>
                  </a:cubicBezTo>
                  <a:cubicBezTo>
                    <a:pt x="472" y="64"/>
                    <a:pt x="472" y="64"/>
                    <a:pt x="473" y="64"/>
                  </a:cubicBezTo>
                  <a:cubicBezTo>
                    <a:pt x="475" y="65"/>
                    <a:pt x="476" y="67"/>
                    <a:pt x="476" y="68"/>
                  </a:cubicBezTo>
                  <a:cubicBezTo>
                    <a:pt x="476" y="69"/>
                    <a:pt x="476" y="70"/>
                    <a:pt x="478" y="71"/>
                  </a:cubicBezTo>
                  <a:cubicBezTo>
                    <a:pt x="479" y="71"/>
                    <a:pt x="479" y="71"/>
                    <a:pt x="481" y="73"/>
                  </a:cubicBezTo>
                  <a:cubicBezTo>
                    <a:pt x="481" y="73"/>
                    <a:pt x="481" y="73"/>
                    <a:pt x="481" y="73"/>
                  </a:cubicBezTo>
                  <a:cubicBezTo>
                    <a:pt x="481" y="75"/>
                    <a:pt x="482" y="76"/>
                    <a:pt x="483" y="77"/>
                  </a:cubicBezTo>
                  <a:cubicBezTo>
                    <a:pt x="480" y="77"/>
                    <a:pt x="480" y="77"/>
                    <a:pt x="480" y="76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479" y="75"/>
                    <a:pt x="479" y="75"/>
                    <a:pt x="474" y="75"/>
                  </a:cubicBezTo>
                  <a:cubicBezTo>
                    <a:pt x="474" y="76"/>
                    <a:pt x="474" y="77"/>
                    <a:pt x="474" y="77"/>
                  </a:cubicBezTo>
                  <a:cubicBezTo>
                    <a:pt x="471" y="78"/>
                    <a:pt x="471" y="78"/>
                    <a:pt x="471" y="80"/>
                  </a:cubicBezTo>
                  <a:cubicBezTo>
                    <a:pt x="470" y="80"/>
                    <a:pt x="470" y="80"/>
                    <a:pt x="470" y="80"/>
                  </a:cubicBezTo>
                  <a:cubicBezTo>
                    <a:pt x="470" y="80"/>
                    <a:pt x="470" y="80"/>
                    <a:pt x="470" y="80"/>
                  </a:cubicBezTo>
                  <a:cubicBezTo>
                    <a:pt x="471" y="82"/>
                    <a:pt x="474" y="83"/>
                    <a:pt x="475" y="85"/>
                  </a:cubicBezTo>
                  <a:cubicBezTo>
                    <a:pt x="474" y="85"/>
                    <a:pt x="474" y="85"/>
                    <a:pt x="474" y="85"/>
                  </a:cubicBezTo>
                  <a:cubicBezTo>
                    <a:pt x="471" y="85"/>
                    <a:pt x="471" y="85"/>
                    <a:pt x="470" y="85"/>
                  </a:cubicBezTo>
                  <a:cubicBezTo>
                    <a:pt x="470" y="85"/>
                    <a:pt x="470" y="85"/>
                    <a:pt x="469" y="85"/>
                  </a:cubicBezTo>
                  <a:cubicBezTo>
                    <a:pt x="464" y="84"/>
                    <a:pt x="462" y="82"/>
                    <a:pt x="462" y="81"/>
                  </a:cubicBezTo>
                  <a:cubicBezTo>
                    <a:pt x="461" y="82"/>
                    <a:pt x="461" y="82"/>
                    <a:pt x="460" y="83"/>
                  </a:cubicBezTo>
                  <a:cubicBezTo>
                    <a:pt x="460" y="84"/>
                    <a:pt x="460" y="85"/>
                    <a:pt x="463" y="85"/>
                  </a:cubicBezTo>
                  <a:cubicBezTo>
                    <a:pt x="463" y="86"/>
                    <a:pt x="463" y="86"/>
                    <a:pt x="463" y="86"/>
                  </a:cubicBezTo>
                  <a:cubicBezTo>
                    <a:pt x="464" y="87"/>
                    <a:pt x="464" y="87"/>
                    <a:pt x="464" y="87"/>
                  </a:cubicBezTo>
                  <a:cubicBezTo>
                    <a:pt x="466" y="87"/>
                    <a:pt x="467" y="87"/>
                    <a:pt x="468" y="88"/>
                  </a:cubicBezTo>
                  <a:cubicBezTo>
                    <a:pt x="468" y="89"/>
                    <a:pt x="468" y="89"/>
                    <a:pt x="468" y="89"/>
                  </a:cubicBezTo>
                  <a:cubicBezTo>
                    <a:pt x="467" y="89"/>
                    <a:pt x="466" y="89"/>
                    <a:pt x="465" y="89"/>
                  </a:cubicBezTo>
                  <a:cubicBezTo>
                    <a:pt x="464" y="90"/>
                    <a:pt x="464" y="90"/>
                    <a:pt x="464" y="90"/>
                  </a:cubicBezTo>
                  <a:cubicBezTo>
                    <a:pt x="455" y="83"/>
                    <a:pt x="455" y="83"/>
                    <a:pt x="455" y="83"/>
                  </a:cubicBezTo>
                  <a:cubicBezTo>
                    <a:pt x="454" y="83"/>
                    <a:pt x="453" y="83"/>
                    <a:pt x="453" y="83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0" y="75"/>
                    <a:pt x="443" y="75"/>
                    <a:pt x="441" y="70"/>
                  </a:cubicBezTo>
                  <a:cubicBezTo>
                    <a:pt x="443" y="71"/>
                    <a:pt x="452" y="74"/>
                    <a:pt x="452" y="74"/>
                  </a:cubicBezTo>
                  <a:cubicBezTo>
                    <a:pt x="454" y="74"/>
                    <a:pt x="455" y="75"/>
                    <a:pt x="457" y="75"/>
                  </a:cubicBezTo>
                  <a:cubicBezTo>
                    <a:pt x="459" y="75"/>
                    <a:pt x="460" y="76"/>
                    <a:pt x="462" y="76"/>
                  </a:cubicBezTo>
                  <a:cubicBezTo>
                    <a:pt x="463" y="76"/>
                    <a:pt x="463" y="76"/>
                    <a:pt x="464" y="76"/>
                  </a:cubicBezTo>
                  <a:cubicBezTo>
                    <a:pt x="464" y="76"/>
                    <a:pt x="464" y="76"/>
                    <a:pt x="464" y="76"/>
                  </a:cubicBezTo>
                  <a:cubicBezTo>
                    <a:pt x="477" y="72"/>
                    <a:pt x="464" y="66"/>
                    <a:pt x="464" y="66"/>
                  </a:cubicBezTo>
                  <a:cubicBezTo>
                    <a:pt x="454" y="62"/>
                    <a:pt x="454" y="62"/>
                    <a:pt x="454" y="62"/>
                  </a:cubicBezTo>
                  <a:cubicBezTo>
                    <a:pt x="453" y="61"/>
                    <a:pt x="452" y="61"/>
                    <a:pt x="451" y="61"/>
                  </a:cubicBezTo>
                  <a:cubicBezTo>
                    <a:pt x="450" y="60"/>
                    <a:pt x="450" y="60"/>
                    <a:pt x="447" y="60"/>
                  </a:cubicBezTo>
                  <a:cubicBezTo>
                    <a:pt x="446" y="60"/>
                    <a:pt x="446" y="60"/>
                    <a:pt x="446" y="60"/>
                  </a:cubicBezTo>
                  <a:cubicBezTo>
                    <a:pt x="445" y="60"/>
                    <a:pt x="444" y="59"/>
                    <a:pt x="443" y="58"/>
                  </a:cubicBezTo>
                  <a:cubicBezTo>
                    <a:pt x="442" y="58"/>
                    <a:pt x="441" y="58"/>
                    <a:pt x="441" y="58"/>
                  </a:cubicBezTo>
                  <a:cubicBezTo>
                    <a:pt x="441" y="59"/>
                    <a:pt x="441" y="59"/>
                    <a:pt x="441" y="59"/>
                  </a:cubicBezTo>
                  <a:cubicBezTo>
                    <a:pt x="440" y="60"/>
                    <a:pt x="440" y="60"/>
                    <a:pt x="440" y="60"/>
                  </a:cubicBezTo>
                  <a:cubicBezTo>
                    <a:pt x="439" y="59"/>
                    <a:pt x="439" y="59"/>
                    <a:pt x="439" y="59"/>
                  </a:cubicBezTo>
                  <a:cubicBezTo>
                    <a:pt x="439" y="59"/>
                    <a:pt x="439" y="58"/>
                    <a:pt x="439" y="58"/>
                  </a:cubicBezTo>
                  <a:cubicBezTo>
                    <a:pt x="439" y="57"/>
                    <a:pt x="439" y="57"/>
                    <a:pt x="439" y="57"/>
                  </a:cubicBezTo>
                  <a:cubicBezTo>
                    <a:pt x="438" y="57"/>
                    <a:pt x="437" y="57"/>
                    <a:pt x="436" y="55"/>
                  </a:cubicBezTo>
                  <a:cubicBezTo>
                    <a:pt x="436" y="55"/>
                    <a:pt x="435" y="55"/>
                    <a:pt x="435" y="55"/>
                  </a:cubicBezTo>
                  <a:cubicBezTo>
                    <a:pt x="434" y="56"/>
                    <a:pt x="434" y="56"/>
                    <a:pt x="434" y="56"/>
                  </a:cubicBezTo>
                  <a:cubicBezTo>
                    <a:pt x="432" y="56"/>
                    <a:pt x="431" y="55"/>
                    <a:pt x="429" y="54"/>
                  </a:cubicBezTo>
                  <a:cubicBezTo>
                    <a:pt x="428" y="54"/>
                    <a:pt x="428" y="54"/>
                    <a:pt x="428" y="54"/>
                  </a:cubicBezTo>
                  <a:cubicBezTo>
                    <a:pt x="428" y="54"/>
                    <a:pt x="429" y="54"/>
                    <a:pt x="429" y="54"/>
                  </a:cubicBezTo>
                  <a:cubicBezTo>
                    <a:pt x="429" y="53"/>
                    <a:pt x="429" y="53"/>
                    <a:pt x="430" y="52"/>
                  </a:cubicBezTo>
                  <a:cubicBezTo>
                    <a:pt x="429" y="52"/>
                    <a:pt x="427" y="50"/>
                    <a:pt x="423" y="50"/>
                  </a:cubicBezTo>
                  <a:cubicBezTo>
                    <a:pt x="423" y="50"/>
                    <a:pt x="423" y="51"/>
                    <a:pt x="423" y="51"/>
                  </a:cubicBezTo>
                  <a:cubicBezTo>
                    <a:pt x="423" y="51"/>
                    <a:pt x="423" y="51"/>
                    <a:pt x="422" y="51"/>
                  </a:cubicBezTo>
                  <a:cubicBezTo>
                    <a:pt x="422" y="51"/>
                    <a:pt x="421" y="51"/>
                    <a:pt x="421" y="50"/>
                  </a:cubicBezTo>
                  <a:cubicBezTo>
                    <a:pt x="422" y="49"/>
                    <a:pt x="422" y="49"/>
                    <a:pt x="422" y="49"/>
                  </a:cubicBezTo>
                  <a:cubicBezTo>
                    <a:pt x="422" y="49"/>
                    <a:pt x="422" y="49"/>
                    <a:pt x="422" y="49"/>
                  </a:cubicBezTo>
                  <a:cubicBezTo>
                    <a:pt x="418" y="48"/>
                    <a:pt x="418" y="48"/>
                    <a:pt x="418" y="48"/>
                  </a:cubicBezTo>
                  <a:cubicBezTo>
                    <a:pt x="418" y="49"/>
                    <a:pt x="418" y="50"/>
                    <a:pt x="418" y="50"/>
                  </a:cubicBezTo>
                  <a:cubicBezTo>
                    <a:pt x="418" y="51"/>
                    <a:pt x="418" y="51"/>
                    <a:pt x="418" y="52"/>
                  </a:cubicBezTo>
                  <a:cubicBezTo>
                    <a:pt x="418" y="52"/>
                    <a:pt x="418" y="52"/>
                    <a:pt x="418" y="52"/>
                  </a:cubicBezTo>
                  <a:cubicBezTo>
                    <a:pt x="418" y="50"/>
                    <a:pt x="418" y="50"/>
                    <a:pt x="417" y="49"/>
                  </a:cubicBezTo>
                  <a:cubicBezTo>
                    <a:pt x="416" y="49"/>
                    <a:pt x="416" y="49"/>
                    <a:pt x="415" y="49"/>
                  </a:cubicBezTo>
                  <a:cubicBezTo>
                    <a:pt x="415" y="48"/>
                    <a:pt x="415" y="48"/>
                    <a:pt x="415" y="48"/>
                  </a:cubicBezTo>
                  <a:cubicBezTo>
                    <a:pt x="414" y="48"/>
                    <a:pt x="414" y="48"/>
                    <a:pt x="414" y="48"/>
                  </a:cubicBezTo>
                  <a:cubicBezTo>
                    <a:pt x="414" y="48"/>
                    <a:pt x="414" y="48"/>
                    <a:pt x="414" y="48"/>
                  </a:cubicBezTo>
                  <a:cubicBezTo>
                    <a:pt x="413" y="48"/>
                    <a:pt x="412" y="49"/>
                    <a:pt x="411" y="49"/>
                  </a:cubicBezTo>
                  <a:cubicBezTo>
                    <a:pt x="411" y="50"/>
                    <a:pt x="411" y="50"/>
                    <a:pt x="410" y="51"/>
                  </a:cubicBezTo>
                  <a:cubicBezTo>
                    <a:pt x="410" y="51"/>
                    <a:pt x="410" y="51"/>
                    <a:pt x="410" y="51"/>
                  </a:cubicBezTo>
                  <a:cubicBezTo>
                    <a:pt x="409" y="50"/>
                    <a:pt x="409" y="50"/>
                    <a:pt x="409" y="50"/>
                  </a:cubicBezTo>
                  <a:cubicBezTo>
                    <a:pt x="409" y="50"/>
                    <a:pt x="409" y="50"/>
                    <a:pt x="409" y="49"/>
                  </a:cubicBezTo>
                  <a:cubicBezTo>
                    <a:pt x="409" y="49"/>
                    <a:pt x="408" y="49"/>
                    <a:pt x="407" y="49"/>
                  </a:cubicBezTo>
                  <a:cubicBezTo>
                    <a:pt x="406" y="49"/>
                    <a:pt x="405" y="49"/>
                    <a:pt x="404" y="50"/>
                  </a:cubicBezTo>
                  <a:cubicBezTo>
                    <a:pt x="405" y="52"/>
                    <a:pt x="405" y="52"/>
                    <a:pt x="407" y="52"/>
                  </a:cubicBezTo>
                  <a:cubicBezTo>
                    <a:pt x="408" y="53"/>
                    <a:pt x="408" y="53"/>
                    <a:pt x="408" y="54"/>
                  </a:cubicBezTo>
                  <a:cubicBezTo>
                    <a:pt x="408" y="54"/>
                    <a:pt x="407" y="54"/>
                    <a:pt x="407" y="54"/>
                  </a:cubicBezTo>
                  <a:cubicBezTo>
                    <a:pt x="406" y="53"/>
                    <a:pt x="406" y="53"/>
                    <a:pt x="404" y="53"/>
                  </a:cubicBezTo>
                  <a:cubicBezTo>
                    <a:pt x="402" y="53"/>
                    <a:pt x="402" y="53"/>
                    <a:pt x="402" y="53"/>
                  </a:cubicBezTo>
                  <a:cubicBezTo>
                    <a:pt x="402" y="55"/>
                    <a:pt x="402" y="55"/>
                    <a:pt x="402" y="56"/>
                  </a:cubicBezTo>
                  <a:cubicBezTo>
                    <a:pt x="401" y="55"/>
                    <a:pt x="401" y="54"/>
                    <a:pt x="401" y="54"/>
                  </a:cubicBezTo>
                  <a:cubicBezTo>
                    <a:pt x="399" y="54"/>
                    <a:pt x="398" y="52"/>
                    <a:pt x="396" y="52"/>
                  </a:cubicBezTo>
                  <a:cubicBezTo>
                    <a:pt x="396" y="52"/>
                    <a:pt x="396" y="53"/>
                    <a:pt x="396" y="53"/>
                  </a:cubicBezTo>
                  <a:cubicBezTo>
                    <a:pt x="397" y="56"/>
                    <a:pt x="395" y="57"/>
                    <a:pt x="394" y="57"/>
                  </a:cubicBezTo>
                  <a:cubicBezTo>
                    <a:pt x="394" y="57"/>
                    <a:pt x="393" y="56"/>
                    <a:pt x="393" y="55"/>
                  </a:cubicBezTo>
                  <a:cubicBezTo>
                    <a:pt x="393" y="56"/>
                    <a:pt x="393" y="56"/>
                    <a:pt x="393" y="56"/>
                  </a:cubicBezTo>
                  <a:cubicBezTo>
                    <a:pt x="392" y="56"/>
                    <a:pt x="392" y="56"/>
                    <a:pt x="391" y="56"/>
                  </a:cubicBezTo>
                  <a:cubicBezTo>
                    <a:pt x="391" y="57"/>
                    <a:pt x="391" y="57"/>
                    <a:pt x="391" y="57"/>
                  </a:cubicBezTo>
                  <a:cubicBezTo>
                    <a:pt x="391" y="58"/>
                    <a:pt x="392" y="58"/>
                    <a:pt x="392" y="59"/>
                  </a:cubicBezTo>
                  <a:cubicBezTo>
                    <a:pt x="392" y="59"/>
                    <a:pt x="392" y="60"/>
                    <a:pt x="39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1" y="60"/>
                    <a:pt x="391" y="60"/>
                    <a:pt x="388" y="59"/>
                  </a:cubicBezTo>
                  <a:cubicBezTo>
                    <a:pt x="389" y="59"/>
                    <a:pt x="389" y="58"/>
                    <a:pt x="389" y="57"/>
                  </a:cubicBezTo>
                  <a:cubicBezTo>
                    <a:pt x="388" y="57"/>
                    <a:pt x="388" y="57"/>
                    <a:pt x="388" y="57"/>
                  </a:cubicBezTo>
                  <a:cubicBezTo>
                    <a:pt x="388" y="58"/>
                    <a:pt x="388" y="58"/>
                    <a:pt x="388" y="59"/>
                  </a:cubicBezTo>
                  <a:cubicBezTo>
                    <a:pt x="385" y="59"/>
                    <a:pt x="385" y="59"/>
                    <a:pt x="384" y="59"/>
                  </a:cubicBezTo>
                  <a:cubicBezTo>
                    <a:pt x="385" y="60"/>
                    <a:pt x="385" y="60"/>
                    <a:pt x="385" y="60"/>
                  </a:cubicBezTo>
                  <a:cubicBezTo>
                    <a:pt x="384" y="61"/>
                    <a:pt x="384" y="61"/>
                    <a:pt x="384" y="61"/>
                  </a:cubicBezTo>
                  <a:cubicBezTo>
                    <a:pt x="382" y="61"/>
                    <a:pt x="382" y="61"/>
                    <a:pt x="381" y="62"/>
                  </a:cubicBezTo>
                  <a:cubicBezTo>
                    <a:pt x="380" y="62"/>
                    <a:pt x="380" y="62"/>
                    <a:pt x="380" y="62"/>
                  </a:cubicBezTo>
                  <a:cubicBezTo>
                    <a:pt x="380" y="64"/>
                    <a:pt x="380" y="64"/>
                    <a:pt x="380" y="64"/>
                  </a:cubicBezTo>
                  <a:cubicBezTo>
                    <a:pt x="379" y="64"/>
                    <a:pt x="379" y="64"/>
                    <a:pt x="379" y="64"/>
                  </a:cubicBezTo>
                  <a:cubicBezTo>
                    <a:pt x="378" y="65"/>
                    <a:pt x="378" y="65"/>
                    <a:pt x="378" y="65"/>
                  </a:cubicBezTo>
                  <a:cubicBezTo>
                    <a:pt x="379" y="65"/>
                    <a:pt x="379" y="65"/>
                    <a:pt x="379" y="65"/>
                  </a:cubicBezTo>
                  <a:cubicBezTo>
                    <a:pt x="382" y="63"/>
                    <a:pt x="382" y="63"/>
                    <a:pt x="383" y="63"/>
                  </a:cubicBezTo>
                  <a:cubicBezTo>
                    <a:pt x="386" y="61"/>
                    <a:pt x="388" y="62"/>
                    <a:pt x="390" y="62"/>
                  </a:cubicBezTo>
                  <a:cubicBezTo>
                    <a:pt x="390" y="62"/>
                    <a:pt x="390" y="63"/>
                    <a:pt x="390" y="63"/>
                  </a:cubicBezTo>
                  <a:cubicBezTo>
                    <a:pt x="389" y="63"/>
                    <a:pt x="389" y="63"/>
                    <a:pt x="386" y="64"/>
                  </a:cubicBezTo>
                  <a:cubicBezTo>
                    <a:pt x="386" y="65"/>
                    <a:pt x="385" y="66"/>
                    <a:pt x="385" y="68"/>
                  </a:cubicBezTo>
                  <a:cubicBezTo>
                    <a:pt x="384" y="68"/>
                    <a:pt x="383" y="69"/>
                    <a:pt x="383" y="69"/>
                  </a:cubicBezTo>
                  <a:cubicBezTo>
                    <a:pt x="382" y="71"/>
                    <a:pt x="379" y="72"/>
                    <a:pt x="379" y="72"/>
                  </a:cubicBezTo>
                  <a:cubicBezTo>
                    <a:pt x="378" y="74"/>
                    <a:pt x="377" y="76"/>
                    <a:pt x="377" y="78"/>
                  </a:cubicBezTo>
                  <a:cubicBezTo>
                    <a:pt x="376" y="78"/>
                    <a:pt x="376" y="78"/>
                    <a:pt x="376" y="78"/>
                  </a:cubicBezTo>
                  <a:cubicBezTo>
                    <a:pt x="376" y="78"/>
                    <a:pt x="375" y="79"/>
                    <a:pt x="371" y="81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71" y="82"/>
                    <a:pt x="371" y="82"/>
                    <a:pt x="371" y="82"/>
                  </a:cubicBezTo>
                  <a:cubicBezTo>
                    <a:pt x="372" y="82"/>
                    <a:pt x="373" y="82"/>
                    <a:pt x="373" y="82"/>
                  </a:cubicBezTo>
                  <a:cubicBezTo>
                    <a:pt x="372" y="86"/>
                    <a:pt x="367" y="86"/>
                    <a:pt x="365" y="89"/>
                  </a:cubicBezTo>
                  <a:cubicBezTo>
                    <a:pt x="364" y="89"/>
                    <a:pt x="363" y="89"/>
                    <a:pt x="363" y="88"/>
                  </a:cubicBezTo>
                  <a:cubicBezTo>
                    <a:pt x="362" y="88"/>
                    <a:pt x="361" y="88"/>
                    <a:pt x="361" y="88"/>
                  </a:cubicBezTo>
                  <a:cubicBezTo>
                    <a:pt x="361" y="90"/>
                    <a:pt x="361" y="90"/>
                    <a:pt x="361" y="90"/>
                  </a:cubicBezTo>
                  <a:cubicBezTo>
                    <a:pt x="361" y="90"/>
                    <a:pt x="361" y="91"/>
                    <a:pt x="361" y="91"/>
                  </a:cubicBezTo>
                  <a:cubicBezTo>
                    <a:pt x="360" y="91"/>
                    <a:pt x="360" y="92"/>
                    <a:pt x="359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6" y="92"/>
                    <a:pt x="355" y="93"/>
                    <a:pt x="353" y="94"/>
                  </a:cubicBezTo>
                  <a:cubicBezTo>
                    <a:pt x="352" y="97"/>
                    <a:pt x="349" y="97"/>
                    <a:pt x="347" y="98"/>
                  </a:cubicBezTo>
                  <a:cubicBezTo>
                    <a:pt x="347" y="99"/>
                    <a:pt x="347" y="100"/>
                    <a:pt x="347" y="100"/>
                  </a:cubicBezTo>
                  <a:cubicBezTo>
                    <a:pt x="347" y="100"/>
                    <a:pt x="347" y="100"/>
                    <a:pt x="346" y="105"/>
                  </a:cubicBezTo>
                  <a:cubicBezTo>
                    <a:pt x="345" y="105"/>
                    <a:pt x="345" y="105"/>
                    <a:pt x="345" y="105"/>
                  </a:cubicBezTo>
                  <a:cubicBezTo>
                    <a:pt x="344" y="106"/>
                    <a:pt x="344" y="107"/>
                    <a:pt x="344" y="108"/>
                  </a:cubicBezTo>
                  <a:cubicBezTo>
                    <a:pt x="345" y="108"/>
                    <a:pt x="346" y="108"/>
                    <a:pt x="346" y="108"/>
                  </a:cubicBezTo>
                  <a:cubicBezTo>
                    <a:pt x="347" y="108"/>
                    <a:pt x="347" y="108"/>
                    <a:pt x="347" y="108"/>
                  </a:cubicBezTo>
                  <a:cubicBezTo>
                    <a:pt x="348" y="108"/>
                    <a:pt x="348" y="108"/>
                    <a:pt x="348" y="108"/>
                  </a:cubicBezTo>
                  <a:cubicBezTo>
                    <a:pt x="348" y="109"/>
                    <a:pt x="347" y="110"/>
                    <a:pt x="347" y="110"/>
                  </a:cubicBezTo>
                  <a:cubicBezTo>
                    <a:pt x="346" y="112"/>
                    <a:pt x="346" y="112"/>
                    <a:pt x="345" y="112"/>
                  </a:cubicBezTo>
                  <a:cubicBezTo>
                    <a:pt x="345" y="113"/>
                    <a:pt x="345" y="113"/>
                    <a:pt x="345" y="114"/>
                  </a:cubicBezTo>
                  <a:cubicBezTo>
                    <a:pt x="346" y="114"/>
                    <a:pt x="346" y="114"/>
                    <a:pt x="348" y="114"/>
                  </a:cubicBezTo>
                  <a:cubicBezTo>
                    <a:pt x="348" y="116"/>
                    <a:pt x="348" y="116"/>
                    <a:pt x="347" y="117"/>
                  </a:cubicBezTo>
                  <a:cubicBezTo>
                    <a:pt x="352" y="117"/>
                    <a:pt x="357" y="117"/>
                    <a:pt x="362" y="117"/>
                  </a:cubicBezTo>
                  <a:cubicBezTo>
                    <a:pt x="363" y="116"/>
                    <a:pt x="363" y="116"/>
                    <a:pt x="366" y="115"/>
                  </a:cubicBezTo>
                  <a:cubicBezTo>
                    <a:pt x="366" y="114"/>
                    <a:pt x="366" y="114"/>
                    <a:pt x="366" y="113"/>
                  </a:cubicBezTo>
                  <a:cubicBezTo>
                    <a:pt x="368" y="113"/>
                    <a:pt x="368" y="115"/>
                    <a:pt x="369" y="116"/>
                  </a:cubicBezTo>
                  <a:cubicBezTo>
                    <a:pt x="369" y="116"/>
                    <a:pt x="369" y="117"/>
                    <a:pt x="369" y="117"/>
                  </a:cubicBezTo>
                  <a:cubicBezTo>
                    <a:pt x="378" y="118"/>
                    <a:pt x="387" y="118"/>
                    <a:pt x="395" y="118"/>
                  </a:cubicBezTo>
                  <a:cubicBezTo>
                    <a:pt x="396" y="118"/>
                    <a:pt x="397" y="118"/>
                    <a:pt x="398" y="117"/>
                  </a:cubicBezTo>
                  <a:cubicBezTo>
                    <a:pt x="398" y="116"/>
                    <a:pt x="399" y="115"/>
                    <a:pt x="401" y="114"/>
                  </a:cubicBezTo>
                  <a:cubicBezTo>
                    <a:pt x="401" y="113"/>
                    <a:pt x="401" y="112"/>
                    <a:pt x="401" y="112"/>
                  </a:cubicBezTo>
                  <a:cubicBezTo>
                    <a:pt x="401" y="112"/>
                    <a:pt x="400" y="111"/>
                    <a:pt x="400" y="111"/>
                  </a:cubicBezTo>
                  <a:cubicBezTo>
                    <a:pt x="399" y="111"/>
                    <a:pt x="398" y="111"/>
                    <a:pt x="396" y="111"/>
                  </a:cubicBezTo>
                  <a:cubicBezTo>
                    <a:pt x="396" y="109"/>
                    <a:pt x="396" y="109"/>
                    <a:pt x="396" y="107"/>
                  </a:cubicBezTo>
                  <a:cubicBezTo>
                    <a:pt x="395" y="107"/>
                    <a:pt x="394" y="107"/>
                    <a:pt x="394" y="107"/>
                  </a:cubicBezTo>
                  <a:cubicBezTo>
                    <a:pt x="394" y="104"/>
                    <a:pt x="394" y="101"/>
                    <a:pt x="393" y="99"/>
                  </a:cubicBezTo>
                  <a:cubicBezTo>
                    <a:pt x="394" y="99"/>
                    <a:pt x="394" y="99"/>
                    <a:pt x="397" y="94"/>
                  </a:cubicBezTo>
                  <a:cubicBezTo>
                    <a:pt x="402" y="93"/>
                    <a:pt x="405" y="88"/>
                    <a:pt x="405" y="88"/>
                  </a:cubicBezTo>
                  <a:cubicBezTo>
                    <a:pt x="406" y="87"/>
                    <a:pt x="406" y="87"/>
                    <a:pt x="408" y="87"/>
                  </a:cubicBezTo>
                  <a:cubicBezTo>
                    <a:pt x="409" y="86"/>
                    <a:pt x="409" y="86"/>
                    <a:pt x="409" y="86"/>
                  </a:cubicBezTo>
                  <a:cubicBezTo>
                    <a:pt x="408" y="83"/>
                    <a:pt x="410" y="80"/>
                    <a:pt x="410" y="77"/>
                  </a:cubicBezTo>
                  <a:cubicBezTo>
                    <a:pt x="411" y="77"/>
                    <a:pt x="411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4" y="77"/>
                    <a:pt x="414" y="77"/>
                    <a:pt x="414" y="77"/>
                  </a:cubicBezTo>
                  <a:cubicBezTo>
                    <a:pt x="414" y="77"/>
                    <a:pt x="414" y="77"/>
                    <a:pt x="414" y="77"/>
                  </a:cubicBezTo>
                  <a:cubicBezTo>
                    <a:pt x="415" y="79"/>
                    <a:pt x="415" y="79"/>
                    <a:pt x="416" y="79"/>
                  </a:cubicBezTo>
                  <a:cubicBezTo>
                    <a:pt x="417" y="78"/>
                    <a:pt x="417" y="78"/>
                    <a:pt x="417" y="78"/>
                  </a:cubicBezTo>
                  <a:cubicBezTo>
                    <a:pt x="419" y="79"/>
                    <a:pt x="419" y="79"/>
                    <a:pt x="420" y="80"/>
                  </a:cubicBezTo>
                  <a:cubicBezTo>
                    <a:pt x="420" y="82"/>
                    <a:pt x="420" y="82"/>
                    <a:pt x="420" y="83"/>
                  </a:cubicBezTo>
                  <a:cubicBezTo>
                    <a:pt x="420" y="83"/>
                    <a:pt x="419" y="83"/>
                    <a:pt x="418" y="83"/>
                  </a:cubicBezTo>
                  <a:cubicBezTo>
                    <a:pt x="419" y="86"/>
                    <a:pt x="419" y="86"/>
                    <a:pt x="409" y="95"/>
                  </a:cubicBezTo>
                  <a:cubicBezTo>
                    <a:pt x="409" y="97"/>
                    <a:pt x="408" y="100"/>
                    <a:pt x="409" y="103"/>
                  </a:cubicBezTo>
                  <a:cubicBezTo>
                    <a:pt x="409" y="104"/>
                    <a:pt x="409" y="104"/>
                    <a:pt x="409" y="104"/>
                  </a:cubicBezTo>
                  <a:cubicBezTo>
                    <a:pt x="409" y="105"/>
                    <a:pt x="410" y="106"/>
                    <a:pt x="410" y="106"/>
                  </a:cubicBezTo>
                  <a:cubicBezTo>
                    <a:pt x="411" y="108"/>
                    <a:pt x="419" y="112"/>
                    <a:pt x="419" y="112"/>
                  </a:cubicBezTo>
                  <a:cubicBezTo>
                    <a:pt x="420" y="112"/>
                    <a:pt x="420" y="112"/>
                    <a:pt x="420" y="112"/>
                  </a:cubicBezTo>
                  <a:cubicBezTo>
                    <a:pt x="423" y="111"/>
                    <a:pt x="426" y="111"/>
                    <a:pt x="429" y="110"/>
                  </a:cubicBezTo>
                  <a:cubicBezTo>
                    <a:pt x="429" y="109"/>
                    <a:pt x="429" y="109"/>
                    <a:pt x="429" y="109"/>
                  </a:cubicBezTo>
                  <a:cubicBezTo>
                    <a:pt x="432" y="109"/>
                    <a:pt x="434" y="109"/>
                    <a:pt x="436" y="109"/>
                  </a:cubicBezTo>
                  <a:cubicBezTo>
                    <a:pt x="436" y="109"/>
                    <a:pt x="437" y="108"/>
                    <a:pt x="438" y="108"/>
                  </a:cubicBezTo>
                  <a:cubicBezTo>
                    <a:pt x="438" y="108"/>
                    <a:pt x="438" y="108"/>
                    <a:pt x="438" y="108"/>
                  </a:cubicBezTo>
                  <a:cubicBezTo>
                    <a:pt x="439" y="109"/>
                    <a:pt x="439" y="109"/>
                    <a:pt x="440" y="110"/>
                  </a:cubicBezTo>
                  <a:cubicBezTo>
                    <a:pt x="442" y="111"/>
                    <a:pt x="443" y="111"/>
                    <a:pt x="445" y="111"/>
                  </a:cubicBezTo>
                  <a:cubicBezTo>
                    <a:pt x="445" y="111"/>
                    <a:pt x="445" y="111"/>
                    <a:pt x="445" y="111"/>
                  </a:cubicBezTo>
                  <a:cubicBezTo>
                    <a:pt x="445" y="112"/>
                    <a:pt x="445" y="112"/>
                    <a:pt x="445" y="112"/>
                  </a:cubicBezTo>
                  <a:cubicBezTo>
                    <a:pt x="439" y="112"/>
                    <a:pt x="438" y="112"/>
                    <a:pt x="437" y="116"/>
                  </a:cubicBezTo>
                  <a:cubicBezTo>
                    <a:pt x="432" y="118"/>
                    <a:pt x="428" y="114"/>
                    <a:pt x="424" y="116"/>
                  </a:cubicBezTo>
                  <a:cubicBezTo>
                    <a:pt x="422" y="116"/>
                    <a:pt x="422" y="116"/>
                    <a:pt x="421" y="116"/>
                  </a:cubicBezTo>
                  <a:cubicBezTo>
                    <a:pt x="421" y="117"/>
                    <a:pt x="420" y="118"/>
                    <a:pt x="420" y="118"/>
                  </a:cubicBezTo>
                  <a:cubicBezTo>
                    <a:pt x="453" y="120"/>
                    <a:pt x="485" y="121"/>
                    <a:pt x="515" y="121"/>
                  </a:cubicBezTo>
                  <a:cubicBezTo>
                    <a:pt x="528" y="121"/>
                    <a:pt x="539" y="121"/>
                    <a:pt x="550" y="121"/>
                  </a:cubicBezTo>
                  <a:moveTo>
                    <a:pt x="362" y="117"/>
                  </a:moveTo>
                  <a:cubicBezTo>
                    <a:pt x="357" y="117"/>
                    <a:pt x="352" y="117"/>
                    <a:pt x="347" y="117"/>
                  </a:cubicBezTo>
                  <a:cubicBezTo>
                    <a:pt x="347" y="117"/>
                    <a:pt x="347" y="117"/>
                    <a:pt x="347" y="117"/>
                  </a:cubicBezTo>
                  <a:cubicBezTo>
                    <a:pt x="346" y="118"/>
                    <a:pt x="346" y="118"/>
                    <a:pt x="346" y="118"/>
                  </a:cubicBezTo>
                  <a:cubicBezTo>
                    <a:pt x="346" y="118"/>
                    <a:pt x="346" y="118"/>
                    <a:pt x="346" y="119"/>
                  </a:cubicBezTo>
                  <a:cubicBezTo>
                    <a:pt x="346" y="119"/>
                    <a:pt x="346" y="119"/>
                    <a:pt x="346" y="119"/>
                  </a:cubicBezTo>
                  <a:cubicBezTo>
                    <a:pt x="349" y="119"/>
                    <a:pt x="349" y="119"/>
                    <a:pt x="349" y="119"/>
                  </a:cubicBezTo>
                  <a:cubicBezTo>
                    <a:pt x="349" y="120"/>
                    <a:pt x="349" y="120"/>
                    <a:pt x="349" y="120"/>
                  </a:cubicBezTo>
                  <a:cubicBezTo>
                    <a:pt x="349" y="120"/>
                    <a:pt x="349" y="120"/>
                    <a:pt x="350" y="121"/>
                  </a:cubicBezTo>
                  <a:cubicBezTo>
                    <a:pt x="351" y="121"/>
                    <a:pt x="352" y="121"/>
                    <a:pt x="352" y="121"/>
                  </a:cubicBezTo>
                  <a:cubicBezTo>
                    <a:pt x="353" y="121"/>
                    <a:pt x="353" y="121"/>
                    <a:pt x="354" y="122"/>
                  </a:cubicBezTo>
                  <a:cubicBezTo>
                    <a:pt x="354" y="122"/>
                    <a:pt x="354" y="122"/>
                    <a:pt x="355" y="122"/>
                  </a:cubicBezTo>
                  <a:cubicBezTo>
                    <a:pt x="355" y="122"/>
                    <a:pt x="356" y="121"/>
                    <a:pt x="357" y="121"/>
                  </a:cubicBezTo>
                  <a:cubicBezTo>
                    <a:pt x="357" y="120"/>
                    <a:pt x="357" y="120"/>
                    <a:pt x="357" y="120"/>
                  </a:cubicBezTo>
                  <a:cubicBezTo>
                    <a:pt x="359" y="120"/>
                    <a:pt x="359" y="120"/>
                    <a:pt x="359" y="120"/>
                  </a:cubicBezTo>
                  <a:cubicBezTo>
                    <a:pt x="359" y="120"/>
                    <a:pt x="360" y="119"/>
                    <a:pt x="360" y="119"/>
                  </a:cubicBezTo>
                  <a:cubicBezTo>
                    <a:pt x="360" y="118"/>
                    <a:pt x="360" y="118"/>
                    <a:pt x="360" y="118"/>
                  </a:cubicBezTo>
                  <a:cubicBezTo>
                    <a:pt x="361" y="118"/>
                    <a:pt x="361" y="118"/>
                    <a:pt x="362" y="117"/>
                  </a:cubicBezTo>
                  <a:moveTo>
                    <a:pt x="395" y="118"/>
                  </a:moveTo>
                  <a:cubicBezTo>
                    <a:pt x="387" y="118"/>
                    <a:pt x="378" y="118"/>
                    <a:pt x="369" y="118"/>
                  </a:cubicBezTo>
                  <a:cubicBezTo>
                    <a:pt x="369" y="119"/>
                    <a:pt x="371" y="119"/>
                    <a:pt x="371" y="121"/>
                  </a:cubicBezTo>
                  <a:cubicBezTo>
                    <a:pt x="371" y="121"/>
                    <a:pt x="371" y="121"/>
                    <a:pt x="371" y="121"/>
                  </a:cubicBezTo>
                  <a:cubicBezTo>
                    <a:pt x="371" y="122"/>
                    <a:pt x="370" y="122"/>
                    <a:pt x="370" y="122"/>
                  </a:cubicBezTo>
                  <a:cubicBezTo>
                    <a:pt x="370" y="122"/>
                    <a:pt x="370" y="124"/>
                    <a:pt x="371" y="125"/>
                  </a:cubicBezTo>
                  <a:cubicBezTo>
                    <a:pt x="372" y="125"/>
                    <a:pt x="372" y="125"/>
                    <a:pt x="372" y="125"/>
                  </a:cubicBezTo>
                  <a:cubicBezTo>
                    <a:pt x="372" y="125"/>
                    <a:pt x="373" y="126"/>
                    <a:pt x="373" y="127"/>
                  </a:cubicBezTo>
                  <a:cubicBezTo>
                    <a:pt x="373" y="127"/>
                    <a:pt x="373" y="128"/>
                    <a:pt x="373" y="128"/>
                  </a:cubicBezTo>
                  <a:cubicBezTo>
                    <a:pt x="373" y="129"/>
                    <a:pt x="373" y="129"/>
                    <a:pt x="373" y="129"/>
                  </a:cubicBezTo>
                  <a:cubicBezTo>
                    <a:pt x="373" y="131"/>
                    <a:pt x="374" y="131"/>
                    <a:pt x="375" y="132"/>
                  </a:cubicBezTo>
                  <a:cubicBezTo>
                    <a:pt x="376" y="133"/>
                    <a:pt x="376" y="133"/>
                    <a:pt x="376" y="134"/>
                  </a:cubicBezTo>
                  <a:cubicBezTo>
                    <a:pt x="376" y="135"/>
                    <a:pt x="375" y="135"/>
                    <a:pt x="375" y="136"/>
                  </a:cubicBezTo>
                  <a:cubicBezTo>
                    <a:pt x="375" y="137"/>
                    <a:pt x="375" y="137"/>
                    <a:pt x="375" y="137"/>
                  </a:cubicBezTo>
                  <a:cubicBezTo>
                    <a:pt x="375" y="137"/>
                    <a:pt x="376" y="138"/>
                    <a:pt x="376" y="138"/>
                  </a:cubicBezTo>
                  <a:cubicBezTo>
                    <a:pt x="378" y="139"/>
                    <a:pt x="380" y="139"/>
                    <a:pt x="382" y="139"/>
                  </a:cubicBezTo>
                  <a:cubicBezTo>
                    <a:pt x="382" y="136"/>
                    <a:pt x="383" y="134"/>
                    <a:pt x="385" y="135"/>
                  </a:cubicBezTo>
                  <a:cubicBezTo>
                    <a:pt x="385" y="135"/>
                    <a:pt x="386" y="135"/>
                    <a:pt x="386" y="135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8" y="136"/>
                    <a:pt x="388" y="135"/>
                    <a:pt x="389" y="134"/>
                  </a:cubicBezTo>
                  <a:cubicBezTo>
                    <a:pt x="389" y="134"/>
                    <a:pt x="390" y="134"/>
                    <a:pt x="391" y="134"/>
                  </a:cubicBezTo>
                  <a:cubicBezTo>
                    <a:pt x="391" y="133"/>
                    <a:pt x="391" y="132"/>
                    <a:pt x="391" y="131"/>
                  </a:cubicBezTo>
                  <a:cubicBezTo>
                    <a:pt x="392" y="131"/>
                    <a:pt x="394" y="131"/>
                    <a:pt x="395" y="131"/>
                  </a:cubicBezTo>
                  <a:cubicBezTo>
                    <a:pt x="395" y="130"/>
                    <a:pt x="395" y="130"/>
                    <a:pt x="395" y="129"/>
                  </a:cubicBezTo>
                  <a:cubicBezTo>
                    <a:pt x="394" y="129"/>
                    <a:pt x="394" y="129"/>
                    <a:pt x="393" y="129"/>
                  </a:cubicBezTo>
                  <a:cubicBezTo>
                    <a:pt x="391" y="129"/>
                    <a:pt x="391" y="129"/>
                    <a:pt x="391" y="129"/>
                  </a:cubicBezTo>
                  <a:cubicBezTo>
                    <a:pt x="391" y="128"/>
                    <a:pt x="391" y="128"/>
                    <a:pt x="391" y="128"/>
                  </a:cubicBezTo>
                  <a:cubicBezTo>
                    <a:pt x="390" y="128"/>
                    <a:pt x="390" y="128"/>
                    <a:pt x="390" y="128"/>
                  </a:cubicBezTo>
                  <a:cubicBezTo>
                    <a:pt x="392" y="125"/>
                    <a:pt x="392" y="125"/>
                    <a:pt x="392" y="123"/>
                  </a:cubicBezTo>
                  <a:cubicBezTo>
                    <a:pt x="393" y="120"/>
                    <a:pt x="393" y="120"/>
                    <a:pt x="393" y="120"/>
                  </a:cubicBezTo>
                  <a:cubicBezTo>
                    <a:pt x="394" y="119"/>
                    <a:pt x="395" y="119"/>
                    <a:pt x="395" y="118"/>
                  </a:cubicBezTo>
                  <a:moveTo>
                    <a:pt x="605" y="288"/>
                  </a:moveTo>
                  <a:cubicBezTo>
                    <a:pt x="596" y="225"/>
                    <a:pt x="577" y="168"/>
                    <a:pt x="550" y="121"/>
                  </a:cubicBezTo>
                  <a:cubicBezTo>
                    <a:pt x="539" y="121"/>
                    <a:pt x="528" y="121"/>
                    <a:pt x="515" y="121"/>
                  </a:cubicBezTo>
                  <a:cubicBezTo>
                    <a:pt x="485" y="121"/>
                    <a:pt x="453" y="120"/>
                    <a:pt x="420" y="119"/>
                  </a:cubicBezTo>
                  <a:cubicBezTo>
                    <a:pt x="418" y="119"/>
                    <a:pt x="416" y="119"/>
                    <a:pt x="415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5" y="120"/>
                    <a:pt x="414" y="120"/>
                    <a:pt x="412" y="121"/>
                  </a:cubicBezTo>
                  <a:cubicBezTo>
                    <a:pt x="412" y="121"/>
                    <a:pt x="412" y="122"/>
                    <a:pt x="413" y="123"/>
                  </a:cubicBezTo>
                  <a:cubicBezTo>
                    <a:pt x="415" y="124"/>
                    <a:pt x="415" y="124"/>
                    <a:pt x="418" y="124"/>
                  </a:cubicBezTo>
                  <a:cubicBezTo>
                    <a:pt x="418" y="123"/>
                    <a:pt x="420" y="122"/>
                    <a:pt x="420" y="121"/>
                  </a:cubicBezTo>
                  <a:cubicBezTo>
                    <a:pt x="423" y="122"/>
                    <a:pt x="424" y="125"/>
                    <a:pt x="426" y="126"/>
                  </a:cubicBezTo>
                  <a:cubicBezTo>
                    <a:pt x="426" y="126"/>
                    <a:pt x="426" y="127"/>
                    <a:pt x="426" y="127"/>
                  </a:cubicBezTo>
                  <a:cubicBezTo>
                    <a:pt x="425" y="128"/>
                    <a:pt x="424" y="129"/>
                    <a:pt x="423" y="130"/>
                  </a:cubicBezTo>
                  <a:cubicBezTo>
                    <a:pt x="423" y="131"/>
                    <a:pt x="422" y="131"/>
                    <a:pt x="421" y="131"/>
                  </a:cubicBezTo>
                  <a:cubicBezTo>
                    <a:pt x="421" y="131"/>
                    <a:pt x="420" y="131"/>
                    <a:pt x="420" y="131"/>
                  </a:cubicBezTo>
                  <a:cubicBezTo>
                    <a:pt x="419" y="130"/>
                    <a:pt x="419" y="129"/>
                    <a:pt x="419" y="129"/>
                  </a:cubicBezTo>
                  <a:cubicBezTo>
                    <a:pt x="418" y="128"/>
                    <a:pt x="417" y="128"/>
                    <a:pt x="417" y="128"/>
                  </a:cubicBezTo>
                  <a:cubicBezTo>
                    <a:pt x="417" y="127"/>
                    <a:pt x="417" y="126"/>
                    <a:pt x="417" y="126"/>
                  </a:cubicBezTo>
                  <a:cubicBezTo>
                    <a:pt x="416" y="126"/>
                    <a:pt x="416" y="126"/>
                    <a:pt x="415" y="126"/>
                  </a:cubicBezTo>
                  <a:cubicBezTo>
                    <a:pt x="415" y="127"/>
                    <a:pt x="414" y="128"/>
                    <a:pt x="413" y="128"/>
                  </a:cubicBezTo>
                  <a:cubicBezTo>
                    <a:pt x="412" y="133"/>
                    <a:pt x="410" y="141"/>
                    <a:pt x="410" y="141"/>
                  </a:cubicBezTo>
                  <a:cubicBezTo>
                    <a:pt x="411" y="141"/>
                    <a:pt x="411" y="141"/>
                    <a:pt x="412" y="142"/>
                  </a:cubicBezTo>
                  <a:cubicBezTo>
                    <a:pt x="411" y="143"/>
                    <a:pt x="411" y="143"/>
                    <a:pt x="411" y="143"/>
                  </a:cubicBezTo>
                  <a:cubicBezTo>
                    <a:pt x="404" y="141"/>
                    <a:pt x="404" y="141"/>
                    <a:pt x="402" y="143"/>
                  </a:cubicBezTo>
                  <a:cubicBezTo>
                    <a:pt x="403" y="144"/>
                    <a:pt x="404" y="145"/>
                    <a:pt x="404" y="146"/>
                  </a:cubicBezTo>
                  <a:cubicBezTo>
                    <a:pt x="404" y="147"/>
                    <a:pt x="404" y="147"/>
                    <a:pt x="404" y="147"/>
                  </a:cubicBezTo>
                  <a:cubicBezTo>
                    <a:pt x="403" y="147"/>
                    <a:pt x="403" y="147"/>
                    <a:pt x="403" y="147"/>
                  </a:cubicBezTo>
                  <a:cubicBezTo>
                    <a:pt x="401" y="145"/>
                    <a:pt x="399" y="144"/>
                    <a:pt x="397" y="142"/>
                  </a:cubicBezTo>
                  <a:cubicBezTo>
                    <a:pt x="383" y="149"/>
                    <a:pt x="379" y="151"/>
                    <a:pt x="379" y="144"/>
                  </a:cubicBezTo>
                  <a:cubicBezTo>
                    <a:pt x="377" y="144"/>
                    <a:pt x="377" y="144"/>
                    <a:pt x="377" y="144"/>
                  </a:cubicBezTo>
                  <a:cubicBezTo>
                    <a:pt x="376" y="145"/>
                    <a:pt x="375" y="145"/>
                    <a:pt x="374" y="145"/>
                  </a:cubicBezTo>
                  <a:cubicBezTo>
                    <a:pt x="373" y="145"/>
                    <a:pt x="372" y="145"/>
                    <a:pt x="372" y="145"/>
                  </a:cubicBezTo>
                  <a:cubicBezTo>
                    <a:pt x="371" y="145"/>
                    <a:pt x="370" y="145"/>
                    <a:pt x="370" y="145"/>
                  </a:cubicBezTo>
                  <a:cubicBezTo>
                    <a:pt x="370" y="145"/>
                    <a:pt x="370" y="146"/>
                    <a:pt x="370" y="147"/>
                  </a:cubicBezTo>
                  <a:cubicBezTo>
                    <a:pt x="369" y="148"/>
                    <a:pt x="368" y="148"/>
                    <a:pt x="368" y="148"/>
                  </a:cubicBezTo>
                  <a:cubicBezTo>
                    <a:pt x="367" y="148"/>
                    <a:pt x="367" y="147"/>
                    <a:pt x="366" y="147"/>
                  </a:cubicBezTo>
                  <a:cubicBezTo>
                    <a:pt x="366" y="146"/>
                    <a:pt x="365" y="145"/>
                    <a:pt x="364" y="145"/>
                  </a:cubicBezTo>
                  <a:cubicBezTo>
                    <a:pt x="363" y="145"/>
                    <a:pt x="363" y="145"/>
                    <a:pt x="362" y="145"/>
                  </a:cubicBezTo>
                  <a:cubicBezTo>
                    <a:pt x="362" y="144"/>
                    <a:pt x="362" y="144"/>
                    <a:pt x="362" y="143"/>
                  </a:cubicBezTo>
                  <a:cubicBezTo>
                    <a:pt x="362" y="143"/>
                    <a:pt x="363" y="142"/>
                    <a:pt x="363" y="141"/>
                  </a:cubicBezTo>
                  <a:cubicBezTo>
                    <a:pt x="364" y="141"/>
                    <a:pt x="365" y="141"/>
                    <a:pt x="366" y="141"/>
                  </a:cubicBezTo>
                  <a:cubicBezTo>
                    <a:pt x="368" y="142"/>
                    <a:pt x="370" y="143"/>
                    <a:pt x="372" y="143"/>
                  </a:cubicBezTo>
                  <a:cubicBezTo>
                    <a:pt x="372" y="142"/>
                    <a:pt x="374" y="140"/>
                    <a:pt x="374" y="135"/>
                  </a:cubicBezTo>
                  <a:cubicBezTo>
                    <a:pt x="373" y="134"/>
                    <a:pt x="373" y="134"/>
                    <a:pt x="372" y="134"/>
                  </a:cubicBezTo>
                  <a:cubicBezTo>
                    <a:pt x="369" y="135"/>
                    <a:pt x="369" y="135"/>
                    <a:pt x="368" y="136"/>
                  </a:cubicBezTo>
                  <a:cubicBezTo>
                    <a:pt x="367" y="137"/>
                    <a:pt x="367" y="137"/>
                    <a:pt x="367" y="137"/>
                  </a:cubicBezTo>
                  <a:cubicBezTo>
                    <a:pt x="366" y="137"/>
                    <a:pt x="366" y="137"/>
                    <a:pt x="366" y="137"/>
                  </a:cubicBezTo>
                  <a:cubicBezTo>
                    <a:pt x="366" y="136"/>
                    <a:pt x="366" y="136"/>
                    <a:pt x="366" y="135"/>
                  </a:cubicBezTo>
                  <a:cubicBezTo>
                    <a:pt x="366" y="135"/>
                    <a:pt x="367" y="134"/>
                    <a:pt x="367" y="134"/>
                  </a:cubicBezTo>
                  <a:cubicBezTo>
                    <a:pt x="367" y="132"/>
                    <a:pt x="367" y="132"/>
                    <a:pt x="367" y="131"/>
                  </a:cubicBezTo>
                  <a:cubicBezTo>
                    <a:pt x="367" y="132"/>
                    <a:pt x="366" y="132"/>
                    <a:pt x="366" y="132"/>
                  </a:cubicBezTo>
                  <a:cubicBezTo>
                    <a:pt x="365" y="125"/>
                    <a:pt x="365" y="125"/>
                    <a:pt x="364" y="124"/>
                  </a:cubicBezTo>
                  <a:cubicBezTo>
                    <a:pt x="360" y="128"/>
                    <a:pt x="360" y="128"/>
                    <a:pt x="359" y="128"/>
                  </a:cubicBezTo>
                  <a:cubicBezTo>
                    <a:pt x="358" y="129"/>
                    <a:pt x="358" y="129"/>
                    <a:pt x="358" y="130"/>
                  </a:cubicBezTo>
                  <a:cubicBezTo>
                    <a:pt x="358" y="131"/>
                    <a:pt x="358" y="131"/>
                    <a:pt x="358" y="131"/>
                  </a:cubicBezTo>
                  <a:cubicBezTo>
                    <a:pt x="357" y="132"/>
                    <a:pt x="356" y="132"/>
                    <a:pt x="355" y="133"/>
                  </a:cubicBezTo>
                  <a:cubicBezTo>
                    <a:pt x="353" y="136"/>
                    <a:pt x="357" y="138"/>
                    <a:pt x="356" y="141"/>
                  </a:cubicBezTo>
                  <a:cubicBezTo>
                    <a:pt x="356" y="142"/>
                    <a:pt x="356" y="142"/>
                    <a:pt x="356" y="142"/>
                  </a:cubicBezTo>
                  <a:cubicBezTo>
                    <a:pt x="355" y="144"/>
                    <a:pt x="355" y="144"/>
                    <a:pt x="355" y="144"/>
                  </a:cubicBezTo>
                  <a:cubicBezTo>
                    <a:pt x="356" y="145"/>
                    <a:pt x="356" y="147"/>
                    <a:pt x="356" y="148"/>
                  </a:cubicBezTo>
                  <a:cubicBezTo>
                    <a:pt x="356" y="149"/>
                    <a:pt x="356" y="150"/>
                    <a:pt x="356" y="150"/>
                  </a:cubicBezTo>
                  <a:cubicBezTo>
                    <a:pt x="356" y="150"/>
                    <a:pt x="355" y="150"/>
                    <a:pt x="355" y="150"/>
                  </a:cubicBezTo>
                  <a:cubicBezTo>
                    <a:pt x="354" y="150"/>
                    <a:pt x="354" y="150"/>
                    <a:pt x="353" y="150"/>
                  </a:cubicBezTo>
                  <a:cubicBezTo>
                    <a:pt x="351" y="151"/>
                    <a:pt x="351" y="151"/>
                    <a:pt x="350" y="150"/>
                  </a:cubicBezTo>
                  <a:cubicBezTo>
                    <a:pt x="346" y="150"/>
                    <a:pt x="346" y="150"/>
                    <a:pt x="337" y="156"/>
                  </a:cubicBezTo>
                  <a:cubicBezTo>
                    <a:pt x="336" y="155"/>
                    <a:pt x="336" y="155"/>
                    <a:pt x="335" y="155"/>
                  </a:cubicBezTo>
                  <a:cubicBezTo>
                    <a:pt x="335" y="155"/>
                    <a:pt x="335" y="155"/>
                    <a:pt x="334" y="155"/>
                  </a:cubicBezTo>
                  <a:cubicBezTo>
                    <a:pt x="334" y="155"/>
                    <a:pt x="333" y="155"/>
                    <a:pt x="333" y="155"/>
                  </a:cubicBezTo>
                  <a:cubicBezTo>
                    <a:pt x="332" y="155"/>
                    <a:pt x="332" y="156"/>
                    <a:pt x="332" y="157"/>
                  </a:cubicBezTo>
                  <a:cubicBezTo>
                    <a:pt x="334" y="158"/>
                    <a:pt x="334" y="158"/>
                    <a:pt x="334" y="158"/>
                  </a:cubicBezTo>
                  <a:cubicBezTo>
                    <a:pt x="334" y="159"/>
                    <a:pt x="334" y="160"/>
                    <a:pt x="333" y="161"/>
                  </a:cubicBezTo>
                  <a:cubicBezTo>
                    <a:pt x="330" y="161"/>
                    <a:pt x="330" y="161"/>
                    <a:pt x="325" y="165"/>
                  </a:cubicBezTo>
                  <a:cubicBezTo>
                    <a:pt x="324" y="165"/>
                    <a:pt x="324" y="165"/>
                    <a:pt x="324" y="165"/>
                  </a:cubicBezTo>
                  <a:cubicBezTo>
                    <a:pt x="323" y="165"/>
                    <a:pt x="322" y="165"/>
                    <a:pt x="322" y="165"/>
                  </a:cubicBezTo>
                  <a:cubicBezTo>
                    <a:pt x="320" y="167"/>
                    <a:pt x="320" y="169"/>
                    <a:pt x="319" y="171"/>
                  </a:cubicBezTo>
                  <a:cubicBezTo>
                    <a:pt x="317" y="171"/>
                    <a:pt x="316" y="171"/>
                    <a:pt x="314" y="172"/>
                  </a:cubicBezTo>
                  <a:cubicBezTo>
                    <a:pt x="314" y="173"/>
                    <a:pt x="313" y="174"/>
                    <a:pt x="313" y="175"/>
                  </a:cubicBezTo>
                  <a:cubicBezTo>
                    <a:pt x="312" y="175"/>
                    <a:pt x="311" y="175"/>
                    <a:pt x="310" y="175"/>
                  </a:cubicBezTo>
                  <a:cubicBezTo>
                    <a:pt x="309" y="174"/>
                    <a:pt x="309" y="174"/>
                    <a:pt x="309" y="174"/>
                  </a:cubicBezTo>
                  <a:cubicBezTo>
                    <a:pt x="308" y="174"/>
                    <a:pt x="307" y="174"/>
                    <a:pt x="307" y="174"/>
                  </a:cubicBezTo>
                  <a:cubicBezTo>
                    <a:pt x="306" y="173"/>
                    <a:pt x="306" y="173"/>
                    <a:pt x="306" y="173"/>
                  </a:cubicBezTo>
                  <a:cubicBezTo>
                    <a:pt x="305" y="172"/>
                    <a:pt x="305" y="172"/>
                    <a:pt x="304" y="172"/>
                  </a:cubicBezTo>
                  <a:cubicBezTo>
                    <a:pt x="303" y="173"/>
                    <a:pt x="303" y="174"/>
                    <a:pt x="303" y="175"/>
                  </a:cubicBezTo>
                  <a:cubicBezTo>
                    <a:pt x="303" y="175"/>
                    <a:pt x="304" y="176"/>
                    <a:pt x="304" y="176"/>
                  </a:cubicBezTo>
                  <a:cubicBezTo>
                    <a:pt x="304" y="176"/>
                    <a:pt x="303" y="177"/>
                    <a:pt x="303" y="178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80"/>
                    <a:pt x="303" y="180"/>
                  </a:cubicBezTo>
                  <a:cubicBezTo>
                    <a:pt x="301" y="180"/>
                    <a:pt x="298" y="180"/>
                    <a:pt x="296" y="180"/>
                  </a:cubicBezTo>
                  <a:cubicBezTo>
                    <a:pt x="295" y="179"/>
                    <a:pt x="295" y="179"/>
                    <a:pt x="295" y="178"/>
                  </a:cubicBezTo>
                  <a:cubicBezTo>
                    <a:pt x="289" y="179"/>
                    <a:pt x="289" y="179"/>
                    <a:pt x="288" y="180"/>
                  </a:cubicBezTo>
                  <a:cubicBezTo>
                    <a:pt x="288" y="182"/>
                    <a:pt x="289" y="182"/>
                    <a:pt x="289" y="182"/>
                  </a:cubicBezTo>
                  <a:cubicBezTo>
                    <a:pt x="290" y="183"/>
                    <a:pt x="291" y="184"/>
                    <a:pt x="292" y="184"/>
                  </a:cubicBezTo>
                  <a:cubicBezTo>
                    <a:pt x="294" y="184"/>
                    <a:pt x="294" y="184"/>
                    <a:pt x="295" y="184"/>
                  </a:cubicBezTo>
                  <a:cubicBezTo>
                    <a:pt x="298" y="187"/>
                    <a:pt x="298" y="187"/>
                    <a:pt x="298" y="188"/>
                  </a:cubicBezTo>
                  <a:cubicBezTo>
                    <a:pt x="299" y="191"/>
                    <a:pt x="299" y="193"/>
                    <a:pt x="299" y="195"/>
                  </a:cubicBezTo>
                  <a:cubicBezTo>
                    <a:pt x="300" y="196"/>
                    <a:pt x="301" y="197"/>
                    <a:pt x="302" y="199"/>
                  </a:cubicBezTo>
                  <a:cubicBezTo>
                    <a:pt x="302" y="201"/>
                    <a:pt x="302" y="201"/>
                    <a:pt x="297" y="213"/>
                  </a:cubicBezTo>
                  <a:cubicBezTo>
                    <a:pt x="296" y="214"/>
                    <a:pt x="294" y="215"/>
                    <a:pt x="293" y="215"/>
                  </a:cubicBezTo>
                  <a:cubicBezTo>
                    <a:pt x="292" y="215"/>
                    <a:pt x="292" y="215"/>
                    <a:pt x="292" y="215"/>
                  </a:cubicBezTo>
                  <a:cubicBezTo>
                    <a:pt x="289" y="214"/>
                    <a:pt x="286" y="214"/>
                    <a:pt x="283" y="212"/>
                  </a:cubicBezTo>
                  <a:cubicBezTo>
                    <a:pt x="279" y="211"/>
                    <a:pt x="276" y="211"/>
                    <a:pt x="273" y="211"/>
                  </a:cubicBezTo>
                  <a:cubicBezTo>
                    <a:pt x="269" y="210"/>
                    <a:pt x="269" y="210"/>
                    <a:pt x="268" y="209"/>
                  </a:cubicBezTo>
                  <a:cubicBezTo>
                    <a:pt x="268" y="209"/>
                    <a:pt x="268" y="209"/>
                    <a:pt x="268" y="209"/>
                  </a:cubicBezTo>
                  <a:cubicBezTo>
                    <a:pt x="267" y="210"/>
                    <a:pt x="267" y="210"/>
                    <a:pt x="266" y="210"/>
                  </a:cubicBezTo>
                  <a:cubicBezTo>
                    <a:pt x="264" y="212"/>
                    <a:pt x="262" y="212"/>
                    <a:pt x="260" y="212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62" y="217"/>
                    <a:pt x="258" y="221"/>
                    <a:pt x="260" y="225"/>
                  </a:cubicBezTo>
                  <a:cubicBezTo>
                    <a:pt x="259" y="227"/>
                    <a:pt x="259" y="229"/>
                    <a:pt x="259" y="232"/>
                  </a:cubicBezTo>
                  <a:cubicBezTo>
                    <a:pt x="254" y="239"/>
                    <a:pt x="254" y="239"/>
                    <a:pt x="255" y="241"/>
                  </a:cubicBezTo>
                  <a:cubicBezTo>
                    <a:pt x="256" y="243"/>
                    <a:pt x="256" y="244"/>
                    <a:pt x="256" y="244"/>
                  </a:cubicBezTo>
                  <a:cubicBezTo>
                    <a:pt x="255" y="245"/>
                    <a:pt x="255" y="245"/>
                    <a:pt x="255" y="245"/>
                  </a:cubicBezTo>
                  <a:cubicBezTo>
                    <a:pt x="254" y="247"/>
                    <a:pt x="254" y="247"/>
                    <a:pt x="254" y="251"/>
                  </a:cubicBezTo>
                  <a:cubicBezTo>
                    <a:pt x="255" y="251"/>
                    <a:pt x="256" y="251"/>
                    <a:pt x="257" y="251"/>
                  </a:cubicBezTo>
                  <a:cubicBezTo>
                    <a:pt x="259" y="251"/>
                    <a:pt x="260" y="250"/>
                    <a:pt x="262" y="253"/>
                  </a:cubicBezTo>
                  <a:cubicBezTo>
                    <a:pt x="263" y="253"/>
                    <a:pt x="264" y="252"/>
                    <a:pt x="265" y="252"/>
                  </a:cubicBezTo>
                  <a:cubicBezTo>
                    <a:pt x="266" y="252"/>
                    <a:pt x="266" y="252"/>
                    <a:pt x="269" y="254"/>
                  </a:cubicBezTo>
                  <a:cubicBezTo>
                    <a:pt x="270" y="255"/>
                    <a:pt x="270" y="257"/>
                    <a:pt x="271" y="258"/>
                  </a:cubicBezTo>
                  <a:cubicBezTo>
                    <a:pt x="271" y="258"/>
                    <a:pt x="272" y="258"/>
                    <a:pt x="272" y="258"/>
                  </a:cubicBezTo>
                  <a:cubicBezTo>
                    <a:pt x="271" y="257"/>
                    <a:pt x="271" y="257"/>
                    <a:pt x="271" y="257"/>
                  </a:cubicBezTo>
                  <a:cubicBezTo>
                    <a:pt x="281" y="254"/>
                    <a:pt x="289" y="246"/>
                    <a:pt x="301" y="246"/>
                  </a:cubicBezTo>
                  <a:cubicBezTo>
                    <a:pt x="303" y="244"/>
                    <a:pt x="303" y="243"/>
                    <a:pt x="303" y="242"/>
                  </a:cubicBezTo>
                  <a:cubicBezTo>
                    <a:pt x="302" y="241"/>
                    <a:pt x="301" y="240"/>
                    <a:pt x="301" y="239"/>
                  </a:cubicBezTo>
                  <a:cubicBezTo>
                    <a:pt x="301" y="238"/>
                    <a:pt x="301" y="238"/>
                    <a:pt x="304" y="232"/>
                  </a:cubicBezTo>
                  <a:cubicBezTo>
                    <a:pt x="306" y="229"/>
                    <a:pt x="320" y="226"/>
                    <a:pt x="320" y="226"/>
                  </a:cubicBezTo>
                  <a:cubicBezTo>
                    <a:pt x="322" y="224"/>
                    <a:pt x="322" y="223"/>
                    <a:pt x="322" y="222"/>
                  </a:cubicBezTo>
                  <a:cubicBezTo>
                    <a:pt x="322" y="222"/>
                    <a:pt x="322" y="222"/>
                    <a:pt x="322" y="221"/>
                  </a:cubicBezTo>
                  <a:cubicBezTo>
                    <a:pt x="322" y="216"/>
                    <a:pt x="322" y="212"/>
                    <a:pt x="329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1" y="214"/>
                    <a:pt x="331" y="214"/>
                    <a:pt x="331" y="214"/>
                  </a:cubicBezTo>
                  <a:cubicBezTo>
                    <a:pt x="334" y="216"/>
                    <a:pt x="334" y="216"/>
                    <a:pt x="336" y="216"/>
                  </a:cubicBezTo>
                  <a:cubicBezTo>
                    <a:pt x="337" y="216"/>
                    <a:pt x="337" y="216"/>
                    <a:pt x="338" y="216"/>
                  </a:cubicBezTo>
                  <a:cubicBezTo>
                    <a:pt x="338" y="216"/>
                    <a:pt x="339" y="216"/>
                    <a:pt x="340" y="216"/>
                  </a:cubicBezTo>
                  <a:cubicBezTo>
                    <a:pt x="340" y="214"/>
                    <a:pt x="340" y="214"/>
                    <a:pt x="342" y="212"/>
                  </a:cubicBezTo>
                  <a:cubicBezTo>
                    <a:pt x="344" y="212"/>
                    <a:pt x="344" y="212"/>
                    <a:pt x="345" y="212"/>
                  </a:cubicBezTo>
                  <a:cubicBezTo>
                    <a:pt x="346" y="212"/>
                    <a:pt x="348" y="212"/>
                    <a:pt x="351" y="208"/>
                  </a:cubicBezTo>
                  <a:cubicBezTo>
                    <a:pt x="358" y="209"/>
                    <a:pt x="357" y="217"/>
                    <a:pt x="362" y="220"/>
                  </a:cubicBezTo>
                  <a:cubicBezTo>
                    <a:pt x="363" y="220"/>
                    <a:pt x="364" y="221"/>
                    <a:pt x="364" y="223"/>
                  </a:cubicBezTo>
                  <a:cubicBezTo>
                    <a:pt x="380" y="233"/>
                    <a:pt x="388" y="241"/>
                    <a:pt x="387" y="246"/>
                  </a:cubicBezTo>
                  <a:cubicBezTo>
                    <a:pt x="385" y="247"/>
                    <a:pt x="373" y="249"/>
                    <a:pt x="369" y="249"/>
                  </a:cubicBezTo>
                  <a:cubicBezTo>
                    <a:pt x="369" y="249"/>
                    <a:pt x="368" y="250"/>
                    <a:pt x="368" y="250"/>
                  </a:cubicBezTo>
                  <a:cubicBezTo>
                    <a:pt x="371" y="252"/>
                    <a:pt x="373" y="255"/>
                    <a:pt x="377" y="256"/>
                  </a:cubicBezTo>
                  <a:cubicBezTo>
                    <a:pt x="379" y="256"/>
                    <a:pt x="382" y="256"/>
                    <a:pt x="384" y="256"/>
                  </a:cubicBezTo>
                  <a:cubicBezTo>
                    <a:pt x="384" y="255"/>
                    <a:pt x="384" y="253"/>
                    <a:pt x="384" y="252"/>
                  </a:cubicBezTo>
                  <a:cubicBezTo>
                    <a:pt x="389" y="250"/>
                    <a:pt x="392" y="245"/>
                    <a:pt x="396" y="242"/>
                  </a:cubicBezTo>
                  <a:cubicBezTo>
                    <a:pt x="396" y="240"/>
                    <a:pt x="396" y="240"/>
                    <a:pt x="396" y="239"/>
                  </a:cubicBezTo>
                  <a:cubicBezTo>
                    <a:pt x="393" y="239"/>
                    <a:pt x="393" y="239"/>
                    <a:pt x="392" y="239"/>
                  </a:cubicBezTo>
                  <a:cubicBezTo>
                    <a:pt x="391" y="239"/>
                    <a:pt x="391" y="238"/>
                    <a:pt x="391" y="238"/>
                  </a:cubicBezTo>
                  <a:cubicBezTo>
                    <a:pt x="393" y="236"/>
                    <a:pt x="394" y="236"/>
                    <a:pt x="395" y="236"/>
                  </a:cubicBezTo>
                  <a:cubicBezTo>
                    <a:pt x="398" y="237"/>
                    <a:pt x="398" y="237"/>
                    <a:pt x="400" y="239"/>
                  </a:cubicBezTo>
                  <a:cubicBezTo>
                    <a:pt x="400" y="239"/>
                    <a:pt x="400" y="239"/>
                    <a:pt x="400" y="234"/>
                  </a:cubicBezTo>
                  <a:cubicBezTo>
                    <a:pt x="396" y="231"/>
                    <a:pt x="391" y="230"/>
                    <a:pt x="389" y="226"/>
                  </a:cubicBezTo>
                  <a:cubicBezTo>
                    <a:pt x="388" y="226"/>
                    <a:pt x="385" y="226"/>
                    <a:pt x="380" y="221"/>
                  </a:cubicBezTo>
                  <a:cubicBezTo>
                    <a:pt x="381" y="219"/>
                    <a:pt x="381" y="219"/>
                    <a:pt x="375" y="215"/>
                  </a:cubicBezTo>
                  <a:cubicBezTo>
                    <a:pt x="375" y="214"/>
                    <a:pt x="374" y="214"/>
                    <a:pt x="374" y="214"/>
                  </a:cubicBezTo>
                  <a:cubicBezTo>
                    <a:pt x="374" y="213"/>
                    <a:pt x="373" y="212"/>
                    <a:pt x="373" y="211"/>
                  </a:cubicBezTo>
                  <a:cubicBezTo>
                    <a:pt x="372" y="210"/>
                    <a:pt x="370" y="210"/>
                    <a:pt x="369" y="210"/>
                  </a:cubicBezTo>
                  <a:cubicBezTo>
                    <a:pt x="369" y="209"/>
                    <a:pt x="369" y="209"/>
                    <a:pt x="369" y="208"/>
                  </a:cubicBezTo>
                  <a:cubicBezTo>
                    <a:pt x="370" y="207"/>
                    <a:pt x="370" y="207"/>
                    <a:pt x="370" y="207"/>
                  </a:cubicBezTo>
                  <a:cubicBezTo>
                    <a:pt x="371" y="206"/>
                    <a:pt x="371" y="205"/>
                    <a:pt x="371" y="205"/>
                  </a:cubicBezTo>
                  <a:cubicBezTo>
                    <a:pt x="371" y="204"/>
                    <a:pt x="371" y="203"/>
                    <a:pt x="371" y="202"/>
                  </a:cubicBezTo>
                  <a:cubicBezTo>
                    <a:pt x="374" y="201"/>
                    <a:pt x="375" y="202"/>
                    <a:pt x="376" y="205"/>
                  </a:cubicBezTo>
                  <a:cubicBezTo>
                    <a:pt x="384" y="206"/>
                    <a:pt x="386" y="216"/>
                    <a:pt x="394" y="217"/>
                  </a:cubicBezTo>
                  <a:cubicBezTo>
                    <a:pt x="394" y="218"/>
                    <a:pt x="394" y="218"/>
                    <a:pt x="395" y="218"/>
                  </a:cubicBezTo>
                  <a:cubicBezTo>
                    <a:pt x="398" y="222"/>
                    <a:pt x="404" y="223"/>
                    <a:pt x="406" y="228"/>
                  </a:cubicBezTo>
                  <a:cubicBezTo>
                    <a:pt x="404" y="234"/>
                    <a:pt x="404" y="234"/>
                    <a:pt x="406" y="236"/>
                  </a:cubicBezTo>
                  <a:cubicBezTo>
                    <a:pt x="407" y="239"/>
                    <a:pt x="407" y="242"/>
                    <a:pt x="411" y="242"/>
                  </a:cubicBezTo>
                  <a:cubicBezTo>
                    <a:pt x="413" y="244"/>
                    <a:pt x="413" y="246"/>
                    <a:pt x="413" y="247"/>
                  </a:cubicBezTo>
                  <a:cubicBezTo>
                    <a:pt x="412" y="247"/>
                    <a:pt x="411" y="247"/>
                    <a:pt x="410" y="247"/>
                  </a:cubicBezTo>
                  <a:cubicBezTo>
                    <a:pt x="410" y="247"/>
                    <a:pt x="409" y="246"/>
                    <a:pt x="409" y="246"/>
                  </a:cubicBezTo>
                  <a:cubicBezTo>
                    <a:pt x="409" y="246"/>
                    <a:pt x="408" y="247"/>
                    <a:pt x="408" y="247"/>
                  </a:cubicBezTo>
                  <a:cubicBezTo>
                    <a:pt x="411" y="251"/>
                    <a:pt x="411" y="251"/>
                    <a:pt x="414" y="252"/>
                  </a:cubicBezTo>
                  <a:cubicBezTo>
                    <a:pt x="414" y="252"/>
                    <a:pt x="414" y="251"/>
                    <a:pt x="414" y="251"/>
                  </a:cubicBezTo>
                  <a:cubicBezTo>
                    <a:pt x="416" y="252"/>
                    <a:pt x="417" y="252"/>
                    <a:pt x="419" y="254"/>
                  </a:cubicBezTo>
                  <a:cubicBezTo>
                    <a:pt x="418" y="256"/>
                    <a:pt x="418" y="257"/>
                    <a:pt x="419" y="258"/>
                  </a:cubicBezTo>
                  <a:cubicBezTo>
                    <a:pt x="421" y="259"/>
                    <a:pt x="421" y="259"/>
                    <a:pt x="422" y="259"/>
                  </a:cubicBezTo>
                  <a:cubicBezTo>
                    <a:pt x="423" y="259"/>
                    <a:pt x="424" y="259"/>
                    <a:pt x="424" y="259"/>
                  </a:cubicBezTo>
                  <a:cubicBezTo>
                    <a:pt x="425" y="258"/>
                    <a:pt x="426" y="257"/>
                    <a:pt x="426" y="256"/>
                  </a:cubicBezTo>
                  <a:cubicBezTo>
                    <a:pt x="426" y="255"/>
                    <a:pt x="426" y="255"/>
                    <a:pt x="426" y="254"/>
                  </a:cubicBezTo>
                  <a:cubicBezTo>
                    <a:pt x="426" y="254"/>
                    <a:pt x="426" y="253"/>
                    <a:pt x="426" y="253"/>
                  </a:cubicBezTo>
                  <a:cubicBezTo>
                    <a:pt x="426" y="252"/>
                    <a:pt x="427" y="252"/>
                    <a:pt x="427" y="251"/>
                  </a:cubicBezTo>
                  <a:cubicBezTo>
                    <a:pt x="428" y="252"/>
                    <a:pt x="430" y="252"/>
                    <a:pt x="430" y="253"/>
                  </a:cubicBezTo>
                  <a:cubicBezTo>
                    <a:pt x="431" y="253"/>
                    <a:pt x="432" y="253"/>
                    <a:pt x="432" y="253"/>
                  </a:cubicBezTo>
                  <a:cubicBezTo>
                    <a:pt x="432" y="253"/>
                    <a:pt x="433" y="252"/>
                    <a:pt x="433" y="252"/>
                  </a:cubicBezTo>
                  <a:cubicBezTo>
                    <a:pt x="433" y="251"/>
                    <a:pt x="433" y="249"/>
                    <a:pt x="433" y="248"/>
                  </a:cubicBezTo>
                  <a:cubicBezTo>
                    <a:pt x="435" y="248"/>
                    <a:pt x="436" y="248"/>
                    <a:pt x="437" y="248"/>
                  </a:cubicBezTo>
                  <a:cubicBezTo>
                    <a:pt x="436" y="246"/>
                    <a:pt x="435" y="246"/>
                    <a:pt x="433" y="245"/>
                  </a:cubicBezTo>
                  <a:cubicBezTo>
                    <a:pt x="433" y="246"/>
                    <a:pt x="432" y="247"/>
                    <a:pt x="432" y="248"/>
                  </a:cubicBezTo>
                  <a:cubicBezTo>
                    <a:pt x="429" y="248"/>
                    <a:pt x="429" y="247"/>
                    <a:pt x="427" y="241"/>
                  </a:cubicBezTo>
                  <a:cubicBezTo>
                    <a:pt x="424" y="240"/>
                    <a:pt x="424" y="240"/>
                    <a:pt x="422" y="238"/>
                  </a:cubicBezTo>
                  <a:cubicBezTo>
                    <a:pt x="422" y="237"/>
                    <a:pt x="422" y="237"/>
                    <a:pt x="422" y="236"/>
                  </a:cubicBezTo>
                  <a:cubicBezTo>
                    <a:pt x="424" y="236"/>
                    <a:pt x="424" y="236"/>
                    <a:pt x="424" y="236"/>
                  </a:cubicBezTo>
                  <a:cubicBezTo>
                    <a:pt x="425" y="236"/>
                    <a:pt x="426" y="237"/>
                    <a:pt x="427" y="237"/>
                  </a:cubicBezTo>
                  <a:cubicBezTo>
                    <a:pt x="429" y="237"/>
                    <a:pt x="429" y="237"/>
                    <a:pt x="430" y="237"/>
                  </a:cubicBezTo>
                  <a:cubicBezTo>
                    <a:pt x="430" y="237"/>
                    <a:pt x="430" y="238"/>
                    <a:pt x="431" y="238"/>
                  </a:cubicBezTo>
                  <a:cubicBezTo>
                    <a:pt x="431" y="237"/>
                    <a:pt x="431" y="235"/>
                    <a:pt x="431" y="234"/>
                  </a:cubicBezTo>
                  <a:cubicBezTo>
                    <a:pt x="433" y="232"/>
                    <a:pt x="433" y="232"/>
                    <a:pt x="442" y="236"/>
                  </a:cubicBezTo>
                  <a:cubicBezTo>
                    <a:pt x="442" y="236"/>
                    <a:pt x="443" y="237"/>
                    <a:pt x="443" y="238"/>
                  </a:cubicBezTo>
                  <a:cubicBezTo>
                    <a:pt x="443" y="238"/>
                    <a:pt x="443" y="238"/>
                    <a:pt x="444" y="238"/>
                  </a:cubicBezTo>
                  <a:cubicBezTo>
                    <a:pt x="445" y="240"/>
                    <a:pt x="445" y="240"/>
                    <a:pt x="445" y="240"/>
                  </a:cubicBezTo>
                  <a:cubicBezTo>
                    <a:pt x="444" y="240"/>
                    <a:pt x="443" y="241"/>
                    <a:pt x="443" y="241"/>
                  </a:cubicBezTo>
                  <a:cubicBezTo>
                    <a:pt x="443" y="244"/>
                    <a:pt x="448" y="245"/>
                    <a:pt x="447" y="249"/>
                  </a:cubicBezTo>
                  <a:cubicBezTo>
                    <a:pt x="447" y="250"/>
                    <a:pt x="447" y="251"/>
                    <a:pt x="447" y="251"/>
                  </a:cubicBezTo>
                  <a:cubicBezTo>
                    <a:pt x="447" y="252"/>
                    <a:pt x="447" y="252"/>
                    <a:pt x="447" y="253"/>
                  </a:cubicBezTo>
                  <a:cubicBezTo>
                    <a:pt x="447" y="254"/>
                    <a:pt x="448" y="255"/>
                    <a:pt x="449" y="256"/>
                  </a:cubicBezTo>
                  <a:cubicBezTo>
                    <a:pt x="449" y="256"/>
                    <a:pt x="449" y="256"/>
                    <a:pt x="449" y="256"/>
                  </a:cubicBezTo>
                  <a:cubicBezTo>
                    <a:pt x="450" y="257"/>
                    <a:pt x="450" y="257"/>
                    <a:pt x="450" y="257"/>
                  </a:cubicBezTo>
                  <a:cubicBezTo>
                    <a:pt x="450" y="257"/>
                    <a:pt x="450" y="257"/>
                    <a:pt x="450" y="257"/>
                  </a:cubicBezTo>
                  <a:cubicBezTo>
                    <a:pt x="451" y="258"/>
                    <a:pt x="451" y="258"/>
                    <a:pt x="451" y="258"/>
                  </a:cubicBezTo>
                  <a:cubicBezTo>
                    <a:pt x="452" y="258"/>
                    <a:pt x="452" y="258"/>
                    <a:pt x="452" y="258"/>
                  </a:cubicBezTo>
                  <a:cubicBezTo>
                    <a:pt x="452" y="259"/>
                    <a:pt x="452" y="259"/>
                    <a:pt x="452" y="260"/>
                  </a:cubicBezTo>
                  <a:cubicBezTo>
                    <a:pt x="452" y="261"/>
                    <a:pt x="452" y="261"/>
                    <a:pt x="452" y="261"/>
                  </a:cubicBezTo>
                  <a:cubicBezTo>
                    <a:pt x="451" y="261"/>
                    <a:pt x="451" y="261"/>
                    <a:pt x="451" y="261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451" y="263"/>
                    <a:pt x="451" y="264"/>
                    <a:pt x="452" y="265"/>
                  </a:cubicBezTo>
                  <a:cubicBezTo>
                    <a:pt x="452" y="266"/>
                    <a:pt x="452" y="266"/>
                    <a:pt x="452" y="266"/>
                  </a:cubicBezTo>
                  <a:cubicBezTo>
                    <a:pt x="453" y="266"/>
                    <a:pt x="453" y="266"/>
                    <a:pt x="453" y="266"/>
                  </a:cubicBezTo>
                  <a:cubicBezTo>
                    <a:pt x="454" y="265"/>
                    <a:pt x="454" y="265"/>
                    <a:pt x="454" y="265"/>
                  </a:cubicBezTo>
                  <a:cubicBezTo>
                    <a:pt x="454" y="263"/>
                    <a:pt x="454" y="263"/>
                    <a:pt x="454" y="263"/>
                  </a:cubicBezTo>
                  <a:cubicBezTo>
                    <a:pt x="454" y="262"/>
                    <a:pt x="454" y="261"/>
                    <a:pt x="454" y="261"/>
                  </a:cubicBezTo>
                  <a:cubicBezTo>
                    <a:pt x="455" y="259"/>
                    <a:pt x="455" y="259"/>
                    <a:pt x="455" y="259"/>
                  </a:cubicBezTo>
                  <a:cubicBezTo>
                    <a:pt x="456" y="259"/>
                    <a:pt x="456" y="259"/>
                    <a:pt x="456" y="259"/>
                  </a:cubicBezTo>
                  <a:cubicBezTo>
                    <a:pt x="456" y="260"/>
                    <a:pt x="456" y="260"/>
                    <a:pt x="456" y="260"/>
                  </a:cubicBezTo>
                  <a:cubicBezTo>
                    <a:pt x="457" y="260"/>
                    <a:pt x="457" y="260"/>
                    <a:pt x="457" y="260"/>
                  </a:cubicBezTo>
                  <a:cubicBezTo>
                    <a:pt x="457" y="261"/>
                    <a:pt x="457" y="261"/>
                    <a:pt x="457" y="261"/>
                  </a:cubicBezTo>
                  <a:cubicBezTo>
                    <a:pt x="458" y="261"/>
                    <a:pt x="459" y="262"/>
                    <a:pt x="459" y="262"/>
                  </a:cubicBezTo>
                  <a:cubicBezTo>
                    <a:pt x="460" y="263"/>
                    <a:pt x="460" y="263"/>
                    <a:pt x="460" y="263"/>
                  </a:cubicBezTo>
                  <a:cubicBezTo>
                    <a:pt x="460" y="264"/>
                    <a:pt x="460" y="264"/>
                    <a:pt x="460" y="264"/>
                  </a:cubicBezTo>
                  <a:cubicBezTo>
                    <a:pt x="461" y="264"/>
                    <a:pt x="461" y="264"/>
                    <a:pt x="461" y="264"/>
                  </a:cubicBezTo>
                  <a:cubicBezTo>
                    <a:pt x="462" y="264"/>
                    <a:pt x="462" y="264"/>
                    <a:pt x="462" y="264"/>
                  </a:cubicBezTo>
                  <a:cubicBezTo>
                    <a:pt x="462" y="264"/>
                    <a:pt x="464" y="264"/>
                    <a:pt x="464" y="265"/>
                  </a:cubicBezTo>
                  <a:cubicBezTo>
                    <a:pt x="466" y="265"/>
                    <a:pt x="466" y="265"/>
                    <a:pt x="466" y="265"/>
                  </a:cubicBezTo>
                  <a:cubicBezTo>
                    <a:pt x="467" y="265"/>
                    <a:pt x="467" y="265"/>
                    <a:pt x="467" y="265"/>
                  </a:cubicBezTo>
                  <a:cubicBezTo>
                    <a:pt x="467" y="264"/>
                    <a:pt x="467" y="264"/>
                    <a:pt x="467" y="264"/>
                  </a:cubicBezTo>
                  <a:cubicBezTo>
                    <a:pt x="467" y="264"/>
                    <a:pt x="467" y="264"/>
                    <a:pt x="467" y="264"/>
                  </a:cubicBezTo>
                  <a:cubicBezTo>
                    <a:pt x="467" y="263"/>
                    <a:pt x="467" y="263"/>
                    <a:pt x="467" y="263"/>
                  </a:cubicBezTo>
                  <a:cubicBezTo>
                    <a:pt x="467" y="262"/>
                    <a:pt x="467" y="261"/>
                    <a:pt x="468" y="260"/>
                  </a:cubicBezTo>
                  <a:cubicBezTo>
                    <a:pt x="468" y="259"/>
                    <a:pt x="468" y="259"/>
                    <a:pt x="468" y="259"/>
                  </a:cubicBezTo>
                  <a:cubicBezTo>
                    <a:pt x="469" y="259"/>
                    <a:pt x="469" y="259"/>
                    <a:pt x="469" y="259"/>
                  </a:cubicBezTo>
                  <a:cubicBezTo>
                    <a:pt x="470" y="259"/>
                    <a:pt x="471" y="259"/>
                    <a:pt x="472" y="260"/>
                  </a:cubicBezTo>
                  <a:cubicBezTo>
                    <a:pt x="474" y="261"/>
                    <a:pt x="474" y="261"/>
                    <a:pt x="474" y="261"/>
                  </a:cubicBezTo>
                  <a:cubicBezTo>
                    <a:pt x="476" y="263"/>
                    <a:pt x="476" y="263"/>
                    <a:pt x="476" y="263"/>
                  </a:cubicBezTo>
                  <a:cubicBezTo>
                    <a:pt x="477" y="263"/>
                    <a:pt x="477" y="263"/>
                    <a:pt x="477" y="263"/>
                  </a:cubicBezTo>
                  <a:cubicBezTo>
                    <a:pt x="477" y="264"/>
                    <a:pt x="477" y="264"/>
                    <a:pt x="477" y="264"/>
                  </a:cubicBezTo>
                  <a:cubicBezTo>
                    <a:pt x="478" y="264"/>
                    <a:pt x="478" y="264"/>
                    <a:pt x="478" y="264"/>
                  </a:cubicBezTo>
                  <a:cubicBezTo>
                    <a:pt x="478" y="264"/>
                    <a:pt x="478" y="264"/>
                    <a:pt x="478" y="264"/>
                  </a:cubicBezTo>
                  <a:cubicBezTo>
                    <a:pt x="481" y="264"/>
                    <a:pt x="484" y="264"/>
                    <a:pt x="486" y="265"/>
                  </a:cubicBezTo>
                  <a:cubicBezTo>
                    <a:pt x="486" y="264"/>
                    <a:pt x="486" y="263"/>
                    <a:pt x="486" y="263"/>
                  </a:cubicBezTo>
                  <a:cubicBezTo>
                    <a:pt x="486" y="262"/>
                    <a:pt x="486" y="262"/>
                    <a:pt x="486" y="262"/>
                  </a:cubicBezTo>
                  <a:cubicBezTo>
                    <a:pt x="486" y="261"/>
                    <a:pt x="486" y="261"/>
                    <a:pt x="486" y="260"/>
                  </a:cubicBezTo>
                  <a:cubicBezTo>
                    <a:pt x="486" y="260"/>
                    <a:pt x="487" y="260"/>
                    <a:pt x="487" y="260"/>
                  </a:cubicBezTo>
                  <a:cubicBezTo>
                    <a:pt x="488" y="259"/>
                    <a:pt x="488" y="259"/>
                    <a:pt x="488" y="259"/>
                  </a:cubicBezTo>
                  <a:cubicBezTo>
                    <a:pt x="489" y="259"/>
                    <a:pt x="489" y="259"/>
                    <a:pt x="489" y="259"/>
                  </a:cubicBezTo>
                  <a:cubicBezTo>
                    <a:pt x="490" y="260"/>
                    <a:pt x="491" y="261"/>
                    <a:pt x="492" y="261"/>
                  </a:cubicBezTo>
                  <a:cubicBezTo>
                    <a:pt x="493" y="262"/>
                    <a:pt x="494" y="262"/>
                    <a:pt x="494" y="262"/>
                  </a:cubicBezTo>
                  <a:cubicBezTo>
                    <a:pt x="494" y="261"/>
                    <a:pt x="494" y="261"/>
                    <a:pt x="494" y="261"/>
                  </a:cubicBezTo>
                  <a:cubicBezTo>
                    <a:pt x="495" y="261"/>
                    <a:pt x="495" y="261"/>
                    <a:pt x="495" y="261"/>
                  </a:cubicBezTo>
                  <a:cubicBezTo>
                    <a:pt x="495" y="260"/>
                    <a:pt x="495" y="260"/>
                    <a:pt x="495" y="260"/>
                  </a:cubicBezTo>
                  <a:cubicBezTo>
                    <a:pt x="496" y="260"/>
                    <a:pt x="496" y="260"/>
                    <a:pt x="496" y="260"/>
                  </a:cubicBezTo>
                  <a:cubicBezTo>
                    <a:pt x="497" y="262"/>
                    <a:pt x="497" y="262"/>
                    <a:pt x="497" y="262"/>
                  </a:cubicBezTo>
                  <a:cubicBezTo>
                    <a:pt x="497" y="263"/>
                    <a:pt x="497" y="263"/>
                    <a:pt x="497" y="263"/>
                  </a:cubicBezTo>
                  <a:cubicBezTo>
                    <a:pt x="497" y="264"/>
                    <a:pt x="497" y="265"/>
                    <a:pt x="497" y="266"/>
                  </a:cubicBezTo>
                  <a:cubicBezTo>
                    <a:pt x="496" y="268"/>
                    <a:pt x="496" y="270"/>
                    <a:pt x="497" y="273"/>
                  </a:cubicBezTo>
                  <a:cubicBezTo>
                    <a:pt x="497" y="273"/>
                    <a:pt x="497" y="273"/>
                    <a:pt x="497" y="273"/>
                  </a:cubicBezTo>
                  <a:cubicBezTo>
                    <a:pt x="497" y="274"/>
                    <a:pt x="498" y="274"/>
                    <a:pt x="498" y="275"/>
                  </a:cubicBezTo>
                  <a:cubicBezTo>
                    <a:pt x="498" y="275"/>
                    <a:pt x="497" y="276"/>
                    <a:pt x="497" y="277"/>
                  </a:cubicBezTo>
                  <a:cubicBezTo>
                    <a:pt x="497" y="277"/>
                    <a:pt x="497" y="277"/>
                    <a:pt x="497" y="277"/>
                  </a:cubicBezTo>
                  <a:cubicBezTo>
                    <a:pt x="497" y="278"/>
                    <a:pt x="497" y="278"/>
                    <a:pt x="497" y="278"/>
                  </a:cubicBezTo>
                  <a:cubicBezTo>
                    <a:pt x="496" y="280"/>
                    <a:pt x="496" y="280"/>
                    <a:pt x="496" y="280"/>
                  </a:cubicBezTo>
                  <a:cubicBezTo>
                    <a:pt x="496" y="280"/>
                    <a:pt x="496" y="280"/>
                    <a:pt x="496" y="280"/>
                  </a:cubicBezTo>
                  <a:cubicBezTo>
                    <a:pt x="494" y="284"/>
                    <a:pt x="494" y="284"/>
                    <a:pt x="493" y="284"/>
                  </a:cubicBezTo>
                  <a:cubicBezTo>
                    <a:pt x="492" y="285"/>
                    <a:pt x="492" y="285"/>
                    <a:pt x="492" y="285"/>
                  </a:cubicBezTo>
                  <a:cubicBezTo>
                    <a:pt x="492" y="285"/>
                    <a:pt x="492" y="285"/>
                    <a:pt x="492" y="285"/>
                  </a:cubicBezTo>
                  <a:cubicBezTo>
                    <a:pt x="492" y="286"/>
                    <a:pt x="492" y="286"/>
                    <a:pt x="492" y="286"/>
                  </a:cubicBezTo>
                  <a:cubicBezTo>
                    <a:pt x="514" y="287"/>
                    <a:pt x="537" y="287"/>
                    <a:pt x="558" y="288"/>
                  </a:cubicBezTo>
                  <a:cubicBezTo>
                    <a:pt x="575" y="288"/>
                    <a:pt x="590" y="288"/>
                    <a:pt x="605" y="288"/>
                  </a:cubicBezTo>
                  <a:moveTo>
                    <a:pt x="554" y="46"/>
                  </a:moveTo>
                  <a:cubicBezTo>
                    <a:pt x="531" y="34"/>
                    <a:pt x="531" y="34"/>
                    <a:pt x="531" y="34"/>
                  </a:cubicBezTo>
                  <a:cubicBezTo>
                    <a:pt x="531" y="34"/>
                    <a:pt x="531" y="34"/>
                    <a:pt x="531" y="34"/>
                  </a:cubicBezTo>
                  <a:cubicBezTo>
                    <a:pt x="532" y="34"/>
                    <a:pt x="532" y="34"/>
                    <a:pt x="532" y="34"/>
                  </a:cubicBezTo>
                  <a:cubicBezTo>
                    <a:pt x="533" y="35"/>
                    <a:pt x="533" y="35"/>
                    <a:pt x="533" y="35"/>
                  </a:cubicBezTo>
                  <a:cubicBezTo>
                    <a:pt x="532" y="35"/>
                    <a:pt x="532" y="35"/>
                    <a:pt x="532" y="35"/>
                  </a:cubicBezTo>
                  <a:cubicBezTo>
                    <a:pt x="533" y="35"/>
                    <a:pt x="533" y="35"/>
                    <a:pt x="533" y="35"/>
                  </a:cubicBezTo>
                  <a:cubicBezTo>
                    <a:pt x="534" y="35"/>
                    <a:pt x="534" y="35"/>
                    <a:pt x="534" y="35"/>
                  </a:cubicBezTo>
                  <a:cubicBezTo>
                    <a:pt x="533" y="35"/>
                    <a:pt x="533" y="35"/>
                    <a:pt x="533" y="35"/>
                  </a:cubicBezTo>
                  <a:cubicBezTo>
                    <a:pt x="532" y="35"/>
                    <a:pt x="530" y="34"/>
                    <a:pt x="529" y="33"/>
                  </a:cubicBezTo>
                  <a:cubicBezTo>
                    <a:pt x="530" y="33"/>
                    <a:pt x="530" y="34"/>
                    <a:pt x="531" y="34"/>
                  </a:cubicBezTo>
                  <a:cubicBezTo>
                    <a:pt x="531" y="34"/>
                    <a:pt x="530" y="34"/>
                    <a:pt x="529" y="33"/>
                  </a:cubicBezTo>
                  <a:cubicBezTo>
                    <a:pt x="528" y="33"/>
                    <a:pt x="528" y="33"/>
                    <a:pt x="525" y="31"/>
                  </a:cubicBezTo>
                  <a:cubicBezTo>
                    <a:pt x="524" y="31"/>
                    <a:pt x="524" y="31"/>
                    <a:pt x="524" y="31"/>
                  </a:cubicBezTo>
                  <a:cubicBezTo>
                    <a:pt x="523" y="31"/>
                    <a:pt x="523" y="31"/>
                    <a:pt x="523" y="31"/>
                  </a:cubicBezTo>
                  <a:cubicBezTo>
                    <a:pt x="525" y="32"/>
                    <a:pt x="527" y="32"/>
                    <a:pt x="529" y="33"/>
                  </a:cubicBezTo>
                  <a:cubicBezTo>
                    <a:pt x="529" y="33"/>
                    <a:pt x="529" y="33"/>
                    <a:pt x="529" y="33"/>
                  </a:cubicBezTo>
                  <a:cubicBezTo>
                    <a:pt x="529" y="34"/>
                    <a:pt x="529" y="34"/>
                    <a:pt x="529" y="34"/>
                  </a:cubicBezTo>
                  <a:cubicBezTo>
                    <a:pt x="530" y="34"/>
                    <a:pt x="531" y="34"/>
                    <a:pt x="532" y="35"/>
                  </a:cubicBezTo>
                  <a:cubicBezTo>
                    <a:pt x="532" y="35"/>
                    <a:pt x="532" y="35"/>
                    <a:pt x="533" y="35"/>
                  </a:cubicBezTo>
                  <a:cubicBezTo>
                    <a:pt x="533" y="35"/>
                    <a:pt x="534" y="36"/>
                    <a:pt x="534" y="36"/>
                  </a:cubicBezTo>
                  <a:cubicBezTo>
                    <a:pt x="534" y="36"/>
                    <a:pt x="534" y="36"/>
                    <a:pt x="534" y="36"/>
                  </a:cubicBezTo>
                  <a:cubicBezTo>
                    <a:pt x="535" y="37"/>
                    <a:pt x="535" y="37"/>
                    <a:pt x="535" y="37"/>
                  </a:cubicBezTo>
                  <a:cubicBezTo>
                    <a:pt x="535" y="37"/>
                    <a:pt x="535" y="37"/>
                    <a:pt x="535" y="37"/>
                  </a:cubicBezTo>
                  <a:cubicBezTo>
                    <a:pt x="536" y="37"/>
                    <a:pt x="536" y="37"/>
                    <a:pt x="536" y="37"/>
                  </a:cubicBezTo>
                  <a:cubicBezTo>
                    <a:pt x="535" y="37"/>
                    <a:pt x="535" y="37"/>
                    <a:pt x="535" y="37"/>
                  </a:cubicBezTo>
                  <a:cubicBezTo>
                    <a:pt x="535" y="37"/>
                    <a:pt x="529" y="34"/>
                    <a:pt x="526" y="32"/>
                  </a:cubicBezTo>
                  <a:cubicBezTo>
                    <a:pt x="526" y="32"/>
                    <a:pt x="526" y="32"/>
                    <a:pt x="526" y="32"/>
                  </a:cubicBezTo>
                  <a:cubicBezTo>
                    <a:pt x="525" y="32"/>
                    <a:pt x="524" y="31"/>
                    <a:pt x="524" y="31"/>
                  </a:cubicBezTo>
                  <a:cubicBezTo>
                    <a:pt x="523" y="31"/>
                    <a:pt x="523" y="31"/>
                    <a:pt x="522" y="30"/>
                  </a:cubicBezTo>
                  <a:cubicBezTo>
                    <a:pt x="522" y="30"/>
                    <a:pt x="522" y="30"/>
                    <a:pt x="522" y="30"/>
                  </a:cubicBezTo>
                  <a:cubicBezTo>
                    <a:pt x="521" y="30"/>
                    <a:pt x="521" y="30"/>
                    <a:pt x="517" y="28"/>
                  </a:cubicBezTo>
                  <a:cubicBezTo>
                    <a:pt x="517" y="28"/>
                    <a:pt x="517" y="28"/>
                    <a:pt x="517" y="28"/>
                  </a:cubicBezTo>
                  <a:cubicBezTo>
                    <a:pt x="516" y="27"/>
                    <a:pt x="514" y="27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1" y="25"/>
                    <a:pt x="509" y="25"/>
                    <a:pt x="507" y="24"/>
                  </a:cubicBezTo>
                  <a:cubicBezTo>
                    <a:pt x="507" y="24"/>
                    <a:pt x="507" y="24"/>
                    <a:pt x="507" y="24"/>
                  </a:cubicBezTo>
                  <a:cubicBezTo>
                    <a:pt x="504" y="23"/>
                    <a:pt x="502" y="22"/>
                    <a:pt x="499" y="21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498" y="21"/>
                    <a:pt x="499" y="21"/>
                    <a:pt x="499" y="21"/>
                  </a:cubicBezTo>
                  <a:cubicBezTo>
                    <a:pt x="499" y="21"/>
                    <a:pt x="498" y="21"/>
                    <a:pt x="497" y="21"/>
                  </a:cubicBezTo>
                  <a:cubicBezTo>
                    <a:pt x="498" y="21"/>
                    <a:pt x="499" y="21"/>
                    <a:pt x="500" y="22"/>
                  </a:cubicBezTo>
                  <a:cubicBezTo>
                    <a:pt x="500" y="22"/>
                    <a:pt x="500" y="22"/>
                    <a:pt x="500" y="22"/>
                  </a:cubicBezTo>
                  <a:cubicBezTo>
                    <a:pt x="499" y="22"/>
                    <a:pt x="499" y="22"/>
                    <a:pt x="499" y="22"/>
                  </a:cubicBezTo>
                  <a:cubicBezTo>
                    <a:pt x="499" y="21"/>
                    <a:pt x="498" y="21"/>
                    <a:pt x="498" y="21"/>
                  </a:cubicBezTo>
                  <a:cubicBezTo>
                    <a:pt x="497" y="21"/>
                    <a:pt x="496" y="20"/>
                    <a:pt x="494" y="20"/>
                  </a:cubicBezTo>
                  <a:cubicBezTo>
                    <a:pt x="494" y="20"/>
                    <a:pt x="494" y="20"/>
                    <a:pt x="494" y="20"/>
                  </a:cubicBezTo>
                  <a:cubicBezTo>
                    <a:pt x="494" y="20"/>
                    <a:pt x="493" y="20"/>
                    <a:pt x="489" y="18"/>
                  </a:cubicBezTo>
                  <a:cubicBezTo>
                    <a:pt x="489" y="18"/>
                    <a:pt x="488" y="18"/>
                    <a:pt x="487" y="17"/>
                  </a:cubicBezTo>
                  <a:cubicBezTo>
                    <a:pt x="486" y="18"/>
                    <a:pt x="486" y="18"/>
                    <a:pt x="486" y="18"/>
                  </a:cubicBezTo>
                  <a:cubicBezTo>
                    <a:pt x="497" y="21"/>
                    <a:pt x="497" y="21"/>
                    <a:pt x="499" y="22"/>
                  </a:cubicBezTo>
                  <a:cubicBezTo>
                    <a:pt x="498" y="22"/>
                    <a:pt x="498" y="22"/>
                    <a:pt x="498" y="22"/>
                  </a:cubicBezTo>
                  <a:cubicBezTo>
                    <a:pt x="498" y="22"/>
                    <a:pt x="499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1" y="24"/>
                    <a:pt x="501" y="24"/>
                    <a:pt x="502" y="24"/>
                  </a:cubicBezTo>
                  <a:cubicBezTo>
                    <a:pt x="502" y="24"/>
                    <a:pt x="503" y="24"/>
                    <a:pt x="503" y="25"/>
                  </a:cubicBezTo>
                  <a:cubicBezTo>
                    <a:pt x="503" y="24"/>
                    <a:pt x="503" y="24"/>
                    <a:pt x="500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3"/>
                    <a:pt x="498" y="23"/>
                    <a:pt x="498" y="23"/>
                  </a:cubicBezTo>
                  <a:cubicBezTo>
                    <a:pt x="500" y="24"/>
                    <a:pt x="501" y="25"/>
                    <a:pt x="502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3" y="26"/>
                    <a:pt x="504" y="26"/>
                    <a:pt x="504" y="27"/>
                  </a:cubicBezTo>
                  <a:cubicBezTo>
                    <a:pt x="504" y="27"/>
                    <a:pt x="504" y="27"/>
                    <a:pt x="504" y="27"/>
                  </a:cubicBezTo>
                  <a:cubicBezTo>
                    <a:pt x="506" y="29"/>
                    <a:pt x="506" y="29"/>
                    <a:pt x="515" y="34"/>
                  </a:cubicBezTo>
                  <a:cubicBezTo>
                    <a:pt x="516" y="34"/>
                    <a:pt x="516" y="34"/>
                    <a:pt x="517" y="34"/>
                  </a:cubicBezTo>
                  <a:cubicBezTo>
                    <a:pt x="517" y="35"/>
                    <a:pt x="517" y="35"/>
                    <a:pt x="517" y="35"/>
                  </a:cubicBezTo>
                  <a:cubicBezTo>
                    <a:pt x="517" y="35"/>
                    <a:pt x="517" y="35"/>
                    <a:pt x="517" y="35"/>
                  </a:cubicBezTo>
                  <a:cubicBezTo>
                    <a:pt x="517" y="35"/>
                    <a:pt x="517" y="35"/>
                    <a:pt x="517" y="35"/>
                  </a:cubicBezTo>
                  <a:cubicBezTo>
                    <a:pt x="516" y="35"/>
                    <a:pt x="516" y="35"/>
                    <a:pt x="515" y="35"/>
                  </a:cubicBezTo>
                  <a:cubicBezTo>
                    <a:pt x="515" y="36"/>
                    <a:pt x="515" y="36"/>
                    <a:pt x="514" y="36"/>
                  </a:cubicBezTo>
                  <a:cubicBezTo>
                    <a:pt x="515" y="36"/>
                    <a:pt x="515" y="36"/>
                    <a:pt x="515" y="36"/>
                  </a:cubicBezTo>
                  <a:cubicBezTo>
                    <a:pt x="515" y="37"/>
                    <a:pt x="515" y="37"/>
                    <a:pt x="515" y="37"/>
                  </a:cubicBezTo>
                  <a:cubicBezTo>
                    <a:pt x="515" y="37"/>
                    <a:pt x="515" y="37"/>
                    <a:pt x="514" y="37"/>
                  </a:cubicBezTo>
                  <a:cubicBezTo>
                    <a:pt x="515" y="37"/>
                    <a:pt x="524" y="42"/>
                    <a:pt x="525" y="43"/>
                  </a:cubicBezTo>
                  <a:cubicBezTo>
                    <a:pt x="526" y="43"/>
                    <a:pt x="526" y="43"/>
                    <a:pt x="526" y="43"/>
                  </a:cubicBezTo>
                  <a:cubicBezTo>
                    <a:pt x="526" y="43"/>
                    <a:pt x="527" y="43"/>
                    <a:pt x="530" y="44"/>
                  </a:cubicBezTo>
                  <a:cubicBezTo>
                    <a:pt x="530" y="45"/>
                    <a:pt x="531" y="45"/>
                    <a:pt x="531" y="45"/>
                  </a:cubicBezTo>
                  <a:cubicBezTo>
                    <a:pt x="532" y="46"/>
                    <a:pt x="532" y="46"/>
                    <a:pt x="532" y="46"/>
                  </a:cubicBezTo>
                  <a:cubicBezTo>
                    <a:pt x="531" y="46"/>
                    <a:pt x="531" y="46"/>
                    <a:pt x="524" y="43"/>
                  </a:cubicBezTo>
                  <a:cubicBezTo>
                    <a:pt x="524" y="43"/>
                    <a:pt x="523" y="43"/>
                    <a:pt x="523" y="43"/>
                  </a:cubicBezTo>
                  <a:cubicBezTo>
                    <a:pt x="522" y="43"/>
                    <a:pt x="521" y="42"/>
                    <a:pt x="520" y="42"/>
                  </a:cubicBezTo>
                  <a:cubicBezTo>
                    <a:pt x="519" y="41"/>
                    <a:pt x="519" y="41"/>
                    <a:pt x="519" y="41"/>
                  </a:cubicBezTo>
                  <a:cubicBezTo>
                    <a:pt x="519" y="42"/>
                    <a:pt x="519" y="42"/>
                    <a:pt x="519" y="42"/>
                  </a:cubicBezTo>
                  <a:cubicBezTo>
                    <a:pt x="520" y="43"/>
                    <a:pt x="520" y="43"/>
                    <a:pt x="520" y="43"/>
                  </a:cubicBezTo>
                  <a:cubicBezTo>
                    <a:pt x="522" y="43"/>
                    <a:pt x="522" y="43"/>
                    <a:pt x="524" y="45"/>
                  </a:cubicBezTo>
                  <a:cubicBezTo>
                    <a:pt x="524" y="45"/>
                    <a:pt x="524" y="45"/>
                    <a:pt x="522" y="44"/>
                  </a:cubicBezTo>
                  <a:cubicBezTo>
                    <a:pt x="521" y="44"/>
                    <a:pt x="521" y="44"/>
                    <a:pt x="521" y="44"/>
                  </a:cubicBezTo>
                  <a:cubicBezTo>
                    <a:pt x="523" y="46"/>
                    <a:pt x="525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30" y="48"/>
                    <a:pt x="533" y="50"/>
                    <a:pt x="533" y="50"/>
                  </a:cubicBezTo>
                  <a:cubicBezTo>
                    <a:pt x="530" y="48"/>
                    <a:pt x="526" y="48"/>
                    <a:pt x="523" y="46"/>
                  </a:cubicBezTo>
                  <a:cubicBezTo>
                    <a:pt x="522" y="46"/>
                    <a:pt x="521" y="45"/>
                    <a:pt x="521" y="45"/>
                  </a:cubicBezTo>
                  <a:cubicBezTo>
                    <a:pt x="515" y="41"/>
                    <a:pt x="515" y="41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8" y="44"/>
                    <a:pt x="518" y="44"/>
                    <a:pt x="519" y="44"/>
                  </a:cubicBezTo>
                  <a:cubicBezTo>
                    <a:pt x="518" y="44"/>
                    <a:pt x="518" y="44"/>
                    <a:pt x="518" y="44"/>
                  </a:cubicBezTo>
                  <a:cubicBezTo>
                    <a:pt x="519" y="46"/>
                    <a:pt x="521" y="47"/>
                    <a:pt x="521" y="47"/>
                  </a:cubicBezTo>
                  <a:cubicBezTo>
                    <a:pt x="521" y="48"/>
                    <a:pt x="521" y="48"/>
                    <a:pt x="521" y="48"/>
                  </a:cubicBezTo>
                  <a:cubicBezTo>
                    <a:pt x="530" y="53"/>
                    <a:pt x="530" y="53"/>
                    <a:pt x="532" y="54"/>
                  </a:cubicBezTo>
                  <a:cubicBezTo>
                    <a:pt x="532" y="55"/>
                    <a:pt x="532" y="55"/>
                    <a:pt x="532" y="55"/>
                  </a:cubicBezTo>
                  <a:cubicBezTo>
                    <a:pt x="534" y="56"/>
                    <a:pt x="537" y="58"/>
                    <a:pt x="539" y="60"/>
                  </a:cubicBezTo>
                  <a:cubicBezTo>
                    <a:pt x="540" y="60"/>
                    <a:pt x="541" y="60"/>
                    <a:pt x="541" y="60"/>
                  </a:cubicBezTo>
                  <a:cubicBezTo>
                    <a:pt x="541" y="59"/>
                    <a:pt x="540" y="59"/>
                    <a:pt x="540" y="58"/>
                  </a:cubicBezTo>
                  <a:cubicBezTo>
                    <a:pt x="540" y="58"/>
                    <a:pt x="540" y="58"/>
                    <a:pt x="540" y="58"/>
                  </a:cubicBezTo>
                  <a:cubicBezTo>
                    <a:pt x="546" y="60"/>
                    <a:pt x="550" y="65"/>
                    <a:pt x="556" y="67"/>
                  </a:cubicBezTo>
                  <a:cubicBezTo>
                    <a:pt x="557" y="68"/>
                    <a:pt x="558" y="68"/>
                    <a:pt x="559" y="69"/>
                  </a:cubicBezTo>
                  <a:cubicBezTo>
                    <a:pt x="558" y="70"/>
                    <a:pt x="558" y="70"/>
                    <a:pt x="558" y="70"/>
                  </a:cubicBezTo>
                  <a:cubicBezTo>
                    <a:pt x="555" y="68"/>
                    <a:pt x="555" y="68"/>
                    <a:pt x="553" y="67"/>
                  </a:cubicBezTo>
                  <a:cubicBezTo>
                    <a:pt x="553" y="66"/>
                    <a:pt x="553" y="66"/>
                    <a:pt x="552" y="66"/>
                  </a:cubicBezTo>
                  <a:cubicBezTo>
                    <a:pt x="552" y="66"/>
                    <a:pt x="546" y="61"/>
                    <a:pt x="544" y="62"/>
                  </a:cubicBezTo>
                  <a:cubicBezTo>
                    <a:pt x="543" y="62"/>
                    <a:pt x="543" y="62"/>
                    <a:pt x="543" y="62"/>
                  </a:cubicBezTo>
                  <a:cubicBezTo>
                    <a:pt x="544" y="64"/>
                    <a:pt x="554" y="73"/>
                    <a:pt x="554" y="73"/>
                  </a:cubicBezTo>
                  <a:cubicBezTo>
                    <a:pt x="553" y="73"/>
                    <a:pt x="553" y="73"/>
                    <a:pt x="553" y="73"/>
                  </a:cubicBezTo>
                  <a:cubicBezTo>
                    <a:pt x="553" y="73"/>
                    <a:pt x="553" y="74"/>
                    <a:pt x="553" y="75"/>
                  </a:cubicBezTo>
                  <a:cubicBezTo>
                    <a:pt x="553" y="75"/>
                    <a:pt x="554" y="76"/>
                    <a:pt x="554" y="76"/>
                  </a:cubicBezTo>
                  <a:cubicBezTo>
                    <a:pt x="554" y="76"/>
                    <a:pt x="554" y="76"/>
                    <a:pt x="554" y="76"/>
                  </a:cubicBezTo>
                  <a:cubicBezTo>
                    <a:pt x="553" y="76"/>
                    <a:pt x="553" y="76"/>
                    <a:pt x="551" y="76"/>
                  </a:cubicBezTo>
                  <a:cubicBezTo>
                    <a:pt x="550" y="75"/>
                    <a:pt x="549" y="75"/>
                    <a:pt x="548" y="75"/>
                  </a:cubicBezTo>
                  <a:cubicBezTo>
                    <a:pt x="547" y="75"/>
                    <a:pt x="547" y="75"/>
                    <a:pt x="547" y="75"/>
                  </a:cubicBezTo>
                  <a:cubicBezTo>
                    <a:pt x="547" y="74"/>
                    <a:pt x="546" y="74"/>
                    <a:pt x="546" y="73"/>
                  </a:cubicBezTo>
                  <a:cubicBezTo>
                    <a:pt x="547" y="73"/>
                    <a:pt x="548" y="74"/>
                    <a:pt x="550" y="74"/>
                  </a:cubicBezTo>
                  <a:cubicBezTo>
                    <a:pt x="550" y="73"/>
                    <a:pt x="550" y="72"/>
                    <a:pt x="547" y="68"/>
                  </a:cubicBezTo>
                  <a:cubicBezTo>
                    <a:pt x="547" y="68"/>
                    <a:pt x="547" y="68"/>
                    <a:pt x="533" y="57"/>
                  </a:cubicBezTo>
                  <a:cubicBezTo>
                    <a:pt x="532" y="56"/>
                    <a:pt x="532" y="56"/>
                    <a:pt x="531" y="56"/>
                  </a:cubicBezTo>
                  <a:cubicBezTo>
                    <a:pt x="527" y="52"/>
                    <a:pt x="527" y="52"/>
                    <a:pt x="520" y="48"/>
                  </a:cubicBezTo>
                  <a:cubicBezTo>
                    <a:pt x="518" y="47"/>
                    <a:pt x="516" y="45"/>
                    <a:pt x="515" y="44"/>
                  </a:cubicBezTo>
                  <a:cubicBezTo>
                    <a:pt x="515" y="44"/>
                    <a:pt x="515" y="44"/>
                    <a:pt x="516" y="44"/>
                  </a:cubicBezTo>
                  <a:cubicBezTo>
                    <a:pt x="510" y="41"/>
                    <a:pt x="510" y="41"/>
                    <a:pt x="510" y="41"/>
                  </a:cubicBezTo>
                  <a:cubicBezTo>
                    <a:pt x="509" y="41"/>
                    <a:pt x="508" y="40"/>
                    <a:pt x="507" y="40"/>
                  </a:cubicBezTo>
                  <a:cubicBezTo>
                    <a:pt x="506" y="40"/>
                    <a:pt x="506" y="40"/>
                    <a:pt x="506" y="40"/>
                  </a:cubicBezTo>
                  <a:cubicBezTo>
                    <a:pt x="505" y="40"/>
                    <a:pt x="505" y="40"/>
                    <a:pt x="505" y="40"/>
                  </a:cubicBezTo>
                  <a:cubicBezTo>
                    <a:pt x="506" y="41"/>
                    <a:pt x="506" y="41"/>
                    <a:pt x="506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6" y="43"/>
                    <a:pt x="513" y="48"/>
                    <a:pt x="513" y="48"/>
                  </a:cubicBezTo>
                  <a:cubicBezTo>
                    <a:pt x="512" y="48"/>
                    <a:pt x="512" y="48"/>
                    <a:pt x="512" y="48"/>
                  </a:cubicBezTo>
                  <a:cubicBezTo>
                    <a:pt x="512" y="49"/>
                    <a:pt x="512" y="49"/>
                    <a:pt x="512" y="49"/>
                  </a:cubicBezTo>
                  <a:cubicBezTo>
                    <a:pt x="513" y="50"/>
                    <a:pt x="513" y="50"/>
                    <a:pt x="513" y="50"/>
                  </a:cubicBezTo>
                  <a:cubicBezTo>
                    <a:pt x="514" y="50"/>
                    <a:pt x="514" y="50"/>
                    <a:pt x="514" y="50"/>
                  </a:cubicBezTo>
                  <a:cubicBezTo>
                    <a:pt x="514" y="51"/>
                    <a:pt x="515" y="51"/>
                    <a:pt x="515" y="51"/>
                  </a:cubicBezTo>
                  <a:cubicBezTo>
                    <a:pt x="516" y="51"/>
                    <a:pt x="519" y="53"/>
                    <a:pt x="520" y="54"/>
                  </a:cubicBezTo>
                  <a:cubicBezTo>
                    <a:pt x="521" y="56"/>
                    <a:pt x="523" y="57"/>
                    <a:pt x="530" y="60"/>
                  </a:cubicBezTo>
                  <a:cubicBezTo>
                    <a:pt x="532" y="62"/>
                    <a:pt x="532" y="62"/>
                    <a:pt x="535" y="65"/>
                  </a:cubicBezTo>
                  <a:cubicBezTo>
                    <a:pt x="535" y="65"/>
                    <a:pt x="534" y="65"/>
                    <a:pt x="534" y="65"/>
                  </a:cubicBezTo>
                  <a:cubicBezTo>
                    <a:pt x="533" y="65"/>
                    <a:pt x="533" y="65"/>
                    <a:pt x="516" y="57"/>
                  </a:cubicBezTo>
                  <a:cubicBezTo>
                    <a:pt x="515" y="57"/>
                    <a:pt x="515" y="57"/>
                    <a:pt x="514" y="57"/>
                  </a:cubicBezTo>
                  <a:cubicBezTo>
                    <a:pt x="513" y="57"/>
                    <a:pt x="512" y="56"/>
                    <a:pt x="511" y="56"/>
                  </a:cubicBezTo>
                  <a:cubicBezTo>
                    <a:pt x="510" y="56"/>
                    <a:pt x="510" y="56"/>
                    <a:pt x="509" y="56"/>
                  </a:cubicBezTo>
                  <a:cubicBezTo>
                    <a:pt x="507" y="55"/>
                    <a:pt x="505" y="54"/>
                    <a:pt x="503" y="53"/>
                  </a:cubicBezTo>
                  <a:cubicBezTo>
                    <a:pt x="502" y="53"/>
                    <a:pt x="502" y="52"/>
                    <a:pt x="501" y="52"/>
                  </a:cubicBezTo>
                  <a:cubicBezTo>
                    <a:pt x="500" y="52"/>
                    <a:pt x="500" y="52"/>
                    <a:pt x="500" y="52"/>
                  </a:cubicBezTo>
                  <a:cubicBezTo>
                    <a:pt x="500" y="53"/>
                    <a:pt x="500" y="53"/>
                    <a:pt x="500" y="53"/>
                  </a:cubicBezTo>
                  <a:cubicBezTo>
                    <a:pt x="504" y="57"/>
                    <a:pt x="511" y="56"/>
                    <a:pt x="514" y="62"/>
                  </a:cubicBezTo>
                  <a:cubicBezTo>
                    <a:pt x="514" y="62"/>
                    <a:pt x="514" y="62"/>
                    <a:pt x="514" y="62"/>
                  </a:cubicBezTo>
                  <a:cubicBezTo>
                    <a:pt x="514" y="63"/>
                    <a:pt x="514" y="64"/>
                    <a:pt x="514" y="65"/>
                  </a:cubicBezTo>
                  <a:cubicBezTo>
                    <a:pt x="514" y="65"/>
                    <a:pt x="514" y="65"/>
                    <a:pt x="514" y="65"/>
                  </a:cubicBezTo>
                  <a:cubicBezTo>
                    <a:pt x="510" y="61"/>
                    <a:pt x="510" y="61"/>
                    <a:pt x="510" y="61"/>
                  </a:cubicBezTo>
                  <a:cubicBezTo>
                    <a:pt x="509" y="61"/>
                    <a:pt x="509" y="61"/>
                    <a:pt x="509" y="61"/>
                  </a:cubicBezTo>
                  <a:cubicBezTo>
                    <a:pt x="509" y="61"/>
                    <a:pt x="509" y="61"/>
                    <a:pt x="509" y="61"/>
                  </a:cubicBezTo>
                  <a:cubicBezTo>
                    <a:pt x="509" y="62"/>
                    <a:pt x="509" y="62"/>
                    <a:pt x="509" y="62"/>
                  </a:cubicBezTo>
                  <a:cubicBezTo>
                    <a:pt x="508" y="63"/>
                    <a:pt x="508" y="63"/>
                    <a:pt x="508" y="63"/>
                  </a:cubicBezTo>
                  <a:cubicBezTo>
                    <a:pt x="508" y="63"/>
                    <a:pt x="508" y="63"/>
                    <a:pt x="508" y="63"/>
                  </a:cubicBezTo>
                  <a:cubicBezTo>
                    <a:pt x="507" y="62"/>
                    <a:pt x="507" y="62"/>
                    <a:pt x="507" y="62"/>
                  </a:cubicBezTo>
                  <a:cubicBezTo>
                    <a:pt x="522" y="79"/>
                    <a:pt x="537" y="99"/>
                    <a:pt x="550" y="121"/>
                  </a:cubicBezTo>
                  <a:cubicBezTo>
                    <a:pt x="614" y="121"/>
                    <a:pt x="649" y="120"/>
                    <a:pt x="646" y="118"/>
                  </a:cubicBezTo>
                  <a:cubicBezTo>
                    <a:pt x="644" y="116"/>
                    <a:pt x="644" y="116"/>
                    <a:pt x="644" y="116"/>
                  </a:cubicBezTo>
                  <a:cubicBezTo>
                    <a:pt x="617" y="89"/>
                    <a:pt x="617" y="89"/>
                    <a:pt x="602" y="77"/>
                  </a:cubicBezTo>
                  <a:cubicBezTo>
                    <a:pt x="573" y="57"/>
                    <a:pt x="569" y="54"/>
                    <a:pt x="554" y="46"/>
                  </a:cubicBezTo>
                  <a:moveTo>
                    <a:pt x="624" y="357"/>
                  </a:moveTo>
                  <a:cubicBezTo>
                    <a:pt x="624" y="357"/>
                    <a:pt x="624" y="357"/>
                    <a:pt x="624" y="357"/>
                  </a:cubicBezTo>
                  <a:cubicBezTo>
                    <a:pt x="624" y="356"/>
                    <a:pt x="624" y="354"/>
                    <a:pt x="623" y="354"/>
                  </a:cubicBezTo>
                  <a:cubicBezTo>
                    <a:pt x="623" y="353"/>
                    <a:pt x="622" y="353"/>
                    <a:pt x="621" y="353"/>
                  </a:cubicBezTo>
                  <a:cubicBezTo>
                    <a:pt x="620" y="352"/>
                    <a:pt x="620" y="352"/>
                    <a:pt x="620" y="352"/>
                  </a:cubicBezTo>
                  <a:cubicBezTo>
                    <a:pt x="619" y="351"/>
                    <a:pt x="620" y="349"/>
                    <a:pt x="619" y="348"/>
                  </a:cubicBezTo>
                  <a:cubicBezTo>
                    <a:pt x="618" y="346"/>
                    <a:pt x="616" y="345"/>
                    <a:pt x="615" y="345"/>
                  </a:cubicBezTo>
                  <a:cubicBezTo>
                    <a:pt x="613" y="345"/>
                    <a:pt x="615" y="341"/>
                    <a:pt x="614" y="340"/>
                  </a:cubicBezTo>
                  <a:cubicBezTo>
                    <a:pt x="612" y="338"/>
                    <a:pt x="612" y="338"/>
                    <a:pt x="612" y="338"/>
                  </a:cubicBezTo>
                  <a:cubicBezTo>
                    <a:pt x="612" y="338"/>
                    <a:pt x="611" y="338"/>
                    <a:pt x="610" y="338"/>
                  </a:cubicBezTo>
                  <a:cubicBezTo>
                    <a:pt x="611" y="341"/>
                    <a:pt x="611" y="341"/>
                    <a:pt x="610" y="342"/>
                  </a:cubicBezTo>
                  <a:cubicBezTo>
                    <a:pt x="610" y="354"/>
                    <a:pt x="611" y="365"/>
                    <a:pt x="610" y="376"/>
                  </a:cubicBezTo>
                  <a:cubicBezTo>
                    <a:pt x="611" y="376"/>
                    <a:pt x="611" y="376"/>
                    <a:pt x="611" y="376"/>
                  </a:cubicBezTo>
                  <a:cubicBezTo>
                    <a:pt x="612" y="376"/>
                    <a:pt x="612" y="376"/>
                    <a:pt x="612" y="376"/>
                  </a:cubicBezTo>
                  <a:cubicBezTo>
                    <a:pt x="613" y="376"/>
                    <a:pt x="613" y="376"/>
                    <a:pt x="613" y="376"/>
                  </a:cubicBezTo>
                  <a:cubicBezTo>
                    <a:pt x="614" y="375"/>
                    <a:pt x="614" y="374"/>
                    <a:pt x="614" y="374"/>
                  </a:cubicBezTo>
                  <a:cubicBezTo>
                    <a:pt x="614" y="373"/>
                    <a:pt x="614" y="373"/>
                    <a:pt x="614" y="372"/>
                  </a:cubicBezTo>
                  <a:cubicBezTo>
                    <a:pt x="614" y="372"/>
                    <a:pt x="614" y="372"/>
                    <a:pt x="614" y="372"/>
                  </a:cubicBezTo>
                  <a:cubicBezTo>
                    <a:pt x="614" y="370"/>
                    <a:pt x="616" y="368"/>
                    <a:pt x="617" y="368"/>
                  </a:cubicBezTo>
                  <a:cubicBezTo>
                    <a:pt x="618" y="368"/>
                    <a:pt x="618" y="368"/>
                    <a:pt x="618" y="368"/>
                  </a:cubicBezTo>
                  <a:cubicBezTo>
                    <a:pt x="618" y="368"/>
                    <a:pt x="618" y="369"/>
                    <a:pt x="619" y="369"/>
                  </a:cubicBezTo>
                  <a:cubicBezTo>
                    <a:pt x="620" y="366"/>
                    <a:pt x="619" y="362"/>
                    <a:pt x="620" y="359"/>
                  </a:cubicBezTo>
                  <a:cubicBezTo>
                    <a:pt x="620" y="358"/>
                    <a:pt x="620" y="358"/>
                    <a:pt x="622" y="358"/>
                  </a:cubicBezTo>
                  <a:cubicBezTo>
                    <a:pt x="622" y="358"/>
                    <a:pt x="623" y="358"/>
                    <a:pt x="624" y="357"/>
                  </a:cubicBezTo>
                  <a:moveTo>
                    <a:pt x="743" y="321"/>
                  </a:moveTo>
                  <a:cubicBezTo>
                    <a:pt x="741" y="310"/>
                    <a:pt x="738" y="295"/>
                    <a:pt x="736" y="284"/>
                  </a:cubicBezTo>
                  <a:cubicBezTo>
                    <a:pt x="736" y="287"/>
                    <a:pt x="690" y="289"/>
                    <a:pt x="605" y="288"/>
                  </a:cubicBezTo>
                  <a:cubicBezTo>
                    <a:pt x="607" y="300"/>
                    <a:pt x="608" y="313"/>
                    <a:pt x="609" y="325"/>
                  </a:cubicBezTo>
                  <a:cubicBezTo>
                    <a:pt x="610" y="327"/>
                    <a:pt x="610" y="330"/>
                    <a:pt x="612" y="331"/>
                  </a:cubicBezTo>
                  <a:cubicBezTo>
                    <a:pt x="614" y="331"/>
                    <a:pt x="616" y="331"/>
                    <a:pt x="618" y="331"/>
                  </a:cubicBezTo>
                  <a:cubicBezTo>
                    <a:pt x="621" y="330"/>
                    <a:pt x="621" y="334"/>
                    <a:pt x="623" y="334"/>
                  </a:cubicBezTo>
                  <a:cubicBezTo>
                    <a:pt x="625" y="334"/>
                    <a:pt x="627" y="334"/>
                    <a:pt x="628" y="334"/>
                  </a:cubicBezTo>
                  <a:cubicBezTo>
                    <a:pt x="629" y="335"/>
                    <a:pt x="629" y="335"/>
                    <a:pt x="630" y="335"/>
                  </a:cubicBezTo>
                  <a:cubicBezTo>
                    <a:pt x="637" y="335"/>
                    <a:pt x="637" y="335"/>
                    <a:pt x="637" y="335"/>
                  </a:cubicBezTo>
                  <a:cubicBezTo>
                    <a:pt x="643" y="334"/>
                    <a:pt x="643" y="334"/>
                    <a:pt x="643" y="334"/>
                  </a:cubicBezTo>
                  <a:cubicBezTo>
                    <a:pt x="644" y="334"/>
                    <a:pt x="646" y="334"/>
                    <a:pt x="647" y="334"/>
                  </a:cubicBezTo>
                  <a:cubicBezTo>
                    <a:pt x="648" y="334"/>
                    <a:pt x="655" y="341"/>
                    <a:pt x="656" y="346"/>
                  </a:cubicBezTo>
                  <a:cubicBezTo>
                    <a:pt x="656" y="346"/>
                    <a:pt x="656" y="346"/>
                    <a:pt x="657" y="346"/>
                  </a:cubicBezTo>
                  <a:cubicBezTo>
                    <a:pt x="657" y="347"/>
                    <a:pt x="657" y="347"/>
                    <a:pt x="658" y="349"/>
                  </a:cubicBezTo>
                  <a:cubicBezTo>
                    <a:pt x="659" y="349"/>
                    <a:pt x="659" y="349"/>
                    <a:pt x="660" y="349"/>
                  </a:cubicBezTo>
                  <a:cubicBezTo>
                    <a:pt x="661" y="349"/>
                    <a:pt x="661" y="349"/>
                    <a:pt x="664" y="351"/>
                  </a:cubicBezTo>
                  <a:cubicBezTo>
                    <a:pt x="657" y="352"/>
                    <a:pt x="661" y="356"/>
                    <a:pt x="661" y="356"/>
                  </a:cubicBezTo>
                  <a:cubicBezTo>
                    <a:pt x="664" y="358"/>
                    <a:pt x="663" y="363"/>
                    <a:pt x="668" y="363"/>
                  </a:cubicBezTo>
                  <a:cubicBezTo>
                    <a:pt x="670" y="360"/>
                    <a:pt x="670" y="360"/>
                    <a:pt x="671" y="360"/>
                  </a:cubicBezTo>
                  <a:cubicBezTo>
                    <a:pt x="671" y="359"/>
                    <a:pt x="671" y="358"/>
                    <a:pt x="672" y="358"/>
                  </a:cubicBezTo>
                  <a:cubicBezTo>
                    <a:pt x="672" y="358"/>
                    <a:pt x="672" y="357"/>
                    <a:pt x="673" y="357"/>
                  </a:cubicBezTo>
                  <a:cubicBezTo>
                    <a:pt x="676" y="360"/>
                    <a:pt x="676" y="371"/>
                    <a:pt x="676" y="372"/>
                  </a:cubicBezTo>
                  <a:cubicBezTo>
                    <a:pt x="676" y="373"/>
                    <a:pt x="676" y="374"/>
                    <a:pt x="676" y="375"/>
                  </a:cubicBezTo>
                  <a:cubicBezTo>
                    <a:pt x="674" y="389"/>
                    <a:pt x="682" y="401"/>
                    <a:pt x="681" y="415"/>
                  </a:cubicBezTo>
                  <a:cubicBezTo>
                    <a:pt x="681" y="416"/>
                    <a:pt x="681" y="416"/>
                    <a:pt x="681" y="416"/>
                  </a:cubicBezTo>
                  <a:cubicBezTo>
                    <a:pt x="680" y="424"/>
                    <a:pt x="683" y="431"/>
                    <a:pt x="683" y="439"/>
                  </a:cubicBezTo>
                  <a:cubicBezTo>
                    <a:pt x="684" y="439"/>
                    <a:pt x="684" y="440"/>
                    <a:pt x="684" y="441"/>
                  </a:cubicBezTo>
                  <a:cubicBezTo>
                    <a:pt x="684" y="441"/>
                    <a:pt x="685" y="441"/>
                    <a:pt x="685" y="441"/>
                  </a:cubicBezTo>
                  <a:cubicBezTo>
                    <a:pt x="690" y="437"/>
                    <a:pt x="690" y="437"/>
                    <a:pt x="696" y="409"/>
                  </a:cubicBezTo>
                  <a:cubicBezTo>
                    <a:pt x="696" y="407"/>
                    <a:pt x="697" y="405"/>
                    <a:pt x="697" y="402"/>
                  </a:cubicBezTo>
                  <a:cubicBezTo>
                    <a:pt x="697" y="395"/>
                    <a:pt x="697" y="395"/>
                    <a:pt x="698" y="394"/>
                  </a:cubicBezTo>
                  <a:cubicBezTo>
                    <a:pt x="705" y="394"/>
                    <a:pt x="710" y="372"/>
                    <a:pt x="710" y="371"/>
                  </a:cubicBezTo>
                  <a:cubicBezTo>
                    <a:pt x="710" y="371"/>
                    <a:pt x="710" y="371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4" y="367"/>
                    <a:pt x="714" y="367"/>
                    <a:pt x="714" y="367"/>
                  </a:cubicBezTo>
                  <a:cubicBezTo>
                    <a:pt x="715" y="366"/>
                    <a:pt x="715" y="366"/>
                    <a:pt x="715" y="358"/>
                  </a:cubicBezTo>
                  <a:cubicBezTo>
                    <a:pt x="716" y="357"/>
                    <a:pt x="716" y="357"/>
                    <a:pt x="717" y="357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9" y="357"/>
                    <a:pt x="720" y="355"/>
                    <a:pt x="721" y="354"/>
                  </a:cubicBezTo>
                  <a:cubicBezTo>
                    <a:pt x="721" y="353"/>
                    <a:pt x="722" y="353"/>
                    <a:pt x="723" y="353"/>
                  </a:cubicBezTo>
                  <a:cubicBezTo>
                    <a:pt x="723" y="352"/>
                    <a:pt x="723" y="351"/>
                    <a:pt x="723" y="350"/>
                  </a:cubicBezTo>
                  <a:cubicBezTo>
                    <a:pt x="724" y="350"/>
                    <a:pt x="724" y="350"/>
                    <a:pt x="724" y="350"/>
                  </a:cubicBezTo>
                  <a:cubicBezTo>
                    <a:pt x="725" y="353"/>
                    <a:pt x="726" y="358"/>
                    <a:pt x="727" y="365"/>
                  </a:cubicBezTo>
                  <a:cubicBezTo>
                    <a:pt x="728" y="369"/>
                    <a:pt x="728" y="369"/>
                    <a:pt x="728" y="370"/>
                  </a:cubicBezTo>
                  <a:cubicBezTo>
                    <a:pt x="728" y="371"/>
                    <a:pt x="728" y="371"/>
                    <a:pt x="728" y="372"/>
                  </a:cubicBezTo>
                  <a:cubicBezTo>
                    <a:pt x="728" y="373"/>
                    <a:pt x="728" y="373"/>
                    <a:pt x="728" y="375"/>
                  </a:cubicBezTo>
                  <a:cubicBezTo>
                    <a:pt x="728" y="376"/>
                    <a:pt x="728" y="376"/>
                    <a:pt x="728" y="376"/>
                  </a:cubicBezTo>
                  <a:cubicBezTo>
                    <a:pt x="729" y="376"/>
                    <a:pt x="729" y="376"/>
                    <a:pt x="729" y="376"/>
                  </a:cubicBezTo>
                  <a:cubicBezTo>
                    <a:pt x="732" y="381"/>
                    <a:pt x="727" y="387"/>
                    <a:pt x="730" y="392"/>
                  </a:cubicBezTo>
                  <a:cubicBezTo>
                    <a:pt x="731" y="392"/>
                    <a:pt x="731" y="392"/>
                    <a:pt x="731" y="392"/>
                  </a:cubicBezTo>
                  <a:cubicBezTo>
                    <a:pt x="731" y="391"/>
                    <a:pt x="732" y="391"/>
                    <a:pt x="733" y="389"/>
                  </a:cubicBezTo>
                  <a:cubicBezTo>
                    <a:pt x="733" y="389"/>
                    <a:pt x="733" y="388"/>
                    <a:pt x="733" y="388"/>
                  </a:cubicBezTo>
                  <a:cubicBezTo>
                    <a:pt x="733" y="387"/>
                    <a:pt x="733" y="387"/>
                    <a:pt x="733" y="387"/>
                  </a:cubicBezTo>
                  <a:cubicBezTo>
                    <a:pt x="733" y="386"/>
                    <a:pt x="733" y="386"/>
                    <a:pt x="733" y="385"/>
                  </a:cubicBezTo>
                  <a:cubicBezTo>
                    <a:pt x="737" y="389"/>
                    <a:pt x="735" y="403"/>
                    <a:pt x="731" y="428"/>
                  </a:cubicBezTo>
                  <a:cubicBezTo>
                    <a:pt x="731" y="429"/>
                    <a:pt x="731" y="430"/>
                    <a:pt x="731" y="430"/>
                  </a:cubicBezTo>
                  <a:cubicBezTo>
                    <a:pt x="730" y="436"/>
                    <a:pt x="731" y="442"/>
                    <a:pt x="730" y="448"/>
                  </a:cubicBezTo>
                  <a:cubicBezTo>
                    <a:pt x="730" y="449"/>
                    <a:pt x="730" y="449"/>
                    <a:pt x="730" y="449"/>
                  </a:cubicBezTo>
                  <a:cubicBezTo>
                    <a:pt x="729" y="453"/>
                    <a:pt x="729" y="456"/>
                    <a:pt x="729" y="459"/>
                  </a:cubicBezTo>
                  <a:cubicBezTo>
                    <a:pt x="728" y="462"/>
                    <a:pt x="728" y="464"/>
                    <a:pt x="727" y="467"/>
                  </a:cubicBezTo>
                  <a:cubicBezTo>
                    <a:pt x="726" y="470"/>
                    <a:pt x="725" y="476"/>
                    <a:pt x="726" y="480"/>
                  </a:cubicBezTo>
                  <a:cubicBezTo>
                    <a:pt x="726" y="480"/>
                    <a:pt x="726" y="480"/>
                    <a:pt x="726" y="480"/>
                  </a:cubicBezTo>
                  <a:cubicBezTo>
                    <a:pt x="727" y="478"/>
                    <a:pt x="727" y="476"/>
                    <a:pt x="727" y="476"/>
                  </a:cubicBezTo>
                  <a:cubicBezTo>
                    <a:pt x="728" y="473"/>
                    <a:pt x="731" y="459"/>
                    <a:pt x="731" y="459"/>
                  </a:cubicBezTo>
                  <a:cubicBezTo>
                    <a:pt x="731" y="458"/>
                    <a:pt x="731" y="458"/>
                    <a:pt x="731" y="458"/>
                  </a:cubicBezTo>
                  <a:cubicBezTo>
                    <a:pt x="731" y="457"/>
                    <a:pt x="731" y="457"/>
                    <a:pt x="732" y="457"/>
                  </a:cubicBezTo>
                  <a:cubicBezTo>
                    <a:pt x="732" y="456"/>
                    <a:pt x="732" y="456"/>
                    <a:pt x="732" y="455"/>
                  </a:cubicBezTo>
                  <a:cubicBezTo>
                    <a:pt x="732" y="455"/>
                    <a:pt x="732" y="454"/>
                    <a:pt x="732" y="454"/>
                  </a:cubicBezTo>
                  <a:cubicBezTo>
                    <a:pt x="732" y="453"/>
                    <a:pt x="733" y="452"/>
                    <a:pt x="733" y="451"/>
                  </a:cubicBezTo>
                  <a:cubicBezTo>
                    <a:pt x="732" y="450"/>
                    <a:pt x="732" y="438"/>
                    <a:pt x="733" y="434"/>
                  </a:cubicBezTo>
                  <a:cubicBezTo>
                    <a:pt x="733" y="433"/>
                    <a:pt x="733" y="433"/>
                    <a:pt x="733" y="432"/>
                  </a:cubicBezTo>
                  <a:cubicBezTo>
                    <a:pt x="733" y="431"/>
                    <a:pt x="733" y="431"/>
                    <a:pt x="733" y="430"/>
                  </a:cubicBezTo>
                  <a:cubicBezTo>
                    <a:pt x="733" y="428"/>
                    <a:pt x="733" y="426"/>
                    <a:pt x="733" y="424"/>
                  </a:cubicBezTo>
                  <a:cubicBezTo>
                    <a:pt x="734" y="421"/>
                    <a:pt x="737" y="408"/>
                    <a:pt x="737" y="407"/>
                  </a:cubicBezTo>
                  <a:cubicBezTo>
                    <a:pt x="738" y="410"/>
                    <a:pt x="737" y="412"/>
                    <a:pt x="737" y="414"/>
                  </a:cubicBezTo>
                  <a:cubicBezTo>
                    <a:pt x="738" y="414"/>
                    <a:pt x="738" y="414"/>
                    <a:pt x="738" y="414"/>
                  </a:cubicBezTo>
                  <a:cubicBezTo>
                    <a:pt x="738" y="413"/>
                    <a:pt x="738" y="413"/>
                    <a:pt x="738" y="413"/>
                  </a:cubicBezTo>
                  <a:cubicBezTo>
                    <a:pt x="739" y="417"/>
                    <a:pt x="739" y="417"/>
                    <a:pt x="737" y="440"/>
                  </a:cubicBezTo>
                  <a:cubicBezTo>
                    <a:pt x="742" y="419"/>
                    <a:pt x="742" y="419"/>
                    <a:pt x="743" y="409"/>
                  </a:cubicBezTo>
                  <a:cubicBezTo>
                    <a:pt x="743" y="407"/>
                    <a:pt x="744" y="406"/>
                    <a:pt x="744" y="404"/>
                  </a:cubicBezTo>
                  <a:cubicBezTo>
                    <a:pt x="745" y="395"/>
                    <a:pt x="745" y="395"/>
                    <a:pt x="744" y="385"/>
                  </a:cubicBezTo>
                  <a:cubicBezTo>
                    <a:pt x="743" y="379"/>
                    <a:pt x="743" y="364"/>
                    <a:pt x="744" y="355"/>
                  </a:cubicBezTo>
                  <a:cubicBezTo>
                    <a:pt x="745" y="355"/>
                    <a:pt x="745" y="356"/>
                    <a:pt x="745" y="356"/>
                  </a:cubicBezTo>
                  <a:cubicBezTo>
                    <a:pt x="745" y="357"/>
                    <a:pt x="745" y="357"/>
                    <a:pt x="745" y="357"/>
                  </a:cubicBezTo>
                  <a:cubicBezTo>
                    <a:pt x="745" y="360"/>
                    <a:pt x="745" y="362"/>
                    <a:pt x="745" y="364"/>
                  </a:cubicBezTo>
                  <a:cubicBezTo>
                    <a:pt x="745" y="368"/>
                    <a:pt x="745" y="371"/>
                    <a:pt x="745" y="374"/>
                  </a:cubicBezTo>
                  <a:cubicBezTo>
                    <a:pt x="745" y="375"/>
                    <a:pt x="745" y="375"/>
                    <a:pt x="746" y="375"/>
                  </a:cubicBezTo>
                  <a:cubicBezTo>
                    <a:pt x="746" y="365"/>
                    <a:pt x="746" y="365"/>
                    <a:pt x="745" y="364"/>
                  </a:cubicBezTo>
                  <a:cubicBezTo>
                    <a:pt x="745" y="361"/>
                    <a:pt x="745" y="359"/>
                    <a:pt x="745" y="356"/>
                  </a:cubicBezTo>
                  <a:cubicBezTo>
                    <a:pt x="745" y="356"/>
                    <a:pt x="745" y="356"/>
                    <a:pt x="745" y="356"/>
                  </a:cubicBezTo>
                  <a:cubicBezTo>
                    <a:pt x="745" y="355"/>
                    <a:pt x="745" y="354"/>
                    <a:pt x="745" y="353"/>
                  </a:cubicBezTo>
                  <a:cubicBezTo>
                    <a:pt x="745" y="352"/>
                    <a:pt x="745" y="352"/>
                    <a:pt x="745" y="352"/>
                  </a:cubicBezTo>
                  <a:cubicBezTo>
                    <a:pt x="745" y="343"/>
                    <a:pt x="744" y="330"/>
                    <a:pt x="743" y="321"/>
                  </a:cubicBezTo>
                  <a:moveTo>
                    <a:pt x="299" y="117"/>
                  </a:moveTo>
                  <a:cubicBezTo>
                    <a:pt x="299" y="117"/>
                    <a:pt x="299" y="117"/>
                    <a:pt x="299" y="117"/>
                  </a:cubicBezTo>
                  <a:cubicBezTo>
                    <a:pt x="297" y="117"/>
                    <a:pt x="297" y="117"/>
                    <a:pt x="297" y="117"/>
                  </a:cubicBezTo>
                  <a:cubicBezTo>
                    <a:pt x="297" y="118"/>
                    <a:pt x="296" y="118"/>
                    <a:pt x="296" y="118"/>
                  </a:cubicBezTo>
                  <a:cubicBezTo>
                    <a:pt x="295" y="119"/>
                    <a:pt x="295" y="119"/>
                    <a:pt x="295" y="119"/>
                  </a:cubicBezTo>
                  <a:cubicBezTo>
                    <a:pt x="295" y="119"/>
                    <a:pt x="295" y="119"/>
                    <a:pt x="295" y="119"/>
                  </a:cubicBezTo>
                  <a:cubicBezTo>
                    <a:pt x="294" y="119"/>
                    <a:pt x="294" y="119"/>
                    <a:pt x="294" y="119"/>
                  </a:cubicBezTo>
                  <a:cubicBezTo>
                    <a:pt x="293" y="120"/>
                    <a:pt x="293" y="120"/>
                    <a:pt x="292" y="121"/>
                  </a:cubicBezTo>
                  <a:cubicBezTo>
                    <a:pt x="292" y="121"/>
                    <a:pt x="292" y="122"/>
                    <a:pt x="292" y="122"/>
                  </a:cubicBezTo>
                  <a:cubicBezTo>
                    <a:pt x="292" y="123"/>
                    <a:pt x="292" y="123"/>
                    <a:pt x="292" y="123"/>
                  </a:cubicBezTo>
                  <a:cubicBezTo>
                    <a:pt x="294" y="122"/>
                    <a:pt x="294" y="122"/>
                    <a:pt x="294" y="122"/>
                  </a:cubicBezTo>
                  <a:cubicBezTo>
                    <a:pt x="295" y="120"/>
                    <a:pt x="295" y="120"/>
                    <a:pt x="295" y="120"/>
                  </a:cubicBezTo>
                  <a:cubicBezTo>
                    <a:pt x="295" y="120"/>
                    <a:pt x="295" y="120"/>
                    <a:pt x="295" y="120"/>
                  </a:cubicBezTo>
                  <a:cubicBezTo>
                    <a:pt x="296" y="121"/>
                    <a:pt x="297" y="120"/>
                    <a:pt x="297" y="120"/>
                  </a:cubicBezTo>
                  <a:cubicBezTo>
                    <a:pt x="297" y="119"/>
                    <a:pt x="297" y="119"/>
                    <a:pt x="297" y="119"/>
                  </a:cubicBezTo>
                  <a:cubicBezTo>
                    <a:pt x="297" y="119"/>
                    <a:pt x="298" y="119"/>
                    <a:pt x="298" y="118"/>
                  </a:cubicBezTo>
                  <a:cubicBezTo>
                    <a:pt x="298" y="118"/>
                    <a:pt x="298" y="118"/>
                    <a:pt x="298" y="118"/>
                  </a:cubicBezTo>
                  <a:cubicBezTo>
                    <a:pt x="298" y="118"/>
                    <a:pt x="299" y="117"/>
                    <a:pt x="299" y="117"/>
                  </a:cubicBezTo>
                  <a:moveTo>
                    <a:pt x="324" y="158"/>
                  </a:moveTo>
                  <a:cubicBezTo>
                    <a:pt x="324" y="157"/>
                    <a:pt x="324" y="156"/>
                    <a:pt x="324" y="156"/>
                  </a:cubicBezTo>
                  <a:cubicBezTo>
                    <a:pt x="323" y="155"/>
                    <a:pt x="323" y="153"/>
                    <a:pt x="323" y="153"/>
                  </a:cubicBezTo>
                  <a:cubicBezTo>
                    <a:pt x="323" y="152"/>
                    <a:pt x="322" y="152"/>
                    <a:pt x="322" y="151"/>
                  </a:cubicBezTo>
                  <a:cubicBezTo>
                    <a:pt x="321" y="152"/>
                    <a:pt x="321" y="152"/>
                    <a:pt x="321" y="152"/>
                  </a:cubicBezTo>
                  <a:cubicBezTo>
                    <a:pt x="321" y="152"/>
                    <a:pt x="321" y="153"/>
                    <a:pt x="319" y="154"/>
                  </a:cubicBezTo>
                  <a:cubicBezTo>
                    <a:pt x="318" y="155"/>
                    <a:pt x="318" y="155"/>
                    <a:pt x="318" y="149"/>
                  </a:cubicBezTo>
                  <a:cubicBezTo>
                    <a:pt x="317" y="149"/>
                    <a:pt x="316" y="149"/>
                    <a:pt x="315" y="149"/>
                  </a:cubicBezTo>
                  <a:cubicBezTo>
                    <a:pt x="316" y="145"/>
                    <a:pt x="317" y="144"/>
                    <a:pt x="314" y="143"/>
                  </a:cubicBezTo>
                  <a:cubicBezTo>
                    <a:pt x="314" y="143"/>
                    <a:pt x="314" y="143"/>
                    <a:pt x="314" y="142"/>
                  </a:cubicBezTo>
                  <a:cubicBezTo>
                    <a:pt x="313" y="142"/>
                    <a:pt x="313" y="142"/>
                    <a:pt x="313" y="142"/>
                  </a:cubicBezTo>
                  <a:cubicBezTo>
                    <a:pt x="313" y="141"/>
                    <a:pt x="313" y="140"/>
                    <a:pt x="312" y="139"/>
                  </a:cubicBezTo>
                  <a:cubicBezTo>
                    <a:pt x="312" y="139"/>
                    <a:pt x="312" y="139"/>
                    <a:pt x="312" y="139"/>
                  </a:cubicBezTo>
                  <a:cubicBezTo>
                    <a:pt x="312" y="138"/>
                    <a:pt x="311" y="135"/>
                    <a:pt x="310" y="135"/>
                  </a:cubicBezTo>
                  <a:cubicBezTo>
                    <a:pt x="306" y="135"/>
                    <a:pt x="306" y="135"/>
                    <a:pt x="306" y="134"/>
                  </a:cubicBezTo>
                  <a:cubicBezTo>
                    <a:pt x="307" y="131"/>
                    <a:pt x="307" y="131"/>
                    <a:pt x="310" y="131"/>
                  </a:cubicBezTo>
                  <a:cubicBezTo>
                    <a:pt x="310" y="131"/>
                    <a:pt x="310" y="130"/>
                    <a:pt x="310" y="130"/>
                  </a:cubicBezTo>
                  <a:cubicBezTo>
                    <a:pt x="310" y="128"/>
                    <a:pt x="312" y="128"/>
                    <a:pt x="313" y="127"/>
                  </a:cubicBezTo>
                  <a:cubicBezTo>
                    <a:pt x="313" y="126"/>
                    <a:pt x="313" y="125"/>
                    <a:pt x="314" y="123"/>
                  </a:cubicBezTo>
                  <a:cubicBezTo>
                    <a:pt x="311" y="123"/>
                    <a:pt x="308" y="123"/>
                    <a:pt x="305" y="123"/>
                  </a:cubicBezTo>
                  <a:cubicBezTo>
                    <a:pt x="307" y="120"/>
                    <a:pt x="307" y="120"/>
                    <a:pt x="307" y="120"/>
                  </a:cubicBezTo>
                  <a:cubicBezTo>
                    <a:pt x="308" y="119"/>
                    <a:pt x="310" y="119"/>
                    <a:pt x="310" y="118"/>
                  </a:cubicBezTo>
                  <a:cubicBezTo>
                    <a:pt x="310" y="117"/>
                    <a:pt x="310" y="117"/>
                    <a:pt x="309" y="117"/>
                  </a:cubicBezTo>
                  <a:cubicBezTo>
                    <a:pt x="309" y="117"/>
                    <a:pt x="309" y="117"/>
                    <a:pt x="309" y="117"/>
                  </a:cubicBezTo>
                  <a:cubicBezTo>
                    <a:pt x="308" y="117"/>
                    <a:pt x="308" y="117"/>
                    <a:pt x="307" y="117"/>
                  </a:cubicBezTo>
                  <a:cubicBezTo>
                    <a:pt x="306" y="117"/>
                    <a:pt x="304" y="116"/>
                    <a:pt x="303" y="117"/>
                  </a:cubicBezTo>
                  <a:cubicBezTo>
                    <a:pt x="303" y="118"/>
                    <a:pt x="302" y="119"/>
                    <a:pt x="301" y="120"/>
                  </a:cubicBezTo>
                  <a:cubicBezTo>
                    <a:pt x="301" y="121"/>
                    <a:pt x="301" y="122"/>
                    <a:pt x="300" y="123"/>
                  </a:cubicBezTo>
                  <a:cubicBezTo>
                    <a:pt x="298" y="124"/>
                    <a:pt x="298" y="124"/>
                    <a:pt x="298" y="124"/>
                  </a:cubicBezTo>
                  <a:cubicBezTo>
                    <a:pt x="297" y="123"/>
                    <a:pt x="297" y="123"/>
                    <a:pt x="297" y="122"/>
                  </a:cubicBezTo>
                  <a:cubicBezTo>
                    <a:pt x="296" y="123"/>
                    <a:pt x="296" y="123"/>
                    <a:pt x="296" y="123"/>
                  </a:cubicBezTo>
                  <a:cubicBezTo>
                    <a:pt x="294" y="123"/>
                    <a:pt x="294" y="126"/>
                    <a:pt x="294" y="126"/>
                  </a:cubicBezTo>
                  <a:cubicBezTo>
                    <a:pt x="295" y="127"/>
                    <a:pt x="296" y="126"/>
                    <a:pt x="297" y="127"/>
                  </a:cubicBezTo>
                  <a:cubicBezTo>
                    <a:pt x="296" y="128"/>
                    <a:pt x="296" y="128"/>
                    <a:pt x="296" y="128"/>
                  </a:cubicBezTo>
                  <a:cubicBezTo>
                    <a:pt x="296" y="128"/>
                    <a:pt x="296" y="128"/>
                    <a:pt x="296" y="129"/>
                  </a:cubicBezTo>
                  <a:cubicBezTo>
                    <a:pt x="295" y="130"/>
                    <a:pt x="296" y="131"/>
                    <a:pt x="294" y="131"/>
                  </a:cubicBezTo>
                  <a:cubicBezTo>
                    <a:pt x="292" y="132"/>
                    <a:pt x="292" y="133"/>
                    <a:pt x="292" y="133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4"/>
                    <a:pt x="293" y="134"/>
                    <a:pt x="294" y="134"/>
                  </a:cubicBezTo>
                  <a:cubicBezTo>
                    <a:pt x="294" y="134"/>
                    <a:pt x="294" y="133"/>
                    <a:pt x="295" y="134"/>
                  </a:cubicBezTo>
                  <a:cubicBezTo>
                    <a:pt x="295" y="135"/>
                    <a:pt x="295" y="135"/>
                    <a:pt x="296" y="135"/>
                  </a:cubicBezTo>
                  <a:cubicBezTo>
                    <a:pt x="296" y="136"/>
                    <a:pt x="297" y="136"/>
                    <a:pt x="297" y="135"/>
                  </a:cubicBezTo>
                  <a:cubicBezTo>
                    <a:pt x="297" y="135"/>
                    <a:pt x="297" y="135"/>
                    <a:pt x="298" y="134"/>
                  </a:cubicBezTo>
                  <a:cubicBezTo>
                    <a:pt x="299" y="135"/>
                    <a:pt x="299" y="135"/>
                    <a:pt x="299" y="135"/>
                  </a:cubicBezTo>
                  <a:cubicBezTo>
                    <a:pt x="298" y="136"/>
                    <a:pt x="299" y="137"/>
                    <a:pt x="299" y="138"/>
                  </a:cubicBezTo>
                  <a:cubicBezTo>
                    <a:pt x="298" y="139"/>
                    <a:pt x="297" y="138"/>
                    <a:pt x="296" y="139"/>
                  </a:cubicBezTo>
                  <a:cubicBezTo>
                    <a:pt x="296" y="140"/>
                    <a:pt x="296" y="140"/>
                    <a:pt x="296" y="141"/>
                  </a:cubicBezTo>
                  <a:cubicBezTo>
                    <a:pt x="298" y="141"/>
                    <a:pt x="299" y="141"/>
                    <a:pt x="301" y="141"/>
                  </a:cubicBezTo>
                  <a:cubicBezTo>
                    <a:pt x="302" y="140"/>
                    <a:pt x="302" y="140"/>
                    <a:pt x="302" y="140"/>
                  </a:cubicBezTo>
                  <a:cubicBezTo>
                    <a:pt x="304" y="142"/>
                    <a:pt x="301" y="145"/>
                    <a:pt x="304" y="146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4" y="147"/>
                    <a:pt x="303" y="148"/>
                    <a:pt x="303" y="149"/>
                  </a:cubicBezTo>
                  <a:cubicBezTo>
                    <a:pt x="304" y="150"/>
                    <a:pt x="303" y="151"/>
                    <a:pt x="302" y="151"/>
                  </a:cubicBezTo>
                  <a:cubicBezTo>
                    <a:pt x="300" y="152"/>
                    <a:pt x="299" y="150"/>
                    <a:pt x="297" y="150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96" y="150"/>
                    <a:pt x="296" y="150"/>
                    <a:pt x="295" y="151"/>
                  </a:cubicBezTo>
                  <a:cubicBezTo>
                    <a:pt x="295" y="152"/>
                    <a:pt x="295" y="152"/>
                    <a:pt x="295" y="152"/>
                  </a:cubicBezTo>
                  <a:cubicBezTo>
                    <a:pt x="294" y="152"/>
                    <a:pt x="294" y="152"/>
                    <a:pt x="293" y="152"/>
                  </a:cubicBezTo>
                  <a:cubicBezTo>
                    <a:pt x="292" y="153"/>
                    <a:pt x="292" y="153"/>
                    <a:pt x="292" y="153"/>
                  </a:cubicBezTo>
                  <a:cubicBezTo>
                    <a:pt x="294" y="154"/>
                    <a:pt x="295" y="153"/>
                    <a:pt x="297" y="154"/>
                  </a:cubicBezTo>
                  <a:cubicBezTo>
                    <a:pt x="297" y="154"/>
                    <a:pt x="297" y="155"/>
                    <a:pt x="296" y="156"/>
                  </a:cubicBezTo>
                  <a:cubicBezTo>
                    <a:pt x="296" y="156"/>
                    <a:pt x="296" y="156"/>
                    <a:pt x="295" y="156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1" y="159"/>
                    <a:pt x="291" y="159"/>
                    <a:pt x="291" y="160"/>
                  </a:cubicBezTo>
                  <a:cubicBezTo>
                    <a:pt x="293" y="161"/>
                    <a:pt x="295" y="159"/>
                    <a:pt x="296" y="160"/>
                  </a:cubicBezTo>
                  <a:cubicBezTo>
                    <a:pt x="298" y="161"/>
                    <a:pt x="299" y="160"/>
                    <a:pt x="301" y="161"/>
                  </a:cubicBezTo>
                  <a:cubicBezTo>
                    <a:pt x="301" y="162"/>
                    <a:pt x="301" y="162"/>
                    <a:pt x="300" y="163"/>
                  </a:cubicBezTo>
                  <a:cubicBezTo>
                    <a:pt x="300" y="163"/>
                    <a:pt x="299" y="163"/>
                    <a:pt x="296" y="163"/>
                  </a:cubicBezTo>
                  <a:cubicBezTo>
                    <a:pt x="295" y="163"/>
                    <a:pt x="295" y="164"/>
                    <a:pt x="294" y="165"/>
                  </a:cubicBezTo>
                  <a:cubicBezTo>
                    <a:pt x="293" y="165"/>
                    <a:pt x="292" y="165"/>
                    <a:pt x="291" y="165"/>
                  </a:cubicBezTo>
                  <a:cubicBezTo>
                    <a:pt x="291" y="168"/>
                    <a:pt x="291" y="168"/>
                    <a:pt x="287" y="169"/>
                  </a:cubicBezTo>
                  <a:cubicBezTo>
                    <a:pt x="288" y="170"/>
                    <a:pt x="288" y="170"/>
                    <a:pt x="291" y="169"/>
                  </a:cubicBezTo>
                  <a:cubicBezTo>
                    <a:pt x="292" y="169"/>
                    <a:pt x="292" y="169"/>
                    <a:pt x="293" y="168"/>
                  </a:cubicBezTo>
                  <a:cubicBezTo>
                    <a:pt x="293" y="168"/>
                    <a:pt x="293" y="168"/>
                    <a:pt x="295" y="169"/>
                  </a:cubicBezTo>
                  <a:cubicBezTo>
                    <a:pt x="296" y="169"/>
                    <a:pt x="296" y="169"/>
                    <a:pt x="297" y="169"/>
                  </a:cubicBezTo>
                  <a:cubicBezTo>
                    <a:pt x="298" y="167"/>
                    <a:pt x="298" y="167"/>
                    <a:pt x="298" y="166"/>
                  </a:cubicBezTo>
                  <a:cubicBezTo>
                    <a:pt x="300" y="167"/>
                    <a:pt x="302" y="166"/>
                    <a:pt x="304" y="167"/>
                  </a:cubicBezTo>
                  <a:cubicBezTo>
                    <a:pt x="306" y="167"/>
                    <a:pt x="306" y="165"/>
                    <a:pt x="307" y="165"/>
                  </a:cubicBezTo>
                  <a:cubicBezTo>
                    <a:pt x="309" y="165"/>
                    <a:pt x="309" y="167"/>
                    <a:pt x="310" y="167"/>
                  </a:cubicBezTo>
                  <a:cubicBezTo>
                    <a:pt x="311" y="167"/>
                    <a:pt x="311" y="167"/>
                    <a:pt x="311" y="167"/>
                  </a:cubicBezTo>
                  <a:cubicBezTo>
                    <a:pt x="312" y="167"/>
                    <a:pt x="314" y="167"/>
                    <a:pt x="316" y="166"/>
                  </a:cubicBezTo>
                  <a:cubicBezTo>
                    <a:pt x="317" y="165"/>
                    <a:pt x="317" y="165"/>
                    <a:pt x="317" y="165"/>
                  </a:cubicBezTo>
                  <a:cubicBezTo>
                    <a:pt x="319" y="165"/>
                    <a:pt x="319" y="165"/>
                    <a:pt x="320" y="165"/>
                  </a:cubicBezTo>
                  <a:cubicBezTo>
                    <a:pt x="320" y="164"/>
                    <a:pt x="320" y="164"/>
                    <a:pt x="320" y="164"/>
                  </a:cubicBezTo>
                  <a:cubicBezTo>
                    <a:pt x="320" y="163"/>
                    <a:pt x="319" y="162"/>
                    <a:pt x="319" y="161"/>
                  </a:cubicBezTo>
                  <a:cubicBezTo>
                    <a:pt x="319" y="161"/>
                    <a:pt x="319" y="161"/>
                    <a:pt x="319" y="161"/>
                  </a:cubicBezTo>
                  <a:cubicBezTo>
                    <a:pt x="319" y="160"/>
                    <a:pt x="319" y="159"/>
                    <a:pt x="321" y="160"/>
                  </a:cubicBezTo>
                  <a:cubicBezTo>
                    <a:pt x="321" y="160"/>
                    <a:pt x="321" y="160"/>
                    <a:pt x="322" y="158"/>
                  </a:cubicBezTo>
                  <a:cubicBezTo>
                    <a:pt x="323" y="158"/>
                    <a:pt x="323" y="158"/>
                    <a:pt x="324" y="158"/>
                  </a:cubicBezTo>
                  <a:moveTo>
                    <a:pt x="281" y="142"/>
                  </a:moveTo>
                  <a:cubicBezTo>
                    <a:pt x="281" y="142"/>
                    <a:pt x="281" y="142"/>
                    <a:pt x="281" y="142"/>
                  </a:cubicBezTo>
                  <a:cubicBezTo>
                    <a:pt x="281" y="142"/>
                    <a:pt x="281" y="142"/>
                    <a:pt x="281" y="142"/>
                  </a:cubicBezTo>
                  <a:cubicBezTo>
                    <a:pt x="281" y="142"/>
                    <a:pt x="281" y="142"/>
                    <a:pt x="281" y="142"/>
                  </a:cubicBezTo>
                  <a:moveTo>
                    <a:pt x="293" y="143"/>
                  </a:moveTo>
                  <a:cubicBezTo>
                    <a:pt x="293" y="143"/>
                    <a:pt x="294" y="142"/>
                    <a:pt x="293" y="141"/>
                  </a:cubicBezTo>
                  <a:cubicBezTo>
                    <a:pt x="292" y="140"/>
                    <a:pt x="293" y="139"/>
                    <a:pt x="293" y="139"/>
                  </a:cubicBezTo>
                  <a:cubicBezTo>
                    <a:pt x="293" y="139"/>
                    <a:pt x="293" y="138"/>
                    <a:pt x="292" y="138"/>
                  </a:cubicBezTo>
                  <a:cubicBezTo>
                    <a:pt x="292" y="138"/>
                    <a:pt x="291" y="138"/>
                    <a:pt x="291" y="138"/>
                  </a:cubicBezTo>
                  <a:cubicBezTo>
                    <a:pt x="291" y="137"/>
                    <a:pt x="291" y="137"/>
                    <a:pt x="291" y="137"/>
                  </a:cubicBezTo>
                  <a:cubicBezTo>
                    <a:pt x="290" y="137"/>
                    <a:pt x="290" y="137"/>
                    <a:pt x="290" y="137"/>
                  </a:cubicBezTo>
                  <a:cubicBezTo>
                    <a:pt x="289" y="137"/>
                    <a:pt x="288" y="138"/>
                    <a:pt x="288" y="138"/>
                  </a:cubicBezTo>
                  <a:cubicBezTo>
                    <a:pt x="287" y="138"/>
                    <a:pt x="287" y="138"/>
                    <a:pt x="287" y="139"/>
                  </a:cubicBezTo>
                  <a:cubicBezTo>
                    <a:pt x="287" y="139"/>
                    <a:pt x="286" y="139"/>
                    <a:pt x="286" y="139"/>
                  </a:cubicBezTo>
                  <a:cubicBezTo>
                    <a:pt x="285" y="139"/>
                    <a:pt x="285" y="139"/>
                    <a:pt x="285" y="139"/>
                  </a:cubicBezTo>
                  <a:cubicBezTo>
                    <a:pt x="285" y="138"/>
                    <a:pt x="285" y="138"/>
                    <a:pt x="285" y="137"/>
                  </a:cubicBezTo>
                  <a:cubicBezTo>
                    <a:pt x="284" y="137"/>
                    <a:pt x="284" y="137"/>
                    <a:pt x="282" y="137"/>
                  </a:cubicBezTo>
                  <a:cubicBezTo>
                    <a:pt x="282" y="139"/>
                    <a:pt x="281" y="140"/>
                    <a:pt x="281" y="142"/>
                  </a:cubicBezTo>
                  <a:cubicBezTo>
                    <a:pt x="280" y="142"/>
                    <a:pt x="280" y="143"/>
                    <a:pt x="279" y="142"/>
                  </a:cubicBezTo>
                  <a:cubicBezTo>
                    <a:pt x="278" y="142"/>
                    <a:pt x="278" y="143"/>
                    <a:pt x="277" y="143"/>
                  </a:cubicBezTo>
                  <a:cubicBezTo>
                    <a:pt x="277" y="143"/>
                    <a:pt x="277" y="143"/>
                    <a:pt x="276" y="142"/>
                  </a:cubicBezTo>
                  <a:cubicBezTo>
                    <a:pt x="275" y="142"/>
                    <a:pt x="275" y="142"/>
                    <a:pt x="275" y="142"/>
                  </a:cubicBezTo>
                  <a:cubicBezTo>
                    <a:pt x="274" y="145"/>
                    <a:pt x="273" y="147"/>
                    <a:pt x="273" y="149"/>
                  </a:cubicBezTo>
                  <a:cubicBezTo>
                    <a:pt x="274" y="149"/>
                    <a:pt x="274" y="149"/>
                    <a:pt x="276" y="149"/>
                  </a:cubicBezTo>
                  <a:cubicBezTo>
                    <a:pt x="275" y="150"/>
                    <a:pt x="275" y="151"/>
                    <a:pt x="275" y="152"/>
                  </a:cubicBezTo>
                  <a:cubicBezTo>
                    <a:pt x="272" y="153"/>
                    <a:pt x="272" y="153"/>
                    <a:pt x="271" y="154"/>
                  </a:cubicBezTo>
                  <a:cubicBezTo>
                    <a:pt x="271" y="154"/>
                    <a:pt x="271" y="154"/>
                    <a:pt x="271" y="154"/>
                  </a:cubicBezTo>
                  <a:cubicBezTo>
                    <a:pt x="271" y="155"/>
                    <a:pt x="271" y="156"/>
                    <a:pt x="270" y="156"/>
                  </a:cubicBezTo>
                  <a:cubicBezTo>
                    <a:pt x="270" y="157"/>
                    <a:pt x="269" y="157"/>
                    <a:pt x="269" y="157"/>
                  </a:cubicBezTo>
                  <a:cubicBezTo>
                    <a:pt x="269" y="158"/>
                    <a:pt x="269" y="158"/>
                    <a:pt x="269" y="158"/>
                  </a:cubicBezTo>
                  <a:cubicBezTo>
                    <a:pt x="269" y="158"/>
                    <a:pt x="268" y="159"/>
                    <a:pt x="269" y="159"/>
                  </a:cubicBezTo>
                  <a:cubicBezTo>
                    <a:pt x="270" y="160"/>
                    <a:pt x="271" y="160"/>
                    <a:pt x="271" y="160"/>
                  </a:cubicBezTo>
                  <a:cubicBezTo>
                    <a:pt x="273" y="159"/>
                    <a:pt x="274" y="160"/>
                    <a:pt x="274" y="160"/>
                  </a:cubicBezTo>
                  <a:cubicBezTo>
                    <a:pt x="275" y="160"/>
                    <a:pt x="277" y="159"/>
                    <a:pt x="277" y="159"/>
                  </a:cubicBezTo>
                  <a:cubicBezTo>
                    <a:pt x="277" y="159"/>
                    <a:pt x="277" y="159"/>
                    <a:pt x="277" y="158"/>
                  </a:cubicBezTo>
                  <a:cubicBezTo>
                    <a:pt x="278" y="157"/>
                    <a:pt x="278" y="157"/>
                    <a:pt x="278" y="157"/>
                  </a:cubicBezTo>
                  <a:cubicBezTo>
                    <a:pt x="281" y="157"/>
                    <a:pt x="284" y="157"/>
                    <a:pt x="286" y="157"/>
                  </a:cubicBezTo>
                  <a:cubicBezTo>
                    <a:pt x="286" y="157"/>
                    <a:pt x="287" y="156"/>
                    <a:pt x="287" y="156"/>
                  </a:cubicBezTo>
                  <a:cubicBezTo>
                    <a:pt x="287" y="155"/>
                    <a:pt x="286" y="155"/>
                    <a:pt x="286" y="154"/>
                  </a:cubicBezTo>
                  <a:cubicBezTo>
                    <a:pt x="287" y="153"/>
                    <a:pt x="287" y="154"/>
                    <a:pt x="288" y="153"/>
                  </a:cubicBezTo>
                  <a:cubicBezTo>
                    <a:pt x="288" y="152"/>
                    <a:pt x="288" y="152"/>
                    <a:pt x="289" y="150"/>
                  </a:cubicBezTo>
                  <a:cubicBezTo>
                    <a:pt x="289" y="149"/>
                    <a:pt x="290" y="148"/>
                    <a:pt x="290" y="147"/>
                  </a:cubicBezTo>
                  <a:cubicBezTo>
                    <a:pt x="290" y="146"/>
                    <a:pt x="290" y="145"/>
                    <a:pt x="290" y="145"/>
                  </a:cubicBezTo>
                  <a:cubicBezTo>
                    <a:pt x="292" y="145"/>
                    <a:pt x="293" y="144"/>
                    <a:pt x="293" y="143"/>
                  </a:cubicBezTo>
                  <a:moveTo>
                    <a:pt x="544" y="571"/>
                  </a:moveTo>
                  <a:cubicBezTo>
                    <a:pt x="544" y="571"/>
                    <a:pt x="544" y="570"/>
                    <a:pt x="545" y="570"/>
                  </a:cubicBezTo>
                  <a:cubicBezTo>
                    <a:pt x="548" y="559"/>
                    <a:pt x="548" y="559"/>
                    <a:pt x="548" y="559"/>
                  </a:cubicBezTo>
                  <a:cubicBezTo>
                    <a:pt x="547" y="558"/>
                    <a:pt x="547" y="556"/>
                    <a:pt x="543" y="555"/>
                  </a:cubicBezTo>
                  <a:cubicBezTo>
                    <a:pt x="542" y="559"/>
                    <a:pt x="542" y="559"/>
                    <a:pt x="542" y="559"/>
                  </a:cubicBezTo>
                  <a:cubicBezTo>
                    <a:pt x="541" y="560"/>
                    <a:pt x="541" y="560"/>
                    <a:pt x="535" y="564"/>
                  </a:cubicBezTo>
                  <a:cubicBezTo>
                    <a:pt x="535" y="564"/>
                    <a:pt x="533" y="567"/>
                    <a:pt x="533" y="567"/>
                  </a:cubicBezTo>
                  <a:cubicBezTo>
                    <a:pt x="533" y="568"/>
                    <a:pt x="533" y="568"/>
                    <a:pt x="533" y="568"/>
                  </a:cubicBezTo>
                  <a:cubicBezTo>
                    <a:pt x="532" y="569"/>
                    <a:pt x="531" y="568"/>
                    <a:pt x="531" y="569"/>
                  </a:cubicBezTo>
                  <a:cubicBezTo>
                    <a:pt x="530" y="570"/>
                    <a:pt x="530" y="571"/>
                    <a:pt x="528" y="572"/>
                  </a:cubicBezTo>
                  <a:cubicBezTo>
                    <a:pt x="525" y="575"/>
                    <a:pt x="522" y="572"/>
                    <a:pt x="518" y="573"/>
                  </a:cubicBezTo>
                  <a:cubicBezTo>
                    <a:pt x="517" y="574"/>
                    <a:pt x="516" y="574"/>
                    <a:pt x="516" y="575"/>
                  </a:cubicBezTo>
                  <a:cubicBezTo>
                    <a:pt x="515" y="576"/>
                    <a:pt x="515" y="577"/>
                    <a:pt x="514" y="579"/>
                  </a:cubicBezTo>
                  <a:cubicBezTo>
                    <a:pt x="513" y="580"/>
                    <a:pt x="512" y="581"/>
                    <a:pt x="511" y="582"/>
                  </a:cubicBezTo>
                  <a:cubicBezTo>
                    <a:pt x="511" y="582"/>
                    <a:pt x="509" y="588"/>
                    <a:pt x="510" y="589"/>
                  </a:cubicBezTo>
                  <a:cubicBezTo>
                    <a:pt x="510" y="590"/>
                    <a:pt x="510" y="590"/>
                    <a:pt x="510" y="591"/>
                  </a:cubicBezTo>
                  <a:cubicBezTo>
                    <a:pt x="510" y="591"/>
                    <a:pt x="509" y="594"/>
                    <a:pt x="509" y="594"/>
                  </a:cubicBezTo>
                  <a:cubicBezTo>
                    <a:pt x="509" y="595"/>
                    <a:pt x="508" y="595"/>
                    <a:pt x="508" y="594"/>
                  </a:cubicBezTo>
                  <a:cubicBezTo>
                    <a:pt x="507" y="594"/>
                    <a:pt x="507" y="594"/>
                    <a:pt x="504" y="597"/>
                  </a:cubicBezTo>
                  <a:cubicBezTo>
                    <a:pt x="503" y="599"/>
                    <a:pt x="503" y="601"/>
                    <a:pt x="501" y="603"/>
                  </a:cubicBezTo>
                  <a:cubicBezTo>
                    <a:pt x="501" y="603"/>
                    <a:pt x="501" y="603"/>
                    <a:pt x="500" y="604"/>
                  </a:cubicBezTo>
                  <a:cubicBezTo>
                    <a:pt x="500" y="604"/>
                    <a:pt x="500" y="604"/>
                    <a:pt x="500" y="605"/>
                  </a:cubicBezTo>
                  <a:cubicBezTo>
                    <a:pt x="500" y="606"/>
                    <a:pt x="500" y="608"/>
                    <a:pt x="500" y="609"/>
                  </a:cubicBezTo>
                  <a:cubicBezTo>
                    <a:pt x="499" y="610"/>
                    <a:pt x="499" y="610"/>
                    <a:pt x="499" y="611"/>
                  </a:cubicBezTo>
                  <a:cubicBezTo>
                    <a:pt x="498" y="614"/>
                    <a:pt x="498" y="614"/>
                    <a:pt x="497" y="616"/>
                  </a:cubicBezTo>
                  <a:cubicBezTo>
                    <a:pt x="499" y="617"/>
                    <a:pt x="501" y="616"/>
                    <a:pt x="503" y="616"/>
                  </a:cubicBezTo>
                  <a:cubicBezTo>
                    <a:pt x="503" y="617"/>
                    <a:pt x="503" y="617"/>
                    <a:pt x="503" y="618"/>
                  </a:cubicBezTo>
                  <a:cubicBezTo>
                    <a:pt x="505" y="619"/>
                    <a:pt x="510" y="620"/>
                    <a:pt x="515" y="615"/>
                  </a:cubicBezTo>
                  <a:cubicBezTo>
                    <a:pt x="517" y="612"/>
                    <a:pt x="517" y="609"/>
                    <a:pt x="519" y="606"/>
                  </a:cubicBezTo>
                  <a:cubicBezTo>
                    <a:pt x="521" y="604"/>
                    <a:pt x="523" y="603"/>
                    <a:pt x="524" y="601"/>
                  </a:cubicBezTo>
                  <a:cubicBezTo>
                    <a:pt x="526" y="599"/>
                    <a:pt x="526" y="596"/>
                    <a:pt x="528" y="593"/>
                  </a:cubicBezTo>
                  <a:cubicBezTo>
                    <a:pt x="529" y="592"/>
                    <a:pt x="531" y="592"/>
                    <a:pt x="532" y="591"/>
                  </a:cubicBezTo>
                  <a:cubicBezTo>
                    <a:pt x="533" y="590"/>
                    <a:pt x="534" y="591"/>
                    <a:pt x="535" y="590"/>
                  </a:cubicBezTo>
                  <a:cubicBezTo>
                    <a:pt x="536" y="588"/>
                    <a:pt x="535" y="585"/>
                    <a:pt x="536" y="583"/>
                  </a:cubicBezTo>
                  <a:cubicBezTo>
                    <a:pt x="537" y="582"/>
                    <a:pt x="539" y="581"/>
                    <a:pt x="539" y="579"/>
                  </a:cubicBezTo>
                  <a:cubicBezTo>
                    <a:pt x="539" y="579"/>
                    <a:pt x="540" y="578"/>
                    <a:pt x="540" y="577"/>
                  </a:cubicBezTo>
                  <a:cubicBezTo>
                    <a:pt x="540" y="577"/>
                    <a:pt x="540" y="576"/>
                    <a:pt x="540" y="575"/>
                  </a:cubicBezTo>
                  <a:cubicBezTo>
                    <a:pt x="540" y="575"/>
                    <a:pt x="541" y="575"/>
                    <a:pt x="541" y="574"/>
                  </a:cubicBezTo>
                  <a:cubicBezTo>
                    <a:pt x="541" y="573"/>
                    <a:pt x="543" y="572"/>
                    <a:pt x="544" y="571"/>
                  </a:cubicBezTo>
                  <a:moveTo>
                    <a:pt x="577" y="426"/>
                  </a:moveTo>
                  <a:cubicBezTo>
                    <a:pt x="577" y="425"/>
                    <a:pt x="577" y="423"/>
                    <a:pt x="575" y="421"/>
                  </a:cubicBezTo>
                  <a:cubicBezTo>
                    <a:pt x="568" y="420"/>
                    <a:pt x="563" y="428"/>
                    <a:pt x="556" y="426"/>
                  </a:cubicBezTo>
                  <a:cubicBezTo>
                    <a:pt x="555" y="426"/>
                    <a:pt x="554" y="426"/>
                    <a:pt x="552" y="426"/>
                  </a:cubicBezTo>
                  <a:cubicBezTo>
                    <a:pt x="546" y="427"/>
                    <a:pt x="544" y="426"/>
                    <a:pt x="541" y="425"/>
                  </a:cubicBezTo>
                  <a:cubicBezTo>
                    <a:pt x="539" y="419"/>
                    <a:pt x="539" y="419"/>
                    <a:pt x="539" y="417"/>
                  </a:cubicBezTo>
                  <a:cubicBezTo>
                    <a:pt x="538" y="417"/>
                    <a:pt x="537" y="416"/>
                    <a:pt x="537" y="416"/>
                  </a:cubicBezTo>
                  <a:cubicBezTo>
                    <a:pt x="536" y="414"/>
                    <a:pt x="536" y="412"/>
                    <a:pt x="536" y="411"/>
                  </a:cubicBezTo>
                  <a:cubicBezTo>
                    <a:pt x="519" y="396"/>
                    <a:pt x="504" y="384"/>
                    <a:pt x="507" y="371"/>
                  </a:cubicBezTo>
                  <a:cubicBezTo>
                    <a:pt x="507" y="371"/>
                    <a:pt x="507" y="370"/>
                    <a:pt x="507" y="367"/>
                  </a:cubicBezTo>
                  <a:cubicBezTo>
                    <a:pt x="507" y="365"/>
                    <a:pt x="507" y="364"/>
                    <a:pt x="506" y="362"/>
                  </a:cubicBezTo>
                  <a:cubicBezTo>
                    <a:pt x="506" y="362"/>
                    <a:pt x="477" y="309"/>
                    <a:pt x="477" y="300"/>
                  </a:cubicBezTo>
                  <a:cubicBezTo>
                    <a:pt x="474" y="297"/>
                    <a:pt x="470" y="297"/>
                    <a:pt x="468" y="295"/>
                  </a:cubicBezTo>
                  <a:cubicBezTo>
                    <a:pt x="467" y="295"/>
                    <a:pt x="467" y="295"/>
                    <a:pt x="465" y="295"/>
                  </a:cubicBezTo>
                  <a:cubicBezTo>
                    <a:pt x="464" y="295"/>
                    <a:pt x="462" y="296"/>
                    <a:pt x="461" y="297"/>
                  </a:cubicBezTo>
                  <a:cubicBezTo>
                    <a:pt x="460" y="297"/>
                    <a:pt x="460" y="297"/>
                    <a:pt x="460" y="297"/>
                  </a:cubicBezTo>
                  <a:cubicBezTo>
                    <a:pt x="443" y="293"/>
                    <a:pt x="427" y="284"/>
                    <a:pt x="410" y="284"/>
                  </a:cubicBezTo>
                  <a:cubicBezTo>
                    <a:pt x="409" y="297"/>
                    <a:pt x="409" y="297"/>
                    <a:pt x="408" y="299"/>
                  </a:cubicBezTo>
                  <a:cubicBezTo>
                    <a:pt x="408" y="299"/>
                    <a:pt x="407" y="299"/>
                    <a:pt x="406" y="299"/>
                  </a:cubicBezTo>
                  <a:cubicBezTo>
                    <a:pt x="405" y="299"/>
                    <a:pt x="405" y="299"/>
                    <a:pt x="403" y="299"/>
                  </a:cubicBezTo>
                  <a:cubicBezTo>
                    <a:pt x="399" y="298"/>
                    <a:pt x="397" y="294"/>
                    <a:pt x="394" y="293"/>
                  </a:cubicBezTo>
                  <a:cubicBezTo>
                    <a:pt x="390" y="293"/>
                    <a:pt x="386" y="293"/>
                    <a:pt x="381" y="291"/>
                  </a:cubicBezTo>
                  <a:cubicBezTo>
                    <a:pt x="379" y="283"/>
                    <a:pt x="367" y="283"/>
                    <a:pt x="367" y="283"/>
                  </a:cubicBezTo>
                  <a:cubicBezTo>
                    <a:pt x="361" y="283"/>
                    <a:pt x="361" y="283"/>
                    <a:pt x="354" y="261"/>
                  </a:cubicBezTo>
                  <a:cubicBezTo>
                    <a:pt x="355" y="260"/>
                    <a:pt x="355" y="260"/>
                    <a:pt x="360" y="258"/>
                  </a:cubicBezTo>
                  <a:cubicBezTo>
                    <a:pt x="360" y="258"/>
                    <a:pt x="359" y="257"/>
                    <a:pt x="359" y="256"/>
                  </a:cubicBezTo>
                  <a:cubicBezTo>
                    <a:pt x="357" y="255"/>
                    <a:pt x="355" y="254"/>
                    <a:pt x="353" y="254"/>
                  </a:cubicBezTo>
                  <a:cubicBezTo>
                    <a:pt x="337" y="254"/>
                    <a:pt x="337" y="254"/>
                    <a:pt x="329" y="258"/>
                  </a:cubicBezTo>
                  <a:cubicBezTo>
                    <a:pt x="325" y="255"/>
                    <a:pt x="318" y="249"/>
                    <a:pt x="310" y="257"/>
                  </a:cubicBezTo>
                  <a:cubicBezTo>
                    <a:pt x="306" y="257"/>
                    <a:pt x="303" y="257"/>
                    <a:pt x="299" y="257"/>
                  </a:cubicBezTo>
                  <a:cubicBezTo>
                    <a:pt x="299" y="258"/>
                    <a:pt x="299" y="258"/>
                    <a:pt x="285" y="264"/>
                  </a:cubicBezTo>
                  <a:cubicBezTo>
                    <a:pt x="285" y="264"/>
                    <a:pt x="285" y="264"/>
                    <a:pt x="284" y="264"/>
                  </a:cubicBezTo>
                  <a:cubicBezTo>
                    <a:pt x="279" y="263"/>
                    <a:pt x="274" y="265"/>
                    <a:pt x="270" y="261"/>
                  </a:cubicBezTo>
                  <a:cubicBezTo>
                    <a:pt x="270" y="261"/>
                    <a:pt x="268" y="260"/>
                    <a:pt x="268" y="260"/>
                  </a:cubicBezTo>
                  <a:cubicBezTo>
                    <a:pt x="266" y="263"/>
                    <a:pt x="265" y="269"/>
                    <a:pt x="265" y="269"/>
                  </a:cubicBezTo>
                  <a:cubicBezTo>
                    <a:pt x="263" y="270"/>
                    <a:pt x="262" y="271"/>
                    <a:pt x="257" y="270"/>
                  </a:cubicBezTo>
                  <a:cubicBezTo>
                    <a:pt x="256" y="273"/>
                    <a:pt x="256" y="276"/>
                    <a:pt x="255" y="280"/>
                  </a:cubicBezTo>
                  <a:cubicBezTo>
                    <a:pt x="253" y="280"/>
                    <a:pt x="250" y="279"/>
                    <a:pt x="247" y="281"/>
                  </a:cubicBezTo>
                  <a:cubicBezTo>
                    <a:pt x="246" y="286"/>
                    <a:pt x="244" y="291"/>
                    <a:pt x="243" y="297"/>
                  </a:cubicBezTo>
                  <a:cubicBezTo>
                    <a:pt x="243" y="298"/>
                    <a:pt x="243" y="299"/>
                    <a:pt x="243" y="301"/>
                  </a:cubicBezTo>
                  <a:cubicBezTo>
                    <a:pt x="240" y="301"/>
                    <a:pt x="238" y="301"/>
                    <a:pt x="236" y="301"/>
                  </a:cubicBezTo>
                  <a:cubicBezTo>
                    <a:pt x="235" y="307"/>
                    <a:pt x="227" y="311"/>
                    <a:pt x="224" y="311"/>
                  </a:cubicBezTo>
                  <a:cubicBezTo>
                    <a:pt x="220" y="319"/>
                    <a:pt x="213" y="326"/>
                    <a:pt x="211" y="334"/>
                  </a:cubicBezTo>
                  <a:cubicBezTo>
                    <a:pt x="210" y="334"/>
                    <a:pt x="210" y="334"/>
                    <a:pt x="209" y="334"/>
                  </a:cubicBezTo>
                  <a:cubicBezTo>
                    <a:pt x="209" y="334"/>
                    <a:pt x="209" y="334"/>
                    <a:pt x="207" y="335"/>
                  </a:cubicBezTo>
                  <a:cubicBezTo>
                    <a:pt x="207" y="335"/>
                    <a:pt x="206" y="335"/>
                    <a:pt x="205" y="335"/>
                  </a:cubicBezTo>
                  <a:cubicBezTo>
                    <a:pt x="204" y="348"/>
                    <a:pt x="204" y="349"/>
                    <a:pt x="198" y="351"/>
                  </a:cubicBezTo>
                  <a:cubicBezTo>
                    <a:pt x="198" y="351"/>
                    <a:pt x="198" y="352"/>
                    <a:pt x="197" y="353"/>
                  </a:cubicBezTo>
                  <a:cubicBezTo>
                    <a:pt x="197" y="354"/>
                    <a:pt x="197" y="356"/>
                    <a:pt x="198" y="357"/>
                  </a:cubicBezTo>
                  <a:cubicBezTo>
                    <a:pt x="206" y="359"/>
                    <a:pt x="206" y="359"/>
                    <a:pt x="207" y="361"/>
                  </a:cubicBezTo>
                  <a:cubicBezTo>
                    <a:pt x="204" y="366"/>
                    <a:pt x="204" y="366"/>
                    <a:pt x="204" y="381"/>
                  </a:cubicBezTo>
                  <a:cubicBezTo>
                    <a:pt x="204" y="382"/>
                    <a:pt x="204" y="383"/>
                    <a:pt x="204" y="386"/>
                  </a:cubicBezTo>
                  <a:cubicBezTo>
                    <a:pt x="204" y="386"/>
                    <a:pt x="204" y="386"/>
                    <a:pt x="200" y="390"/>
                  </a:cubicBezTo>
                  <a:cubicBezTo>
                    <a:pt x="200" y="393"/>
                    <a:pt x="201" y="396"/>
                    <a:pt x="202" y="399"/>
                  </a:cubicBezTo>
                  <a:cubicBezTo>
                    <a:pt x="202" y="402"/>
                    <a:pt x="202" y="402"/>
                    <a:pt x="202" y="402"/>
                  </a:cubicBezTo>
                  <a:cubicBezTo>
                    <a:pt x="202" y="413"/>
                    <a:pt x="220" y="423"/>
                    <a:pt x="220" y="424"/>
                  </a:cubicBezTo>
                  <a:cubicBezTo>
                    <a:pt x="220" y="430"/>
                    <a:pt x="220" y="435"/>
                    <a:pt x="234" y="438"/>
                  </a:cubicBezTo>
                  <a:cubicBezTo>
                    <a:pt x="235" y="441"/>
                    <a:pt x="235" y="441"/>
                    <a:pt x="235" y="445"/>
                  </a:cubicBezTo>
                  <a:cubicBezTo>
                    <a:pt x="247" y="456"/>
                    <a:pt x="255" y="455"/>
                    <a:pt x="255" y="455"/>
                  </a:cubicBezTo>
                  <a:cubicBezTo>
                    <a:pt x="255" y="454"/>
                    <a:pt x="256" y="452"/>
                    <a:pt x="257" y="451"/>
                  </a:cubicBezTo>
                  <a:cubicBezTo>
                    <a:pt x="260" y="450"/>
                    <a:pt x="262" y="451"/>
                    <a:pt x="265" y="451"/>
                  </a:cubicBezTo>
                  <a:cubicBezTo>
                    <a:pt x="266" y="451"/>
                    <a:pt x="266" y="451"/>
                    <a:pt x="268" y="451"/>
                  </a:cubicBezTo>
                  <a:cubicBezTo>
                    <a:pt x="270" y="451"/>
                    <a:pt x="273" y="451"/>
                    <a:pt x="275" y="451"/>
                  </a:cubicBezTo>
                  <a:cubicBezTo>
                    <a:pt x="277" y="456"/>
                    <a:pt x="281" y="455"/>
                    <a:pt x="290" y="453"/>
                  </a:cubicBezTo>
                  <a:cubicBezTo>
                    <a:pt x="293" y="447"/>
                    <a:pt x="295" y="447"/>
                    <a:pt x="305" y="449"/>
                  </a:cubicBezTo>
                  <a:cubicBezTo>
                    <a:pt x="305" y="449"/>
                    <a:pt x="306" y="449"/>
                    <a:pt x="306" y="449"/>
                  </a:cubicBezTo>
                  <a:cubicBezTo>
                    <a:pt x="312" y="443"/>
                    <a:pt x="317" y="446"/>
                    <a:pt x="319" y="446"/>
                  </a:cubicBezTo>
                  <a:cubicBezTo>
                    <a:pt x="321" y="456"/>
                    <a:pt x="323" y="457"/>
                    <a:pt x="327" y="458"/>
                  </a:cubicBezTo>
                  <a:cubicBezTo>
                    <a:pt x="334" y="458"/>
                    <a:pt x="341" y="458"/>
                    <a:pt x="347" y="459"/>
                  </a:cubicBezTo>
                  <a:cubicBezTo>
                    <a:pt x="347" y="461"/>
                    <a:pt x="347" y="463"/>
                    <a:pt x="347" y="467"/>
                  </a:cubicBezTo>
                  <a:cubicBezTo>
                    <a:pt x="347" y="467"/>
                    <a:pt x="345" y="485"/>
                    <a:pt x="343" y="489"/>
                  </a:cubicBezTo>
                  <a:cubicBezTo>
                    <a:pt x="342" y="489"/>
                    <a:pt x="341" y="489"/>
                    <a:pt x="341" y="489"/>
                  </a:cubicBezTo>
                  <a:cubicBezTo>
                    <a:pt x="340" y="490"/>
                    <a:pt x="340" y="491"/>
                    <a:pt x="340" y="491"/>
                  </a:cubicBezTo>
                  <a:cubicBezTo>
                    <a:pt x="355" y="500"/>
                    <a:pt x="356" y="518"/>
                    <a:pt x="365" y="531"/>
                  </a:cubicBezTo>
                  <a:cubicBezTo>
                    <a:pt x="364" y="532"/>
                    <a:pt x="364" y="533"/>
                    <a:pt x="364" y="533"/>
                  </a:cubicBezTo>
                  <a:cubicBezTo>
                    <a:pt x="364" y="534"/>
                    <a:pt x="364" y="535"/>
                    <a:pt x="364" y="536"/>
                  </a:cubicBezTo>
                  <a:cubicBezTo>
                    <a:pt x="364" y="540"/>
                    <a:pt x="365" y="540"/>
                    <a:pt x="367" y="541"/>
                  </a:cubicBezTo>
                  <a:cubicBezTo>
                    <a:pt x="367" y="553"/>
                    <a:pt x="357" y="562"/>
                    <a:pt x="356" y="574"/>
                  </a:cubicBezTo>
                  <a:cubicBezTo>
                    <a:pt x="356" y="580"/>
                    <a:pt x="357" y="580"/>
                    <a:pt x="361" y="583"/>
                  </a:cubicBezTo>
                  <a:cubicBezTo>
                    <a:pt x="361" y="589"/>
                    <a:pt x="361" y="591"/>
                    <a:pt x="366" y="594"/>
                  </a:cubicBezTo>
                  <a:cubicBezTo>
                    <a:pt x="368" y="603"/>
                    <a:pt x="368" y="603"/>
                    <a:pt x="370" y="604"/>
                  </a:cubicBezTo>
                  <a:cubicBezTo>
                    <a:pt x="370" y="607"/>
                    <a:pt x="369" y="610"/>
                    <a:pt x="369" y="613"/>
                  </a:cubicBezTo>
                  <a:cubicBezTo>
                    <a:pt x="369" y="614"/>
                    <a:pt x="375" y="632"/>
                    <a:pt x="382" y="639"/>
                  </a:cubicBezTo>
                  <a:cubicBezTo>
                    <a:pt x="381" y="642"/>
                    <a:pt x="381" y="642"/>
                    <a:pt x="383" y="645"/>
                  </a:cubicBezTo>
                  <a:cubicBezTo>
                    <a:pt x="383" y="646"/>
                    <a:pt x="383" y="646"/>
                    <a:pt x="383" y="647"/>
                  </a:cubicBezTo>
                  <a:cubicBezTo>
                    <a:pt x="382" y="648"/>
                    <a:pt x="380" y="649"/>
                    <a:pt x="380" y="650"/>
                  </a:cubicBezTo>
                  <a:cubicBezTo>
                    <a:pt x="380" y="650"/>
                    <a:pt x="381" y="651"/>
                    <a:pt x="381" y="651"/>
                  </a:cubicBezTo>
                  <a:cubicBezTo>
                    <a:pt x="382" y="651"/>
                    <a:pt x="383" y="651"/>
                    <a:pt x="383" y="651"/>
                  </a:cubicBezTo>
                  <a:cubicBezTo>
                    <a:pt x="383" y="654"/>
                    <a:pt x="383" y="654"/>
                    <a:pt x="386" y="656"/>
                  </a:cubicBezTo>
                  <a:cubicBezTo>
                    <a:pt x="389" y="656"/>
                    <a:pt x="391" y="656"/>
                    <a:pt x="394" y="656"/>
                  </a:cubicBezTo>
                  <a:cubicBezTo>
                    <a:pt x="398" y="655"/>
                    <a:pt x="398" y="655"/>
                    <a:pt x="401" y="654"/>
                  </a:cubicBezTo>
                  <a:cubicBezTo>
                    <a:pt x="404" y="654"/>
                    <a:pt x="408" y="654"/>
                    <a:pt x="412" y="653"/>
                  </a:cubicBezTo>
                  <a:cubicBezTo>
                    <a:pt x="413" y="653"/>
                    <a:pt x="413" y="652"/>
                    <a:pt x="413" y="651"/>
                  </a:cubicBezTo>
                  <a:cubicBezTo>
                    <a:pt x="422" y="650"/>
                    <a:pt x="422" y="650"/>
                    <a:pt x="424" y="647"/>
                  </a:cubicBezTo>
                  <a:cubicBezTo>
                    <a:pt x="424" y="647"/>
                    <a:pt x="451" y="634"/>
                    <a:pt x="448" y="620"/>
                  </a:cubicBezTo>
                  <a:cubicBezTo>
                    <a:pt x="448" y="619"/>
                    <a:pt x="460" y="612"/>
                    <a:pt x="465" y="610"/>
                  </a:cubicBezTo>
                  <a:cubicBezTo>
                    <a:pt x="466" y="606"/>
                    <a:pt x="466" y="606"/>
                    <a:pt x="464" y="592"/>
                  </a:cubicBezTo>
                  <a:cubicBezTo>
                    <a:pt x="476" y="582"/>
                    <a:pt x="492" y="578"/>
                    <a:pt x="500" y="564"/>
                  </a:cubicBezTo>
                  <a:cubicBezTo>
                    <a:pt x="500" y="563"/>
                    <a:pt x="501" y="562"/>
                    <a:pt x="501" y="560"/>
                  </a:cubicBezTo>
                  <a:cubicBezTo>
                    <a:pt x="502" y="558"/>
                    <a:pt x="502" y="557"/>
                    <a:pt x="501" y="555"/>
                  </a:cubicBezTo>
                  <a:cubicBezTo>
                    <a:pt x="502" y="551"/>
                    <a:pt x="503" y="547"/>
                    <a:pt x="503" y="542"/>
                  </a:cubicBezTo>
                  <a:cubicBezTo>
                    <a:pt x="499" y="535"/>
                    <a:pt x="505" y="528"/>
                    <a:pt x="502" y="521"/>
                  </a:cubicBezTo>
                  <a:cubicBezTo>
                    <a:pt x="502" y="519"/>
                    <a:pt x="502" y="519"/>
                    <a:pt x="502" y="519"/>
                  </a:cubicBezTo>
                  <a:cubicBezTo>
                    <a:pt x="515" y="479"/>
                    <a:pt x="568" y="470"/>
                    <a:pt x="577" y="426"/>
                  </a:cubicBezTo>
                  <a:moveTo>
                    <a:pt x="133" y="516"/>
                  </a:moveTo>
                  <a:cubicBezTo>
                    <a:pt x="132" y="514"/>
                    <a:pt x="129" y="503"/>
                    <a:pt x="124" y="501"/>
                  </a:cubicBezTo>
                  <a:cubicBezTo>
                    <a:pt x="123" y="501"/>
                    <a:pt x="122" y="501"/>
                    <a:pt x="120" y="501"/>
                  </a:cubicBezTo>
                  <a:cubicBezTo>
                    <a:pt x="114" y="498"/>
                    <a:pt x="113" y="486"/>
                    <a:pt x="105" y="490"/>
                  </a:cubicBezTo>
                  <a:cubicBezTo>
                    <a:pt x="103" y="490"/>
                    <a:pt x="101" y="490"/>
                    <a:pt x="99" y="489"/>
                  </a:cubicBezTo>
                  <a:cubicBezTo>
                    <a:pt x="96" y="486"/>
                    <a:pt x="96" y="486"/>
                    <a:pt x="93" y="486"/>
                  </a:cubicBezTo>
                  <a:cubicBezTo>
                    <a:pt x="93" y="487"/>
                    <a:pt x="93" y="489"/>
                    <a:pt x="93" y="490"/>
                  </a:cubicBezTo>
                  <a:cubicBezTo>
                    <a:pt x="89" y="489"/>
                    <a:pt x="89" y="488"/>
                    <a:pt x="89" y="486"/>
                  </a:cubicBezTo>
                  <a:cubicBezTo>
                    <a:pt x="89" y="486"/>
                    <a:pt x="90" y="485"/>
                    <a:pt x="90" y="485"/>
                  </a:cubicBezTo>
                  <a:cubicBezTo>
                    <a:pt x="83" y="478"/>
                    <a:pt x="82" y="478"/>
                    <a:pt x="80" y="478"/>
                  </a:cubicBezTo>
                  <a:cubicBezTo>
                    <a:pt x="80" y="478"/>
                    <a:pt x="80" y="478"/>
                    <a:pt x="79" y="477"/>
                  </a:cubicBezTo>
                  <a:cubicBezTo>
                    <a:pt x="77" y="475"/>
                    <a:pt x="77" y="475"/>
                    <a:pt x="74" y="476"/>
                  </a:cubicBezTo>
                  <a:cubicBezTo>
                    <a:pt x="75" y="477"/>
                    <a:pt x="75" y="479"/>
                    <a:pt x="76" y="481"/>
                  </a:cubicBezTo>
                  <a:cubicBezTo>
                    <a:pt x="75" y="481"/>
                    <a:pt x="74" y="481"/>
                    <a:pt x="73" y="481"/>
                  </a:cubicBezTo>
                  <a:cubicBezTo>
                    <a:pt x="73" y="480"/>
                    <a:pt x="73" y="479"/>
                    <a:pt x="72" y="478"/>
                  </a:cubicBezTo>
                  <a:cubicBezTo>
                    <a:pt x="72" y="477"/>
                    <a:pt x="73" y="476"/>
                    <a:pt x="73" y="475"/>
                  </a:cubicBezTo>
                  <a:cubicBezTo>
                    <a:pt x="73" y="475"/>
                    <a:pt x="73" y="474"/>
                    <a:pt x="73" y="474"/>
                  </a:cubicBezTo>
                  <a:cubicBezTo>
                    <a:pt x="73" y="472"/>
                    <a:pt x="73" y="472"/>
                    <a:pt x="68" y="470"/>
                  </a:cubicBezTo>
                  <a:cubicBezTo>
                    <a:pt x="68" y="470"/>
                    <a:pt x="68" y="470"/>
                    <a:pt x="68" y="470"/>
                  </a:cubicBezTo>
                  <a:cubicBezTo>
                    <a:pt x="68" y="470"/>
                    <a:pt x="67" y="470"/>
                    <a:pt x="66" y="470"/>
                  </a:cubicBezTo>
                  <a:cubicBezTo>
                    <a:pt x="67" y="474"/>
                    <a:pt x="67" y="474"/>
                    <a:pt x="67" y="475"/>
                  </a:cubicBezTo>
                  <a:cubicBezTo>
                    <a:pt x="66" y="475"/>
                    <a:pt x="65" y="475"/>
                    <a:pt x="65" y="475"/>
                  </a:cubicBezTo>
                  <a:cubicBezTo>
                    <a:pt x="65" y="474"/>
                    <a:pt x="64" y="473"/>
                    <a:pt x="64" y="472"/>
                  </a:cubicBezTo>
                  <a:cubicBezTo>
                    <a:pt x="65" y="471"/>
                    <a:pt x="66" y="470"/>
                    <a:pt x="66" y="469"/>
                  </a:cubicBezTo>
                  <a:cubicBezTo>
                    <a:pt x="65" y="461"/>
                    <a:pt x="65" y="461"/>
                    <a:pt x="64" y="459"/>
                  </a:cubicBezTo>
                  <a:cubicBezTo>
                    <a:pt x="64" y="459"/>
                    <a:pt x="63" y="459"/>
                    <a:pt x="62" y="459"/>
                  </a:cubicBezTo>
                  <a:cubicBezTo>
                    <a:pt x="62" y="457"/>
                    <a:pt x="62" y="454"/>
                    <a:pt x="61" y="451"/>
                  </a:cubicBezTo>
                  <a:cubicBezTo>
                    <a:pt x="59" y="446"/>
                    <a:pt x="55" y="442"/>
                    <a:pt x="52" y="437"/>
                  </a:cubicBezTo>
                  <a:cubicBezTo>
                    <a:pt x="51" y="437"/>
                    <a:pt x="50" y="436"/>
                    <a:pt x="49" y="436"/>
                  </a:cubicBezTo>
                  <a:cubicBezTo>
                    <a:pt x="49" y="435"/>
                    <a:pt x="48" y="435"/>
                    <a:pt x="48" y="434"/>
                  </a:cubicBezTo>
                  <a:cubicBezTo>
                    <a:pt x="47" y="435"/>
                    <a:pt x="45" y="435"/>
                    <a:pt x="45" y="435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44" y="435"/>
                    <a:pt x="34" y="422"/>
                    <a:pt x="32" y="419"/>
                  </a:cubicBezTo>
                  <a:cubicBezTo>
                    <a:pt x="32" y="419"/>
                    <a:pt x="32" y="418"/>
                    <a:pt x="31" y="417"/>
                  </a:cubicBezTo>
                  <a:cubicBezTo>
                    <a:pt x="30" y="415"/>
                    <a:pt x="30" y="415"/>
                    <a:pt x="30" y="412"/>
                  </a:cubicBezTo>
                  <a:cubicBezTo>
                    <a:pt x="30" y="412"/>
                    <a:pt x="30" y="412"/>
                    <a:pt x="29" y="412"/>
                  </a:cubicBezTo>
                  <a:cubicBezTo>
                    <a:pt x="29" y="412"/>
                    <a:pt x="28" y="413"/>
                    <a:pt x="28" y="413"/>
                  </a:cubicBezTo>
                  <a:cubicBezTo>
                    <a:pt x="27" y="412"/>
                    <a:pt x="27" y="412"/>
                    <a:pt x="26" y="408"/>
                  </a:cubicBezTo>
                  <a:cubicBezTo>
                    <a:pt x="26" y="408"/>
                    <a:pt x="27" y="407"/>
                    <a:pt x="27" y="407"/>
                  </a:cubicBezTo>
                  <a:cubicBezTo>
                    <a:pt x="26" y="406"/>
                    <a:pt x="26" y="405"/>
                    <a:pt x="25" y="404"/>
                  </a:cubicBezTo>
                  <a:cubicBezTo>
                    <a:pt x="24" y="406"/>
                    <a:pt x="24" y="406"/>
                    <a:pt x="24" y="406"/>
                  </a:cubicBezTo>
                  <a:cubicBezTo>
                    <a:pt x="24" y="406"/>
                    <a:pt x="24" y="406"/>
                    <a:pt x="24" y="406"/>
                  </a:cubicBezTo>
                  <a:cubicBezTo>
                    <a:pt x="23" y="405"/>
                    <a:pt x="22" y="405"/>
                    <a:pt x="22" y="405"/>
                  </a:cubicBezTo>
                  <a:cubicBezTo>
                    <a:pt x="22" y="406"/>
                    <a:pt x="22" y="407"/>
                    <a:pt x="22" y="409"/>
                  </a:cubicBezTo>
                  <a:cubicBezTo>
                    <a:pt x="21" y="409"/>
                    <a:pt x="21" y="409"/>
                    <a:pt x="21" y="410"/>
                  </a:cubicBezTo>
                  <a:cubicBezTo>
                    <a:pt x="20" y="406"/>
                    <a:pt x="20" y="406"/>
                    <a:pt x="18" y="405"/>
                  </a:cubicBezTo>
                  <a:cubicBezTo>
                    <a:pt x="18" y="405"/>
                    <a:pt x="17" y="405"/>
                    <a:pt x="16" y="405"/>
                  </a:cubicBezTo>
                  <a:cubicBezTo>
                    <a:pt x="16" y="404"/>
                    <a:pt x="15" y="404"/>
                    <a:pt x="15" y="403"/>
                  </a:cubicBezTo>
                  <a:cubicBezTo>
                    <a:pt x="15" y="402"/>
                    <a:pt x="15" y="401"/>
                    <a:pt x="14" y="399"/>
                  </a:cubicBezTo>
                  <a:cubicBezTo>
                    <a:pt x="13" y="398"/>
                    <a:pt x="12" y="397"/>
                    <a:pt x="12" y="396"/>
                  </a:cubicBezTo>
                  <a:cubicBezTo>
                    <a:pt x="12" y="396"/>
                    <a:pt x="12" y="409"/>
                    <a:pt x="11" y="413"/>
                  </a:cubicBezTo>
                  <a:cubicBezTo>
                    <a:pt x="9" y="402"/>
                    <a:pt x="10" y="396"/>
                    <a:pt x="10" y="393"/>
                  </a:cubicBezTo>
                  <a:cubicBezTo>
                    <a:pt x="10" y="392"/>
                    <a:pt x="10" y="392"/>
                    <a:pt x="10" y="392"/>
                  </a:cubicBezTo>
                  <a:cubicBezTo>
                    <a:pt x="10" y="392"/>
                    <a:pt x="10" y="392"/>
                    <a:pt x="9" y="392"/>
                  </a:cubicBezTo>
                  <a:cubicBezTo>
                    <a:pt x="9" y="394"/>
                    <a:pt x="9" y="394"/>
                    <a:pt x="9" y="397"/>
                  </a:cubicBezTo>
                  <a:cubicBezTo>
                    <a:pt x="8" y="397"/>
                    <a:pt x="8" y="397"/>
                    <a:pt x="7" y="398"/>
                  </a:cubicBezTo>
                  <a:cubicBezTo>
                    <a:pt x="7" y="399"/>
                    <a:pt x="6" y="401"/>
                    <a:pt x="6" y="401"/>
                  </a:cubicBezTo>
                  <a:cubicBezTo>
                    <a:pt x="6" y="404"/>
                    <a:pt x="6" y="406"/>
                    <a:pt x="6" y="410"/>
                  </a:cubicBezTo>
                  <a:cubicBezTo>
                    <a:pt x="2" y="424"/>
                    <a:pt x="12" y="436"/>
                    <a:pt x="10" y="449"/>
                  </a:cubicBezTo>
                  <a:cubicBezTo>
                    <a:pt x="11" y="454"/>
                    <a:pt x="11" y="454"/>
                    <a:pt x="11" y="456"/>
                  </a:cubicBezTo>
                  <a:cubicBezTo>
                    <a:pt x="12" y="461"/>
                    <a:pt x="12" y="461"/>
                    <a:pt x="13" y="465"/>
                  </a:cubicBezTo>
                  <a:cubicBezTo>
                    <a:pt x="13" y="465"/>
                    <a:pt x="13" y="465"/>
                    <a:pt x="13" y="466"/>
                  </a:cubicBezTo>
                  <a:cubicBezTo>
                    <a:pt x="16" y="475"/>
                    <a:pt x="16" y="475"/>
                    <a:pt x="16" y="476"/>
                  </a:cubicBezTo>
                  <a:cubicBezTo>
                    <a:pt x="17" y="477"/>
                    <a:pt x="17" y="478"/>
                    <a:pt x="17" y="479"/>
                  </a:cubicBezTo>
                  <a:cubicBezTo>
                    <a:pt x="17" y="479"/>
                    <a:pt x="18" y="484"/>
                    <a:pt x="21" y="492"/>
                  </a:cubicBezTo>
                  <a:cubicBezTo>
                    <a:pt x="21" y="493"/>
                    <a:pt x="21" y="493"/>
                    <a:pt x="22" y="494"/>
                  </a:cubicBezTo>
                  <a:cubicBezTo>
                    <a:pt x="25" y="502"/>
                    <a:pt x="28" y="509"/>
                    <a:pt x="32" y="517"/>
                  </a:cubicBezTo>
                  <a:cubicBezTo>
                    <a:pt x="32" y="518"/>
                    <a:pt x="32" y="519"/>
                    <a:pt x="33" y="520"/>
                  </a:cubicBezTo>
                  <a:cubicBezTo>
                    <a:pt x="38" y="531"/>
                    <a:pt x="50" y="555"/>
                    <a:pt x="61" y="564"/>
                  </a:cubicBezTo>
                  <a:cubicBezTo>
                    <a:pt x="64" y="567"/>
                    <a:pt x="66" y="571"/>
                    <a:pt x="68" y="575"/>
                  </a:cubicBezTo>
                  <a:cubicBezTo>
                    <a:pt x="69" y="576"/>
                    <a:pt x="70" y="577"/>
                    <a:pt x="70" y="578"/>
                  </a:cubicBezTo>
                  <a:cubicBezTo>
                    <a:pt x="70" y="579"/>
                    <a:pt x="70" y="579"/>
                    <a:pt x="70" y="579"/>
                  </a:cubicBezTo>
                  <a:cubicBezTo>
                    <a:pt x="71" y="579"/>
                    <a:pt x="71" y="579"/>
                    <a:pt x="72" y="580"/>
                  </a:cubicBezTo>
                  <a:cubicBezTo>
                    <a:pt x="72" y="581"/>
                    <a:pt x="72" y="581"/>
                    <a:pt x="73" y="582"/>
                  </a:cubicBezTo>
                  <a:cubicBezTo>
                    <a:pt x="73" y="582"/>
                    <a:pt x="73" y="582"/>
                    <a:pt x="73" y="583"/>
                  </a:cubicBezTo>
                  <a:cubicBezTo>
                    <a:pt x="75" y="586"/>
                    <a:pt x="75" y="586"/>
                    <a:pt x="76" y="587"/>
                  </a:cubicBezTo>
                  <a:cubicBezTo>
                    <a:pt x="76" y="587"/>
                    <a:pt x="76" y="587"/>
                    <a:pt x="76" y="587"/>
                  </a:cubicBezTo>
                  <a:cubicBezTo>
                    <a:pt x="77" y="588"/>
                    <a:pt x="77" y="588"/>
                    <a:pt x="78" y="590"/>
                  </a:cubicBezTo>
                  <a:cubicBezTo>
                    <a:pt x="78" y="590"/>
                    <a:pt x="79" y="591"/>
                    <a:pt x="79" y="591"/>
                  </a:cubicBezTo>
                  <a:cubicBezTo>
                    <a:pt x="79" y="592"/>
                    <a:pt x="79" y="592"/>
                    <a:pt x="79" y="592"/>
                  </a:cubicBezTo>
                  <a:cubicBezTo>
                    <a:pt x="79" y="592"/>
                    <a:pt x="80" y="592"/>
                    <a:pt x="80" y="592"/>
                  </a:cubicBezTo>
                  <a:cubicBezTo>
                    <a:pt x="81" y="594"/>
                    <a:pt x="81" y="595"/>
                    <a:pt x="83" y="597"/>
                  </a:cubicBezTo>
                  <a:cubicBezTo>
                    <a:pt x="83" y="597"/>
                    <a:pt x="84" y="598"/>
                    <a:pt x="84" y="598"/>
                  </a:cubicBezTo>
                  <a:cubicBezTo>
                    <a:pt x="84" y="598"/>
                    <a:pt x="84" y="599"/>
                    <a:pt x="85" y="599"/>
                  </a:cubicBezTo>
                  <a:cubicBezTo>
                    <a:pt x="87" y="602"/>
                    <a:pt x="89" y="606"/>
                    <a:pt x="92" y="609"/>
                  </a:cubicBezTo>
                  <a:cubicBezTo>
                    <a:pt x="92" y="609"/>
                    <a:pt x="100" y="619"/>
                    <a:pt x="102" y="622"/>
                  </a:cubicBezTo>
                  <a:cubicBezTo>
                    <a:pt x="103" y="622"/>
                    <a:pt x="103" y="623"/>
                    <a:pt x="103" y="623"/>
                  </a:cubicBezTo>
                  <a:cubicBezTo>
                    <a:pt x="110" y="630"/>
                    <a:pt x="117" y="637"/>
                    <a:pt x="123" y="644"/>
                  </a:cubicBezTo>
                  <a:cubicBezTo>
                    <a:pt x="124" y="645"/>
                    <a:pt x="124" y="645"/>
                    <a:pt x="126" y="647"/>
                  </a:cubicBezTo>
                  <a:cubicBezTo>
                    <a:pt x="126" y="647"/>
                    <a:pt x="127" y="648"/>
                    <a:pt x="127" y="648"/>
                  </a:cubicBezTo>
                  <a:cubicBezTo>
                    <a:pt x="148" y="666"/>
                    <a:pt x="148" y="666"/>
                    <a:pt x="152" y="669"/>
                  </a:cubicBezTo>
                  <a:cubicBezTo>
                    <a:pt x="156" y="672"/>
                    <a:pt x="160" y="675"/>
                    <a:pt x="165" y="678"/>
                  </a:cubicBezTo>
                  <a:cubicBezTo>
                    <a:pt x="165" y="678"/>
                    <a:pt x="165" y="678"/>
                    <a:pt x="165" y="678"/>
                  </a:cubicBezTo>
                  <a:cubicBezTo>
                    <a:pt x="156" y="672"/>
                    <a:pt x="156" y="672"/>
                    <a:pt x="156" y="672"/>
                  </a:cubicBezTo>
                  <a:cubicBezTo>
                    <a:pt x="157" y="672"/>
                    <a:pt x="157" y="672"/>
                    <a:pt x="157" y="672"/>
                  </a:cubicBezTo>
                  <a:cubicBezTo>
                    <a:pt x="158" y="673"/>
                    <a:pt x="159" y="674"/>
                    <a:pt x="161" y="675"/>
                  </a:cubicBezTo>
                  <a:cubicBezTo>
                    <a:pt x="161" y="675"/>
                    <a:pt x="161" y="676"/>
                    <a:pt x="162" y="676"/>
                  </a:cubicBezTo>
                  <a:cubicBezTo>
                    <a:pt x="163" y="677"/>
                    <a:pt x="165" y="678"/>
                    <a:pt x="167" y="680"/>
                  </a:cubicBezTo>
                  <a:cubicBezTo>
                    <a:pt x="169" y="681"/>
                    <a:pt x="169" y="681"/>
                    <a:pt x="178" y="687"/>
                  </a:cubicBezTo>
                  <a:cubicBezTo>
                    <a:pt x="177" y="686"/>
                    <a:pt x="175" y="685"/>
                    <a:pt x="174" y="685"/>
                  </a:cubicBezTo>
                  <a:cubicBezTo>
                    <a:pt x="174" y="684"/>
                    <a:pt x="174" y="684"/>
                    <a:pt x="173" y="684"/>
                  </a:cubicBezTo>
                  <a:cubicBezTo>
                    <a:pt x="172" y="683"/>
                    <a:pt x="172" y="683"/>
                    <a:pt x="171" y="683"/>
                  </a:cubicBezTo>
                  <a:cubicBezTo>
                    <a:pt x="172" y="683"/>
                    <a:pt x="172" y="683"/>
                    <a:pt x="172" y="683"/>
                  </a:cubicBezTo>
                  <a:cubicBezTo>
                    <a:pt x="173" y="684"/>
                    <a:pt x="174" y="684"/>
                    <a:pt x="175" y="685"/>
                  </a:cubicBezTo>
                  <a:cubicBezTo>
                    <a:pt x="177" y="686"/>
                    <a:pt x="180" y="688"/>
                    <a:pt x="182" y="689"/>
                  </a:cubicBezTo>
                  <a:cubicBezTo>
                    <a:pt x="181" y="689"/>
                    <a:pt x="179" y="688"/>
                    <a:pt x="178" y="687"/>
                  </a:cubicBezTo>
                  <a:cubicBezTo>
                    <a:pt x="179" y="688"/>
                    <a:pt x="180" y="688"/>
                    <a:pt x="181" y="689"/>
                  </a:cubicBezTo>
                  <a:cubicBezTo>
                    <a:pt x="186" y="692"/>
                    <a:pt x="191" y="695"/>
                    <a:pt x="196" y="698"/>
                  </a:cubicBezTo>
                  <a:cubicBezTo>
                    <a:pt x="197" y="698"/>
                    <a:pt x="197" y="698"/>
                    <a:pt x="198" y="699"/>
                  </a:cubicBezTo>
                  <a:cubicBezTo>
                    <a:pt x="199" y="700"/>
                    <a:pt x="201" y="700"/>
                    <a:pt x="202" y="701"/>
                  </a:cubicBezTo>
                  <a:cubicBezTo>
                    <a:pt x="203" y="701"/>
                    <a:pt x="203" y="701"/>
                    <a:pt x="203" y="702"/>
                  </a:cubicBezTo>
                  <a:cubicBezTo>
                    <a:pt x="207" y="703"/>
                    <a:pt x="210" y="705"/>
                    <a:pt x="213" y="706"/>
                  </a:cubicBezTo>
                  <a:cubicBezTo>
                    <a:pt x="214" y="707"/>
                    <a:pt x="214" y="707"/>
                    <a:pt x="214" y="707"/>
                  </a:cubicBezTo>
                  <a:cubicBezTo>
                    <a:pt x="215" y="707"/>
                    <a:pt x="215" y="707"/>
                    <a:pt x="215" y="707"/>
                  </a:cubicBezTo>
                  <a:cubicBezTo>
                    <a:pt x="215" y="708"/>
                    <a:pt x="215" y="708"/>
                    <a:pt x="215" y="708"/>
                  </a:cubicBezTo>
                  <a:cubicBezTo>
                    <a:pt x="219" y="709"/>
                    <a:pt x="219" y="709"/>
                    <a:pt x="220" y="710"/>
                  </a:cubicBezTo>
                  <a:cubicBezTo>
                    <a:pt x="221" y="710"/>
                    <a:pt x="221" y="710"/>
                    <a:pt x="221" y="710"/>
                  </a:cubicBezTo>
                  <a:cubicBezTo>
                    <a:pt x="228" y="713"/>
                    <a:pt x="237" y="717"/>
                    <a:pt x="237" y="717"/>
                  </a:cubicBezTo>
                  <a:cubicBezTo>
                    <a:pt x="237" y="717"/>
                    <a:pt x="238" y="717"/>
                    <a:pt x="238" y="717"/>
                  </a:cubicBezTo>
                  <a:cubicBezTo>
                    <a:pt x="240" y="718"/>
                    <a:pt x="240" y="718"/>
                    <a:pt x="243" y="719"/>
                  </a:cubicBezTo>
                  <a:cubicBezTo>
                    <a:pt x="243" y="719"/>
                    <a:pt x="243" y="719"/>
                    <a:pt x="245" y="719"/>
                  </a:cubicBezTo>
                  <a:cubicBezTo>
                    <a:pt x="245" y="719"/>
                    <a:pt x="245" y="719"/>
                    <a:pt x="245" y="719"/>
                  </a:cubicBezTo>
                  <a:cubicBezTo>
                    <a:pt x="241" y="717"/>
                    <a:pt x="241" y="717"/>
                    <a:pt x="239" y="717"/>
                  </a:cubicBezTo>
                  <a:cubicBezTo>
                    <a:pt x="238" y="717"/>
                    <a:pt x="238" y="716"/>
                    <a:pt x="236" y="716"/>
                  </a:cubicBezTo>
                  <a:cubicBezTo>
                    <a:pt x="236" y="716"/>
                    <a:pt x="230" y="713"/>
                    <a:pt x="227" y="712"/>
                  </a:cubicBezTo>
                  <a:cubicBezTo>
                    <a:pt x="226" y="712"/>
                    <a:pt x="226" y="712"/>
                    <a:pt x="225" y="711"/>
                  </a:cubicBezTo>
                  <a:cubicBezTo>
                    <a:pt x="218" y="708"/>
                    <a:pt x="218" y="708"/>
                    <a:pt x="217" y="707"/>
                  </a:cubicBezTo>
                  <a:cubicBezTo>
                    <a:pt x="217" y="707"/>
                    <a:pt x="216" y="707"/>
                    <a:pt x="215" y="706"/>
                  </a:cubicBezTo>
                  <a:cubicBezTo>
                    <a:pt x="214" y="706"/>
                    <a:pt x="212" y="705"/>
                    <a:pt x="210" y="704"/>
                  </a:cubicBezTo>
                  <a:cubicBezTo>
                    <a:pt x="210" y="704"/>
                    <a:pt x="209" y="704"/>
                    <a:pt x="209" y="703"/>
                  </a:cubicBezTo>
                  <a:cubicBezTo>
                    <a:pt x="209" y="703"/>
                    <a:pt x="209" y="704"/>
                    <a:pt x="208" y="703"/>
                  </a:cubicBezTo>
                  <a:cubicBezTo>
                    <a:pt x="203" y="700"/>
                    <a:pt x="196" y="695"/>
                    <a:pt x="196" y="695"/>
                  </a:cubicBezTo>
                  <a:cubicBezTo>
                    <a:pt x="195" y="695"/>
                    <a:pt x="194" y="694"/>
                    <a:pt x="194" y="694"/>
                  </a:cubicBezTo>
                  <a:cubicBezTo>
                    <a:pt x="193" y="694"/>
                    <a:pt x="193" y="694"/>
                    <a:pt x="192" y="693"/>
                  </a:cubicBezTo>
                  <a:cubicBezTo>
                    <a:pt x="190" y="692"/>
                    <a:pt x="187" y="691"/>
                    <a:pt x="184" y="689"/>
                  </a:cubicBezTo>
                  <a:cubicBezTo>
                    <a:pt x="184" y="689"/>
                    <a:pt x="184" y="689"/>
                    <a:pt x="183" y="688"/>
                  </a:cubicBezTo>
                  <a:cubicBezTo>
                    <a:pt x="182" y="688"/>
                    <a:pt x="181" y="687"/>
                    <a:pt x="180" y="686"/>
                  </a:cubicBezTo>
                  <a:cubicBezTo>
                    <a:pt x="181" y="686"/>
                    <a:pt x="181" y="686"/>
                    <a:pt x="182" y="686"/>
                  </a:cubicBezTo>
                  <a:cubicBezTo>
                    <a:pt x="180" y="685"/>
                    <a:pt x="178" y="684"/>
                    <a:pt x="176" y="682"/>
                  </a:cubicBezTo>
                  <a:cubicBezTo>
                    <a:pt x="173" y="680"/>
                    <a:pt x="171" y="678"/>
                    <a:pt x="168" y="676"/>
                  </a:cubicBezTo>
                  <a:cubicBezTo>
                    <a:pt x="168" y="675"/>
                    <a:pt x="168" y="675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7" y="675"/>
                  </a:cubicBezTo>
                  <a:cubicBezTo>
                    <a:pt x="165" y="675"/>
                    <a:pt x="165" y="675"/>
                    <a:pt x="161" y="671"/>
                  </a:cubicBezTo>
                  <a:cubicBezTo>
                    <a:pt x="160" y="671"/>
                    <a:pt x="159" y="670"/>
                    <a:pt x="158" y="669"/>
                  </a:cubicBezTo>
                  <a:cubicBezTo>
                    <a:pt x="158" y="669"/>
                    <a:pt x="158" y="669"/>
                    <a:pt x="160" y="670"/>
                  </a:cubicBezTo>
                  <a:cubicBezTo>
                    <a:pt x="161" y="670"/>
                    <a:pt x="161" y="671"/>
                    <a:pt x="162" y="671"/>
                  </a:cubicBezTo>
                  <a:cubicBezTo>
                    <a:pt x="162" y="671"/>
                    <a:pt x="163" y="671"/>
                    <a:pt x="163" y="671"/>
                  </a:cubicBezTo>
                  <a:cubicBezTo>
                    <a:pt x="162" y="670"/>
                    <a:pt x="162" y="670"/>
                    <a:pt x="161" y="670"/>
                  </a:cubicBezTo>
                  <a:cubicBezTo>
                    <a:pt x="161" y="669"/>
                    <a:pt x="161" y="669"/>
                    <a:pt x="159" y="668"/>
                  </a:cubicBezTo>
                  <a:cubicBezTo>
                    <a:pt x="158" y="667"/>
                    <a:pt x="158" y="667"/>
                    <a:pt x="154" y="663"/>
                  </a:cubicBezTo>
                  <a:cubicBezTo>
                    <a:pt x="153" y="663"/>
                    <a:pt x="153" y="662"/>
                    <a:pt x="152" y="662"/>
                  </a:cubicBezTo>
                  <a:cubicBezTo>
                    <a:pt x="152" y="662"/>
                    <a:pt x="153" y="662"/>
                    <a:pt x="153" y="662"/>
                  </a:cubicBezTo>
                  <a:cubicBezTo>
                    <a:pt x="154" y="662"/>
                    <a:pt x="154" y="662"/>
                    <a:pt x="154" y="661"/>
                  </a:cubicBezTo>
                  <a:cubicBezTo>
                    <a:pt x="155" y="661"/>
                    <a:pt x="155" y="661"/>
                    <a:pt x="157" y="662"/>
                  </a:cubicBezTo>
                  <a:cubicBezTo>
                    <a:pt x="155" y="660"/>
                    <a:pt x="153" y="657"/>
                    <a:pt x="152" y="655"/>
                  </a:cubicBezTo>
                  <a:cubicBezTo>
                    <a:pt x="151" y="653"/>
                    <a:pt x="151" y="653"/>
                    <a:pt x="151" y="653"/>
                  </a:cubicBezTo>
                  <a:cubicBezTo>
                    <a:pt x="150" y="653"/>
                    <a:pt x="149" y="652"/>
                    <a:pt x="148" y="651"/>
                  </a:cubicBezTo>
                  <a:cubicBezTo>
                    <a:pt x="148" y="651"/>
                    <a:pt x="148" y="651"/>
                    <a:pt x="147" y="651"/>
                  </a:cubicBezTo>
                  <a:cubicBezTo>
                    <a:pt x="147" y="650"/>
                    <a:pt x="146" y="650"/>
                    <a:pt x="145" y="648"/>
                  </a:cubicBezTo>
                  <a:cubicBezTo>
                    <a:pt x="142" y="646"/>
                    <a:pt x="139" y="645"/>
                    <a:pt x="137" y="643"/>
                  </a:cubicBezTo>
                  <a:cubicBezTo>
                    <a:pt x="138" y="643"/>
                    <a:pt x="138" y="643"/>
                    <a:pt x="139" y="643"/>
                  </a:cubicBezTo>
                  <a:cubicBezTo>
                    <a:pt x="145" y="646"/>
                    <a:pt x="145" y="646"/>
                    <a:pt x="146" y="644"/>
                  </a:cubicBezTo>
                  <a:cubicBezTo>
                    <a:pt x="137" y="630"/>
                    <a:pt x="137" y="628"/>
                    <a:pt x="137" y="627"/>
                  </a:cubicBezTo>
                  <a:cubicBezTo>
                    <a:pt x="138" y="628"/>
                    <a:pt x="139" y="630"/>
                    <a:pt x="140" y="631"/>
                  </a:cubicBezTo>
                  <a:cubicBezTo>
                    <a:pt x="137" y="619"/>
                    <a:pt x="125" y="611"/>
                    <a:pt x="127" y="597"/>
                  </a:cubicBezTo>
                  <a:cubicBezTo>
                    <a:pt x="128" y="597"/>
                    <a:pt x="129" y="597"/>
                    <a:pt x="130" y="597"/>
                  </a:cubicBezTo>
                  <a:cubicBezTo>
                    <a:pt x="130" y="596"/>
                    <a:pt x="131" y="594"/>
                    <a:pt x="131" y="593"/>
                  </a:cubicBezTo>
                  <a:cubicBezTo>
                    <a:pt x="133" y="594"/>
                    <a:pt x="136" y="594"/>
                    <a:pt x="138" y="594"/>
                  </a:cubicBezTo>
                  <a:cubicBezTo>
                    <a:pt x="138" y="593"/>
                    <a:pt x="138" y="592"/>
                    <a:pt x="137" y="591"/>
                  </a:cubicBezTo>
                  <a:cubicBezTo>
                    <a:pt x="138" y="590"/>
                    <a:pt x="138" y="590"/>
                    <a:pt x="138" y="590"/>
                  </a:cubicBezTo>
                  <a:cubicBezTo>
                    <a:pt x="137" y="585"/>
                    <a:pt x="137" y="585"/>
                    <a:pt x="137" y="584"/>
                  </a:cubicBezTo>
                  <a:cubicBezTo>
                    <a:pt x="137" y="583"/>
                    <a:pt x="138" y="583"/>
                    <a:pt x="138" y="583"/>
                  </a:cubicBezTo>
                  <a:cubicBezTo>
                    <a:pt x="136" y="579"/>
                    <a:pt x="136" y="578"/>
                    <a:pt x="136" y="575"/>
                  </a:cubicBezTo>
                  <a:cubicBezTo>
                    <a:pt x="136" y="575"/>
                    <a:pt x="136" y="575"/>
                    <a:pt x="136" y="575"/>
                  </a:cubicBezTo>
                  <a:cubicBezTo>
                    <a:pt x="136" y="572"/>
                    <a:pt x="134" y="569"/>
                    <a:pt x="133" y="566"/>
                  </a:cubicBezTo>
                  <a:cubicBezTo>
                    <a:pt x="133" y="566"/>
                    <a:pt x="133" y="566"/>
                    <a:pt x="133" y="564"/>
                  </a:cubicBezTo>
                  <a:cubicBezTo>
                    <a:pt x="133" y="561"/>
                    <a:pt x="132" y="559"/>
                    <a:pt x="131" y="557"/>
                  </a:cubicBezTo>
                  <a:cubicBezTo>
                    <a:pt x="131" y="557"/>
                    <a:pt x="131" y="556"/>
                    <a:pt x="130" y="555"/>
                  </a:cubicBezTo>
                  <a:cubicBezTo>
                    <a:pt x="130" y="554"/>
                    <a:pt x="130" y="554"/>
                    <a:pt x="129" y="553"/>
                  </a:cubicBezTo>
                  <a:cubicBezTo>
                    <a:pt x="129" y="552"/>
                    <a:pt x="129" y="552"/>
                    <a:pt x="128" y="550"/>
                  </a:cubicBezTo>
                  <a:cubicBezTo>
                    <a:pt x="127" y="548"/>
                    <a:pt x="126" y="545"/>
                    <a:pt x="126" y="543"/>
                  </a:cubicBezTo>
                  <a:cubicBezTo>
                    <a:pt x="126" y="543"/>
                    <a:pt x="126" y="543"/>
                    <a:pt x="129" y="535"/>
                  </a:cubicBezTo>
                  <a:cubicBezTo>
                    <a:pt x="129" y="534"/>
                    <a:pt x="130" y="534"/>
                    <a:pt x="130" y="534"/>
                  </a:cubicBezTo>
                  <a:cubicBezTo>
                    <a:pt x="130" y="533"/>
                    <a:pt x="131" y="533"/>
                    <a:pt x="131" y="532"/>
                  </a:cubicBezTo>
                  <a:cubicBezTo>
                    <a:pt x="131" y="532"/>
                    <a:pt x="132" y="525"/>
                    <a:pt x="133" y="522"/>
                  </a:cubicBezTo>
                  <a:cubicBezTo>
                    <a:pt x="134" y="519"/>
                    <a:pt x="134" y="519"/>
                    <a:pt x="133" y="516"/>
                  </a:cubicBezTo>
                  <a:moveTo>
                    <a:pt x="19" y="357"/>
                  </a:moveTo>
                  <a:cubicBezTo>
                    <a:pt x="20" y="357"/>
                    <a:pt x="20" y="357"/>
                    <a:pt x="20" y="357"/>
                  </a:cubicBezTo>
                  <a:cubicBezTo>
                    <a:pt x="19" y="357"/>
                    <a:pt x="19" y="356"/>
                    <a:pt x="19" y="356"/>
                  </a:cubicBezTo>
                  <a:cubicBezTo>
                    <a:pt x="19" y="355"/>
                    <a:pt x="19" y="353"/>
                    <a:pt x="19" y="352"/>
                  </a:cubicBezTo>
                  <a:cubicBezTo>
                    <a:pt x="17" y="353"/>
                    <a:pt x="17" y="353"/>
                    <a:pt x="17" y="353"/>
                  </a:cubicBezTo>
                  <a:cubicBezTo>
                    <a:pt x="16" y="353"/>
                    <a:pt x="16" y="353"/>
                    <a:pt x="16" y="353"/>
                  </a:cubicBezTo>
                  <a:cubicBezTo>
                    <a:pt x="16" y="352"/>
                    <a:pt x="16" y="352"/>
                    <a:pt x="15" y="351"/>
                  </a:cubicBezTo>
                  <a:cubicBezTo>
                    <a:pt x="15" y="351"/>
                    <a:pt x="15" y="351"/>
                    <a:pt x="15" y="351"/>
                  </a:cubicBezTo>
                  <a:cubicBezTo>
                    <a:pt x="14" y="352"/>
                    <a:pt x="14" y="353"/>
                    <a:pt x="14" y="353"/>
                  </a:cubicBezTo>
                  <a:cubicBezTo>
                    <a:pt x="13" y="353"/>
                    <a:pt x="13" y="353"/>
                    <a:pt x="13" y="353"/>
                  </a:cubicBezTo>
                  <a:cubicBezTo>
                    <a:pt x="13" y="353"/>
                    <a:pt x="13" y="353"/>
                    <a:pt x="12" y="352"/>
                  </a:cubicBezTo>
                  <a:cubicBezTo>
                    <a:pt x="12" y="351"/>
                    <a:pt x="12" y="351"/>
                    <a:pt x="12" y="351"/>
                  </a:cubicBezTo>
                  <a:cubicBezTo>
                    <a:pt x="12" y="350"/>
                    <a:pt x="12" y="350"/>
                    <a:pt x="11" y="349"/>
                  </a:cubicBezTo>
                  <a:cubicBezTo>
                    <a:pt x="11" y="348"/>
                    <a:pt x="11" y="348"/>
                    <a:pt x="11" y="348"/>
                  </a:cubicBezTo>
                  <a:cubicBezTo>
                    <a:pt x="11" y="348"/>
                    <a:pt x="11" y="348"/>
                    <a:pt x="11" y="348"/>
                  </a:cubicBezTo>
                  <a:cubicBezTo>
                    <a:pt x="10" y="348"/>
                    <a:pt x="10" y="348"/>
                    <a:pt x="10" y="348"/>
                  </a:cubicBezTo>
                  <a:cubicBezTo>
                    <a:pt x="10" y="348"/>
                    <a:pt x="10" y="347"/>
                    <a:pt x="9" y="347"/>
                  </a:cubicBezTo>
                  <a:cubicBezTo>
                    <a:pt x="9" y="347"/>
                    <a:pt x="9" y="347"/>
                    <a:pt x="8" y="348"/>
                  </a:cubicBezTo>
                  <a:cubicBezTo>
                    <a:pt x="8" y="350"/>
                    <a:pt x="8" y="353"/>
                    <a:pt x="8" y="355"/>
                  </a:cubicBezTo>
                  <a:cubicBezTo>
                    <a:pt x="8" y="359"/>
                    <a:pt x="8" y="360"/>
                    <a:pt x="8" y="360"/>
                  </a:cubicBezTo>
                  <a:cubicBezTo>
                    <a:pt x="9" y="360"/>
                    <a:pt x="9" y="360"/>
                    <a:pt x="9" y="360"/>
                  </a:cubicBezTo>
                  <a:cubicBezTo>
                    <a:pt x="9" y="360"/>
                    <a:pt x="9" y="360"/>
                    <a:pt x="10" y="358"/>
                  </a:cubicBezTo>
                  <a:cubicBezTo>
                    <a:pt x="10" y="357"/>
                    <a:pt x="11" y="357"/>
                    <a:pt x="11" y="357"/>
                  </a:cubicBezTo>
                  <a:cubicBezTo>
                    <a:pt x="11" y="357"/>
                    <a:pt x="11" y="357"/>
                    <a:pt x="12" y="358"/>
                  </a:cubicBezTo>
                  <a:cubicBezTo>
                    <a:pt x="12" y="358"/>
                    <a:pt x="12" y="358"/>
                    <a:pt x="12" y="358"/>
                  </a:cubicBezTo>
                  <a:cubicBezTo>
                    <a:pt x="12" y="358"/>
                    <a:pt x="12" y="358"/>
                    <a:pt x="12" y="358"/>
                  </a:cubicBezTo>
                  <a:cubicBezTo>
                    <a:pt x="12" y="357"/>
                    <a:pt x="12" y="357"/>
                    <a:pt x="13" y="358"/>
                  </a:cubicBezTo>
                  <a:cubicBezTo>
                    <a:pt x="14" y="358"/>
                    <a:pt x="15" y="357"/>
                    <a:pt x="15" y="357"/>
                  </a:cubicBezTo>
                  <a:cubicBezTo>
                    <a:pt x="16" y="357"/>
                    <a:pt x="16" y="357"/>
                    <a:pt x="16" y="357"/>
                  </a:cubicBezTo>
                  <a:cubicBezTo>
                    <a:pt x="17" y="358"/>
                    <a:pt x="18" y="358"/>
                    <a:pt x="18" y="358"/>
                  </a:cubicBezTo>
                  <a:cubicBezTo>
                    <a:pt x="19" y="358"/>
                    <a:pt x="19" y="358"/>
                    <a:pt x="19" y="358"/>
                  </a:cubicBezTo>
                  <a:cubicBezTo>
                    <a:pt x="19" y="358"/>
                    <a:pt x="19" y="358"/>
                    <a:pt x="19" y="357"/>
                  </a:cubicBezTo>
                  <a:moveTo>
                    <a:pt x="4" y="358"/>
                  </a:moveTo>
                  <a:cubicBezTo>
                    <a:pt x="4" y="357"/>
                    <a:pt x="4" y="355"/>
                    <a:pt x="4" y="355"/>
                  </a:cubicBezTo>
                  <a:cubicBezTo>
                    <a:pt x="4" y="354"/>
                    <a:pt x="4" y="354"/>
                    <a:pt x="4" y="354"/>
                  </a:cubicBezTo>
                  <a:cubicBezTo>
                    <a:pt x="4" y="354"/>
                    <a:pt x="4" y="353"/>
                    <a:pt x="4" y="353"/>
                  </a:cubicBezTo>
                  <a:cubicBezTo>
                    <a:pt x="4" y="353"/>
                    <a:pt x="4" y="353"/>
                    <a:pt x="4" y="353"/>
                  </a:cubicBezTo>
                  <a:cubicBezTo>
                    <a:pt x="3" y="353"/>
                    <a:pt x="3" y="352"/>
                    <a:pt x="3" y="352"/>
                  </a:cubicBezTo>
                  <a:cubicBezTo>
                    <a:pt x="3" y="356"/>
                    <a:pt x="3" y="356"/>
                    <a:pt x="3" y="356"/>
                  </a:cubicBezTo>
                  <a:cubicBezTo>
                    <a:pt x="3" y="356"/>
                    <a:pt x="3" y="356"/>
                    <a:pt x="3" y="356"/>
                  </a:cubicBezTo>
                  <a:cubicBezTo>
                    <a:pt x="3" y="356"/>
                    <a:pt x="3" y="356"/>
                    <a:pt x="3" y="356"/>
                  </a:cubicBezTo>
                  <a:cubicBezTo>
                    <a:pt x="3" y="356"/>
                    <a:pt x="4" y="357"/>
                    <a:pt x="4" y="357"/>
                  </a:cubicBezTo>
                  <a:cubicBezTo>
                    <a:pt x="4" y="358"/>
                    <a:pt x="4" y="359"/>
                    <a:pt x="4" y="360"/>
                  </a:cubicBezTo>
                  <a:cubicBezTo>
                    <a:pt x="4" y="360"/>
                    <a:pt x="4" y="360"/>
                    <a:pt x="4" y="360"/>
                  </a:cubicBezTo>
                  <a:cubicBezTo>
                    <a:pt x="4" y="360"/>
                    <a:pt x="4" y="360"/>
                    <a:pt x="4" y="358"/>
                  </a:cubicBezTo>
                  <a:moveTo>
                    <a:pt x="4" y="343"/>
                  </a:moveTo>
                  <a:cubicBezTo>
                    <a:pt x="5" y="343"/>
                    <a:pt x="6" y="343"/>
                    <a:pt x="7" y="343"/>
                  </a:cubicBezTo>
                  <a:cubicBezTo>
                    <a:pt x="7" y="342"/>
                    <a:pt x="7" y="336"/>
                    <a:pt x="6" y="335"/>
                  </a:cubicBezTo>
                  <a:cubicBezTo>
                    <a:pt x="6" y="335"/>
                    <a:pt x="6" y="335"/>
                    <a:pt x="6" y="335"/>
                  </a:cubicBezTo>
                  <a:cubicBezTo>
                    <a:pt x="5" y="335"/>
                    <a:pt x="5" y="335"/>
                    <a:pt x="5" y="335"/>
                  </a:cubicBezTo>
                  <a:cubicBezTo>
                    <a:pt x="5" y="335"/>
                    <a:pt x="5" y="335"/>
                    <a:pt x="5" y="335"/>
                  </a:cubicBezTo>
                  <a:cubicBezTo>
                    <a:pt x="5" y="335"/>
                    <a:pt x="5" y="335"/>
                    <a:pt x="4" y="327"/>
                  </a:cubicBezTo>
                  <a:cubicBezTo>
                    <a:pt x="4" y="325"/>
                    <a:pt x="4" y="325"/>
                    <a:pt x="4" y="324"/>
                  </a:cubicBezTo>
                  <a:cubicBezTo>
                    <a:pt x="5" y="323"/>
                    <a:pt x="5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4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3" y="323"/>
                    <a:pt x="3" y="323"/>
                    <a:pt x="3" y="323"/>
                  </a:cubicBezTo>
                  <a:cubicBezTo>
                    <a:pt x="3" y="323"/>
                    <a:pt x="2" y="331"/>
                    <a:pt x="3" y="332"/>
                  </a:cubicBezTo>
                  <a:cubicBezTo>
                    <a:pt x="3" y="331"/>
                    <a:pt x="3" y="330"/>
                    <a:pt x="3" y="329"/>
                  </a:cubicBezTo>
                  <a:cubicBezTo>
                    <a:pt x="4" y="329"/>
                    <a:pt x="3" y="332"/>
                    <a:pt x="3" y="334"/>
                  </a:cubicBezTo>
                  <a:cubicBezTo>
                    <a:pt x="3" y="335"/>
                    <a:pt x="3" y="337"/>
                    <a:pt x="4" y="337"/>
                  </a:cubicBezTo>
                  <a:cubicBezTo>
                    <a:pt x="4" y="337"/>
                    <a:pt x="4" y="337"/>
                    <a:pt x="4" y="337"/>
                  </a:cubicBezTo>
                  <a:cubicBezTo>
                    <a:pt x="4" y="337"/>
                    <a:pt x="4" y="337"/>
                    <a:pt x="4" y="339"/>
                  </a:cubicBezTo>
                  <a:cubicBezTo>
                    <a:pt x="4" y="339"/>
                    <a:pt x="4" y="342"/>
                    <a:pt x="4" y="343"/>
                  </a:cubicBezTo>
                  <a:moveTo>
                    <a:pt x="287" y="80"/>
                  </a:moveTo>
                  <a:cubicBezTo>
                    <a:pt x="287" y="79"/>
                    <a:pt x="288" y="78"/>
                    <a:pt x="289" y="77"/>
                  </a:cubicBezTo>
                  <a:cubicBezTo>
                    <a:pt x="289" y="76"/>
                    <a:pt x="289" y="76"/>
                    <a:pt x="289" y="75"/>
                  </a:cubicBezTo>
                  <a:cubicBezTo>
                    <a:pt x="288" y="75"/>
                    <a:pt x="288" y="75"/>
                    <a:pt x="287" y="74"/>
                  </a:cubicBezTo>
                  <a:cubicBezTo>
                    <a:pt x="289" y="71"/>
                    <a:pt x="289" y="71"/>
                    <a:pt x="290" y="70"/>
                  </a:cubicBezTo>
                  <a:cubicBezTo>
                    <a:pt x="289" y="70"/>
                    <a:pt x="288" y="70"/>
                    <a:pt x="287" y="70"/>
                  </a:cubicBezTo>
                  <a:cubicBezTo>
                    <a:pt x="286" y="70"/>
                    <a:pt x="286" y="70"/>
                    <a:pt x="286" y="70"/>
                  </a:cubicBezTo>
                  <a:cubicBezTo>
                    <a:pt x="284" y="70"/>
                    <a:pt x="282" y="72"/>
                    <a:pt x="280" y="72"/>
                  </a:cubicBezTo>
                  <a:cubicBezTo>
                    <a:pt x="279" y="72"/>
                    <a:pt x="279" y="72"/>
                    <a:pt x="278" y="72"/>
                  </a:cubicBezTo>
                  <a:cubicBezTo>
                    <a:pt x="278" y="71"/>
                    <a:pt x="277" y="71"/>
                    <a:pt x="276" y="71"/>
                  </a:cubicBezTo>
                  <a:cubicBezTo>
                    <a:pt x="274" y="71"/>
                    <a:pt x="272" y="73"/>
                    <a:pt x="270" y="73"/>
                  </a:cubicBezTo>
                  <a:cubicBezTo>
                    <a:pt x="270" y="73"/>
                    <a:pt x="269" y="73"/>
                    <a:pt x="268" y="73"/>
                  </a:cubicBezTo>
                  <a:cubicBezTo>
                    <a:pt x="268" y="72"/>
                    <a:pt x="269" y="72"/>
                    <a:pt x="269" y="71"/>
                  </a:cubicBezTo>
                  <a:cubicBezTo>
                    <a:pt x="269" y="71"/>
                    <a:pt x="270" y="70"/>
                    <a:pt x="270" y="70"/>
                  </a:cubicBezTo>
                  <a:cubicBezTo>
                    <a:pt x="270" y="69"/>
                    <a:pt x="270" y="69"/>
                    <a:pt x="270" y="68"/>
                  </a:cubicBezTo>
                  <a:cubicBezTo>
                    <a:pt x="269" y="69"/>
                    <a:pt x="269" y="69"/>
                    <a:pt x="269" y="69"/>
                  </a:cubicBezTo>
                  <a:cubicBezTo>
                    <a:pt x="268" y="69"/>
                    <a:pt x="268" y="70"/>
                    <a:pt x="268" y="70"/>
                  </a:cubicBezTo>
                  <a:cubicBezTo>
                    <a:pt x="268" y="70"/>
                    <a:pt x="262" y="67"/>
                    <a:pt x="258" y="73"/>
                  </a:cubicBezTo>
                  <a:cubicBezTo>
                    <a:pt x="259" y="73"/>
                    <a:pt x="260" y="73"/>
                    <a:pt x="261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5"/>
                    <a:pt x="263" y="75"/>
                    <a:pt x="263" y="75"/>
                  </a:cubicBezTo>
                  <a:cubicBezTo>
                    <a:pt x="264" y="76"/>
                    <a:pt x="262" y="76"/>
                    <a:pt x="262" y="77"/>
                  </a:cubicBezTo>
                  <a:cubicBezTo>
                    <a:pt x="260" y="76"/>
                    <a:pt x="257" y="76"/>
                    <a:pt x="256" y="76"/>
                  </a:cubicBezTo>
                  <a:cubicBezTo>
                    <a:pt x="255" y="77"/>
                    <a:pt x="255" y="78"/>
                    <a:pt x="254" y="79"/>
                  </a:cubicBezTo>
                  <a:cubicBezTo>
                    <a:pt x="255" y="78"/>
                    <a:pt x="255" y="78"/>
                    <a:pt x="256" y="78"/>
                  </a:cubicBezTo>
                  <a:cubicBezTo>
                    <a:pt x="257" y="78"/>
                    <a:pt x="258" y="78"/>
                    <a:pt x="258" y="78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8" y="80"/>
                    <a:pt x="257" y="81"/>
                    <a:pt x="256" y="82"/>
                  </a:cubicBezTo>
                  <a:cubicBezTo>
                    <a:pt x="256" y="83"/>
                    <a:pt x="256" y="83"/>
                    <a:pt x="256" y="83"/>
                  </a:cubicBezTo>
                  <a:cubicBezTo>
                    <a:pt x="256" y="83"/>
                    <a:pt x="257" y="83"/>
                    <a:pt x="257" y="83"/>
                  </a:cubicBezTo>
                  <a:cubicBezTo>
                    <a:pt x="259" y="83"/>
                    <a:pt x="260" y="83"/>
                    <a:pt x="261" y="83"/>
                  </a:cubicBezTo>
                  <a:cubicBezTo>
                    <a:pt x="262" y="83"/>
                    <a:pt x="262" y="83"/>
                    <a:pt x="263" y="83"/>
                  </a:cubicBezTo>
                  <a:cubicBezTo>
                    <a:pt x="264" y="83"/>
                    <a:pt x="264" y="83"/>
                    <a:pt x="264" y="84"/>
                  </a:cubicBezTo>
                  <a:cubicBezTo>
                    <a:pt x="264" y="84"/>
                    <a:pt x="264" y="86"/>
                    <a:pt x="266" y="86"/>
                  </a:cubicBezTo>
                  <a:cubicBezTo>
                    <a:pt x="267" y="86"/>
                    <a:pt x="268" y="86"/>
                    <a:pt x="269" y="86"/>
                  </a:cubicBezTo>
                  <a:cubicBezTo>
                    <a:pt x="270" y="85"/>
                    <a:pt x="270" y="85"/>
                    <a:pt x="272" y="83"/>
                  </a:cubicBezTo>
                  <a:cubicBezTo>
                    <a:pt x="273" y="83"/>
                    <a:pt x="275" y="82"/>
                    <a:pt x="275" y="82"/>
                  </a:cubicBezTo>
                  <a:cubicBezTo>
                    <a:pt x="276" y="82"/>
                    <a:pt x="277" y="82"/>
                    <a:pt x="277" y="81"/>
                  </a:cubicBezTo>
                  <a:cubicBezTo>
                    <a:pt x="278" y="80"/>
                    <a:pt x="279" y="80"/>
                    <a:pt x="281" y="80"/>
                  </a:cubicBezTo>
                  <a:cubicBezTo>
                    <a:pt x="282" y="79"/>
                    <a:pt x="282" y="79"/>
                    <a:pt x="287" y="80"/>
                  </a:cubicBezTo>
                  <a:moveTo>
                    <a:pt x="103" y="171"/>
                  </a:moveTo>
                  <a:cubicBezTo>
                    <a:pt x="104" y="170"/>
                    <a:pt x="104" y="170"/>
                    <a:pt x="104" y="170"/>
                  </a:cubicBezTo>
                  <a:cubicBezTo>
                    <a:pt x="104" y="169"/>
                    <a:pt x="104" y="169"/>
                    <a:pt x="104" y="168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03" y="168"/>
                    <a:pt x="103" y="164"/>
                    <a:pt x="103" y="164"/>
                  </a:cubicBezTo>
                  <a:cubicBezTo>
                    <a:pt x="103" y="163"/>
                    <a:pt x="103" y="163"/>
                    <a:pt x="101" y="162"/>
                  </a:cubicBezTo>
                  <a:cubicBezTo>
                    <a:pt x="101" y="162"/>
                    <a:pt x="101" y="162"/>
                    <a:pt x="101" y="161"/>
                  </a:cubicBezTo>
                  <a:cubicBezTo>
                    <a:pt x="104" y="158"/>
                    <a:pt x="104" y="158"/>
                    <a:pt x="104" y="158"/>
                  </a:cubicBezTo>
                  <a:cubicBezTo>
                    <a:pt x="105" y="157"/>
                    <a:pt x="106" y="157"/>
                    <a:pt x="106" y="157"/>
                  </a:cubicBezTo>
                  <a:cubicBezTo>
                    <a:pt x="108" y="155"/>
                    <a:pt x="108" y="154"/>
                    <a:pt x="108" y="153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8" y="152"/>
                    <a:pt x="106" y="153"/>
                    <a:pt x="106" y="153"/>
                  </a:cubicBezTo>
                  <a:cubicBezTo>
                    <a:pt x="104" y="155"/>
                    <a:pt x="104" y="157"/>
                    <a:pt x="102" y="158"/>
                  </a:cubicBezTo>
                  <a:cubicBezTo>
                    <a:pt x="99" y="162"/>
                    <a:pt x="95" y="165"/>
                    <a:pt x="92" y="168"/>
                  </a:cubicBezTo>
                  <a:cubicBezTo>
                    <a:pt x="90" y="170"/>
                    <a:pt x="90" y="170"/>
                    <a:pt x="88" y="174"/>
                  </a:cubicBezTo>
                  <a:cubicBezTo>
                    <a:pt x="90" y="175"/>
                    <a:pt x="92" y="175"/>
                    <a:pt x="94" y="175"/>
                  </a:cubicBezTo>
                  <a:cubicBezTo>
                    <a:pt x="95" y="175"/>
                    <a:pt x="95" y="175"/>
                    <a:pt x="95" y="177"/>
                  </a:cubicBezTo>
                  <a:cubicBezTo>
                    <a:pt x="94" y="180"/>
                    <a:pt x="95" y="181"/>
                    <a:pt x="95" y="182"/>
                  </a:cubicBezTo>
                  <a:cubicBezTo>
                    <a:pt x="96" y="181"/>
                    <a:pt x="96" y="181"/>
                    <a:pt x="96" y="181"/>
                  </a:cubicBezTo>
                  <a:cubicBezTo>
                    <a:pt x="97" y="181"/>
                    <a:pt x="97" y="180"/>
                    <a:pt x="99" y="176"/>
                  </a:cubicBezTo>
                  <a:cubicBezTo>
                    <a:pt x="101" y="173"/>
                    <a:pt x="101" y="173"/>
                    <a:pt x="103" y="171"/>
                  </a:cubicBezTo>
                  <a:moveTo>
                    <a:pt x="89" y="162"/>
                  </a:move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89" y="161"/>
                    <a:pt x="88" y="161"/>
                  </a:cubicBezTo>
                  <a:cubicBezTo>
                    <a:pt x="88" y="161"/>
                    <a:pt x="88" y="161"/>
                    <a:pt x="88" y="161"/>
                  </a:cubicBezTo>
                  <a:cubicBezTo>
                    <a:pt x="88" y="160"/>
                    <a:pt x="88" y="160"/>
                    <a:pt x="88" y="159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7" y="158"/>
                    <a:pt x="87" y="159"/>
                    <a:pt x="86" y="159"/>
                  </a:cubicBezTo>
                  <a:cubicBezTo>
                    <a:pt x="86" y="159"/>
                    <a:pt x="86" y="160"/>
                    <a:pt x="86" y="160"/>
                  </a:cubicBezTo>
                  <a:cubicBezTo>
                    <a:pt x="86" y="161"/>
                    <a:pt x="86" y="161"/>
                    <a:pt x="86" y="162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6"/>
                    <a:pt x="85" y="166"/>
                    <a:pt x="89" y="162"/>
                  </a:cubicBezTo>
                  <a:moveTo>
                    <a:pt x="363" y="4"/>
                  </a:moveTo>
                  <a:cubicBezTo>
                    <a:pt x="363" y="3"/>
                    <a:pt x="363" y="3"/>
                    <a:pt x="363" y="3"/>
                  </a:cubicBezTo>
                  <a:cubicBezTo>
                    <a:pt x="363" y="3"/>
                    <a:pt x="363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1" y="3"/>
                  </a:cubicBezTo>
                  <a:cubicBezTo>
                    <a:pt x="361" y="3"/>
                    <a:pt x="356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3" y="4"/>
                  </a:cubicBezTo>
                  <a:cubicBezTo>
                    <a:pt x="351" y="5"/>
                    <a:pt x="349" y="5"/>
                    <a:pt x="348" y="6"/>
                  </a:cubicBezTo>
                  <a:cubicBezTo>
                    <a:pt x="350" y="5"/>
                    <a:pt x="352" y="5"/>
                    <a:pt x="354" y="4"/>
                  </a:cubicBezTo>
                  <a:cubicBezTo>
                    <a:pt x="354" y="4"/>
                    <a:pt x="355" y="4"/>
                    <a:pt x="355" y="4"/>
                  </a:cubicBezTo>
                  <a:cubicBezTo>
                    <a:pt x="358" y="3"/>
                    <a:pt x="358" y="3"/>
                    <a:pt x="360" y="3"/>
                  </a:cubicBezTo>
                  <a:cubicBezTo>
                    <a:pt x="359" y="3"/>
                    <a:pt x="359" y="3"/>
                    <a:pt x="359" y="3"/>
                  </a:cubicBezTo>
                  <a:cubicBezTo>
                    <a:pt x="357" y="3"/>
                    <a:pt x="354" y="3"/>
                    <a:pt x="352" y="4"/>
                  </a:cubicBezTo>
                  <a:cubicBezTo>
                    <a:pt x="354" y="3"/>
                    <a:pt x="354" y="3"/>
                    <a:pt x="355" y="3"/>
                  </a:cubicBezTo>
                  <a:cubicBezTo>
                    <a:pt x="355" y="3"/>
                    <a:pt x="355" y="3"/>
                    <a:pt x="356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3"/>
                    <a:pt x="356" y="3"/>
                    <a:pt x="356" y="3"/>
                  </a:cubicBezTo>
                  <a:cubicBezTo>
                    <a:pt x="355" y="3"/>
                    <a:pt x="355" y="3"/>
                    <a:pt x="354" y="3"/>
                  </a:cubicBezTo>
                  <a:cubicBezTo>
                    <a:pt x="354" y="3"/>
                    <a:pt x="353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0" y="3"/>
                    <a:pt x="350" y="3"/>
                  </a:cubicBezTo>
                  <a:cubicBezTo>
                    <a:pt x="351" y="3"/>
                    <a:pt x="353" y="2"/>
                    <a:pt x="355" y="2"/>
                  </a:cubicBezTo>
                  <a:cubicBezTo>
                    <a:pt x="356" y="2"/>
                    <a:pt x="356" y="2"/>
                    <a:pt x="3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2"/>
                    <a:pt x="360" y="2"/>
                    <a:pt x="361" y="2"/>
                  </a:cubicBezTo>
                  <a:cubicBezTo>
                    <a:pt x="362" y="2"/>
                    <a:pt x="362" y="2"/>
                    <a:pt x="364" y="2"/>
                  </a:cubicBezTo>
                  <a:cubicBezTo>
                    <a:pt x="364" y="2"/>
                    <a:pt x="365" y="2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6" y="1"/>
                    <a:pt x="366" y="1"/>
                    <a:pt x="366" y="1"/>
                  </a:cubicBezTo>
                  <a:cubicBezTo>
                    <a:pt x="366" y="1"/>
                    <a:pt x="366" y="1"/>
                    <a:pt x="366" y="1"/>
                  </a:cubicBezTo>
                  <a:cubicBezTo>
                    <a:pt x="366" y="1"/>
                    <a:pt x="365" y="1"/>
                    <a:pt x="366" y="1"/>
                  </a:cubicBezTo>
                  <a:cubicBezTo>
                    <a:pt x="366" y="1"/>
                    <a:pt x="366" y="1"/>
                    <a:pt x="366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4" y="1"/>
                    <a:pt x="364" y="1"/>
                    <a:pt x="364" y="1"/>
                  </a:cubicBezTo>
                  <a:cubicBezTo>
                    <a:pt x="363" y="1"/>
                    <a:pt x="363" y="1"/>
                    <a:pt x="363" y="1"/>
                  </a:cubicBezTo>
                  <a:cubicBezTo>
                    <a:pt x="364" y="1"/>
                    <a:pt x="364" y="1"/>
                    <a:pt x="364" y="1"/>
                  </a:cubicBezTo>
                  <a:cubicBezTo>
                    <a:pt x="364" y="1"/>
                    <a:pt x="364" y="1"/>
                    <a:pt x="365" y="1"/>
                  </a:cubicBezTo>
                  <a:cubicBezTo>
                    <a:pt x="365" y="1"/>
                    <a:pt x="366" y="1"/>
                    <a:pt x="366" y="1"/>
                  </a:cubicBezTo>
                  <a:cubicBezTo>
                    <a:pt x="367" y="1"/>
                    <a:pt x="367" y="1"/>
                    <a:pt x="368" y="1"/>
                  </a:cubicBezTo>
                  <a:cubicBezTo>
                    <a:pt x="369" y="1"/>
                    <a:pt x="370" y="0"/>
                    <a:pt x="370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0" y="0"/>
                    <a:pt x="370" y="0"/>
                    <a:pt x="369" y="0"/>
                  </a:cubicBezTo>
                  <a:cubicBezTo>
                    <a:pt x="369" y="0"/>
                    <a:pt x="368" y="0"/>
                    <a:pt x="367" y="0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5" y="0"/>
                    <a:pt x="363" y="1"/>
                    <a:pt x="362" y="1"/>
                  </a:cubicBezTo>
                  <a:cubicBezTo>
                    <a:pt x="361" y="1"/>
                    <a:pt x="361" y="1"/>
                    <a:pt x="362" y="0"/>
                  </a:cubicBezTo>
                  <a:cubicBezTo>
                    <a:pt x="362" y="0"/>
                    <a:pt x="363" y="0"/>
                    <a:pt x="363" y="0"/>
                  </a:cubicBezTo>
                  <a:cubicBezTo>
                    <a:pt x="363" y="0"/>
                    <a:pt x="362" y="0"/>
                    <a:pt x="361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59" y="0"/>
                    <a:pt x="359" y="1"/>
                    <a:pt x="358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5" y="1"/>
                    <a:pt x="354" y="1"/>
                    <a:pt x="353" y="1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7" y="2"/>
                    <a:pt x="347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1" y="1"/>
                    <a:pt x="350" y="1"/>
                    <a:pt x="350" y="1"/>
                  </a:cubicBezTo>
                  <a:cubicBezTo>
                    <a:pt x="349" y="1"/>
                    <a:pt x="348" y="1"/>
                    <a:pt x="348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4" y="2"/>
                    <a:pt x="344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3" y="2"/>
                    <a:pt x="342" y="2"/>
                    <a:pt x="341" y="2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1"/>
                    <a:pt x="348" y="1"/>
                    <a:pt x="346" y="1"/>
                  </a:cubicBezTo>
                  <a:cubicBezTo>
                    <a:pt x="345" y="2"/>
                    <a:pt x="344" y="2"/>
                    <a:pt x="343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0" y="2"/>
                    <a:pt x="339" y="2"/>
                    <a:pt x="338" y="3"/>
                  </a:cubicBezTo>
                  <a:cubicBezTo>
                    <a:pt x="338" y="3"/>
                    <a:pt x="338" y="3"/>
                    <a:pt x="338" y="3"/>
                  </a:cubicBezTo>
                  <a:cubicBezTo>
                    <a:pt x="337" y="3"/>
                    <a:pt x="337" y="3"/>
                    <a:pt x="337" y="3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9" y="2"/>
                    <a:pt x="340" y="2"/>
                    <a:pt x="340" y="2"/>
                  </a:cubicBezTo>
                  <a:cubicBezTo>
                    <a:pt x="341" y="2"/>
                    <a:pt x="341" y="2"/>
                    <a:pt x="342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7" y="1"/>
                    <a:pt x="347" y="1"/>
                    <a:pt x="348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4" y="1"/>
                    <a:pt x="344" y="1"/>
                    <a:pt x="344" y="1"/>
                  </a:cubicBezTo>
                  <a:cubicBezTo>
                    <a:pt x="344" y="1"/>
                    <a:pt x="344" y="1"/>
                    <a:pt x="344" y="1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6" y="3"/>
                    <a:pt x="336" y="3"/>
                    <a:pt x="336" y="3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7" y="2"/>
                    <a:pt x="336" y="2"/>
                    <a:pt x="336" y="2"/>
                  </a:cubicBezTo>
                  <a:cubicBezTo>
                    <a:pt x="335" y="2"/>
                    <a:pt x="335" y="2"/>
                    <a:pt x="335" y="2"/>
                  </a:cubicBezTo>
                  <a:cubicBezTo>
                    <a:pt x="335" y="2"/>
                    <a:pt x="335" y="2"/>
                    <a:pt x="335" y="2"/>
                  </a:cubicBezTo>
                  <a:cubicBezTo>
                    <a:pt x="334" y="2"/>
                    <a:pt x="334" y="2"/>
                    <a:pt x="334" y="2"/>
                  </a:cubicBezTo>
                  <a:cubicBezTo>
                    <a:pt x="332" y="3"/>
                    <a:pt x="331" y="3"/>
                    <a:pt x="329" y="3"/>
                  </a:cubicBezTo>
                  <a:cubicBezTo>
                    <a:pt x="329" y="3"/>
                    <a:pt x="329" y="3"/>
                    <a:pt x="329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29" y="3"/>
                    <a:pt x="328" y="3"/>
                  </a:cubicBezTo>
                  <a:cubicBezTo>
                    <a:pt x="327" y="3"/>
                    <a:pt x="326" y="3"/>
                    <a:pt x="325" y="3"/>
                  </a:cubicBezTo>
                  <a:cubicBezTo>
                    <a:pt x="325" y="3"/>
                    <a:pt x="324" y="4"/>
                    <a:pt x="323" y="4"/>
                  </a:cubicBezTo>
                  <a:cubicBezTo>
                    <a:pt x="323" y="4"/>
                    <a:pt x="323" y="4"/>
                    <a:pt x="323" y="4"/>
                  </a:cubicBezTo>
                  <a:cubicBezTo>
                    <a:pt x="323" y="4"/>
                    <a:pt x="323" y="4"/>
                    <a:pt x="323" y="4"/>
                  </a:cubicBezTo>
                  <a:cubicBezTo>
                    <a:pt x="323" y="4"/>
                    <a:pt x="323" y="4"/>
                    <a:pt x="323" y="4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1" y="4"/>
                    <a:pt x="321" y="4"/>
                    <a:pt x="321" y="4"/>
                  </a:cubicBezTo>
                  <a:cubicBezTo>
                    <a:pt x="321" y="4"/>
                    <a:pt x="321" y="4"/>
                    <a:pt x="321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19" y="4"/>
                    <a:pt x="319" y="4"/>
                    <a:pt x="319" y="4"/>
                  </a:cubicBezTo>
                  <a:cubicBezTo>
                    <a:pt x="319" y="4"/>
                    <a:pt x="318" y="4"/>
                    <a:pt x="317" y="5"/>
                  </a:cubicBezTo>
                  <a:cubicBezTo>
                    <a:pt x="317" y="5"/>
                    <a:pt x="317" y="5"/>
                    <a:pt x="317" y="5"/>
                  </a:cubicBezTo>
                  <a:cubicBezTo>
                    <a:pt x="316" y="5"/>
                    <a:pt x="315" y="5"/>
                    <a:pt x="315" y="5"/>
                  </a:cubicBezTo>
                  <a:cubicBezTo>
                    <a:pt x="315" y="5"/>
                    <a:pt x="315" y="5"/>
                    <a:pt x="314" y="5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3" y="5"/>
                    <a:pt x="313" y="5"/>
                    <a:pt x="313" y="5"/>
                  </a:cubicBezTo>
                  <a:cubicBezTo>
                    <a:pt x="313" y="5"/>
                    <a:pt x="313" y="5"/>
                    <a:pt x="314" y="5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5" y="5"/>
                    <a:pt x="315" y="5"/>
                    <a:pt x="315" y="5"/>
                  </a:cubicBezTo>
                  <a:cubicBezTo>
                    <a:pt x="314" y="5"/>
                    <a:pt x="313" y="6"/>
                    <a:pt x="312" y="6"/>
                  </a:cubicBezTo>
                  <a:cubicBezTo>
                    <a:pt x="311" y="6"/>
                    <a:pt x="311" y="6"/>
                    <a:pt x="311" y="6"/>
                  </a:cubicBezTo>
                  <a:cubicBezTo>
                    <a:pt x="311" y="6"/>
                    <a:pt x="311" y="6"/>
                    <a:pt x="311" y="6"/>
                  </a:cubicBezTo>
                  <a:cubicBezTo>
                    <a:pt x="310" y="6"/>
                    <a:pt x="310" y="6"/>
                    <a:pt x="310" y="6"/>
                  </a:cubicBezTo>
                  <a:cubicBezTo>
                    <a:pt x="309" y="6"/>
                    <a:pt x="308" y="6"/>
                    <a:pt x="307" y="7"/>
                  </a:cubicBezTo>
                  <a:cubicBezTo>
                    <a:pt x="306" y="7"/>
                    <a:pt x="305" y="7"/>
                    <a:pt x="305" y="7"/>
                  </a:cubicBezTo>
                  <a:cubicBezTo>
                    <a:pt x="304" y="7"/>
                    <a:pt x="304" y="7"/>
                    <a:pt x="304" y="7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2" y="8"/>
                    <a:pt x="302" y="8"/>
                    <a:pt x="302" y="8"/>
                  </a:cubicBezTo>
                  <a:cubicBezTo>
                    <a:pt x="302" y="8"/>
                    <a:pt x="302" y="8"/>
                    <a:pt x="302" y="8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1" y="8"/>
                    <a:pt x="301" y="8"/>
                    <a:pt x="301" y="8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300" y="8"/>
                    <a:pt x="300" y="8"/>
                    <a:pt x="299" y="8"/>
                  </a:cubicBezTo>
                  <a:cubicBezTo>
                    <a:pt x="299" y="8"/>
                    <a:pt x="298" y="8"/>
                    <a:pt x="298" y="8"/>
                  </a:cubicBezTo>
                  <a:cubicBezTo>
                    <a:pt x="298" y="8"/>
                    <a:pt x="298" y="8"/>
                    <a:pt x="298" y="8"/>
                  </a:cubicBezTo>
                  <a:cubicBezTo>
                    <a:pt x="298" y="8"/>
                    <a:pt x="298" y="8"/>
                    <a:pt x="297" y="8"/>
                  </a:cubicBezTo>
                  <a:cubicBezTo>
                    <a:pt x="296" y="8"/>
                    <a:pt x="296" y="8"/>
                    <a:pt x="296" y="8"/>
                  </a:cubicBezTo>
                  <a:cubicBezTo>
                    <a:pt x="295" y="8"/>
                    <a:pt x="295" y="8"/>
                    <a:pt x="295" y="8"/>
                  </a:cubicBezTo>
                  <a:cubicBezTo>
                    <a:pt x="295" y="8"/>
                    <a:pt x="295" y="8"/>
                    <a:pt x="295" y="8"/>
                  </a:cubicBezTo>
                  <a:cubicBezTo>
                    <a:pt x="295" y="9"/>
                    <a:pt x="295" y="9"/>
                    <a:pt x="295" y="9"/>
                  </a:cubicBezTo>
                  <a:cubicBezTo>
                    <a:pt x="294" y="9"/>
                    <a:pt x="294" y="9"/>
                    <a:pt x="294" y="9"/>
                  </a:cubicBezTo>
                  <a:cubicBezTo>
                    <a:pt x="294" y="9"/>
                    <a:pt x="294" y="9"/>
                    <a:pt x="294" y="9"/>
                  </a:cubicBezTo>
                  <a:cubicBezTo>
                    <a:pt x="293" y="9"/>
                    <a:pt x="293" y="9"/>
                    <a:pt x="293" y="9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289" y="10"/>
                    <a:pt x="287" y="11"/>
                    <a:pt x="284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2" y="12"/>
                    <a:pt x="282" y="12"/>
                    <a:pt x="282" y="12"/>
                  </a:cubicBezTo>
                  <a:cubicBezTo>
                    <a:pt x="282" y="12"/>
                    <a:pt x="282" y="12"/>
                    <a:pt x="282" y="12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4" y="12"/>
                    <a:pt x="284" y="12"/>
                    <a:pt x="284" y="12"/>
                  </a:cubicBezTo>
                  <a:cubicBezTo>
                    <a:pt x="284" y="12"/>
                    <a:pt x="284" y="12"/>
                    <a:pt x="285" y="12"/>
                  </a:cubicBezTo>
                  <a:cubicBezTo>
                    <a:pt x="285" y="12"/>
                    <a:pt x="285" y="12"/>
                    <a:pt x="285" y="12"/>
                  </a:cubicBezTo>
                  <a:cubicBezTo>
                    <a:pt x="285" y="12"/>
                    <a:pt x="285" y="12"/>
                    <a:pt x="285" y="12"/>
                  </a:cubicBezTo>
                  <a:cubicBezTo>
                    <a:pt x="284" y="12"/>
                    <a:pt x="283" y="12"/>
                    <a:pt x="282" y="13"/>
                  </a:cubicBezTo>
                  <a:cubicBezTo>
                    <a:pt x="282" y="13"/>
                    <a:pt x="282" y="13"/>
                    <a:pt x="281" y="13"/>
                  </a:cubicBezTo>
                  <a:cubicBezTo>
                    <a:pt x="281" y="13"/>
                    <a:pt x="281" y="13"/>
                    <a:pt x="281" y="13"/>
                  </a:cubicBezTo>
                  <a:cubicBezTo>
                    <a:pt x="280" y="13"/>
                    <a:pt x="280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8" y="13"/>
                    <a:pt x="278" y="13"/>
                    <a:pt x="278" y="13"/>
                  </a:cubicBezTo>
                  <a:cubicBezTo>
                    <a:pt x="278" y="13"/>
                    <a:pt x="278" y="13"/>
                    <a:pt x="278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8" y="13"/>
                    <a:pt x="278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4"/>
                    <a:pt x="275" y="14"/>
                    <a:pt x="274" y="14"/>
                  </a:cubicBezTo>
                  <a:cubicBezTo>
                    <a:pt x="274" y="14"/>
                    <a:pt x="274" y="14"/>
                    <a:pt x="274" y="14"/>
                  </a:cubicBezTo>
                  <a:cubicBezTo>
                    <a:pt x="273" y="15"/>
                    <a:pt x="273" y="15"/>
                    <a:pt x="271" y="15"/>
                  </a:cubicBezTo>
                  <a:cubicBezTo>
                    <a:pt x="271" y="16"/>
                    <a:pt x="271" y="16"/>
                    <a:pt x="271" y="16"/>
                  </a:cubicBezTo>
                  <a:cubicBezTo>
                    <a:pt x="270" y="16"/>
                    <a:pt x="270" y="16"/>
                    <a:pt x="270" y="16"/>
                  </a:cubicBezTo>
                  <a:cubicBezTo>
                    <a:pt x="270" y="16"/>
                    <a:pt x="270" y="16"/>
                    <a:pt x="270" y="16"/>
                  </a:cubicBezTo>
                  <a:cubicBezTo>
                    <a:pt x="269" y="16"/>
                    <a:pt x="269" y="16"/>
                    <a:pt x="269" y="16"/>
                  </a:cubicBezTo>
                  <a:cubicBezTo>
                    <a:pt x="269" y="16"/>
                    <a:pt x="269" y="16"/>
                    <a:pt x="269" y="16"/>
                  </a:cubicBezTo>
                  <a:cubicBezTo>
                    <a:pt x="268" y="16"/>
                    <a:pt x="268" y="16"/>
                    <a:pt x="268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6" y="18"/>
                    <a:pt x="266" y="18"/>
                    <a:pt x="266" y="18"/>
                  </a:cubicBezTo>
                  <a:cubicBezTo>
                    <a:pt x="266" y="17"/>
                    <a:pt x="267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8"/>
                    <a:pt x="271" y="18"/>
                    <a:pt x="271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70" y="19"/>
                    <a:pt x="270" y="19"/>
                    <a:pt x="270" y="19"/>
                  </a:cubicBezTo>
                  <a:cubicBezTo>
                    <a:pt x="270" y="19"/>
                    <a:pt x="270" y="19"/>
                    <a:pt x="270" y="1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7" y="20"/>
                    <a:pt x="267" y="20"/>
                    <a:pt x="267" y="20"/>
                  </a:cubicBezTo>
                  <a:cubicBezTo>
                    <a:pt x="266" y="21"/>
                    <a:pt x="264" y="21"/>
                    <a:pt x="263" y="22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23"/>
                    <a:pt x="261" y="23"/>
                    <a:pt x="261" y="23"/>
                  </a:cubicBezTo>
                  <a:cubicBezTo>
                    <a:pt x="261" y="23"/>
                    <a:pt x="261" y="23"/>
                    <a:pt x="261" y="23"/>
                  </a:cubicBezTo>
                  <a:cubicBezTo>
                    <a:pt x="261" y="23"/>
                    <a:pt x="261" y="23"/>
                    <a:pt x="261" y="23"/>
                  </a:cubicBezTo>
                  <a:cubicBezTo>
                    <a:pt x="260" y="23"/>
                    <a:pt x="260" y="23"/>
                    <a:pt x="259" y="24"/>
                  </a:cubicBezTo>
                  <a:cubicBezTo>
                    <a:pt x="259" y="24"/>
                    <a:pt x="259" y="24"/>
                    <a:pt x="259" y="24"/>
                  </a:cubicBezTo>
                  <a:cubicBezTo>
                    <a:pt x="259" y="24"/>
                    <a:pt x="258" y="24"/>
                    <a:pt x="258" y="24"/>
                  </a:cubicBezTo>
                  <a:cubicBezTo>
                    <a:pt x="257" y="25"/>
                    <a:pt x="257" y="25"/>
                    <a:pt x="257" y="25"/>
                  </a:cubicBezTo>
                  <a:cubicBezTo>
                    <a:pt x="257" y="25"/>
                    <a:pt x="257" y="25"/>
                    <a:pt x="257" y="25"/>
                  </a:cubicBezTo>
                  <a:cubicBezTo>
                    <a:pt x="256" y="25"/>
                    <a:pt x="256" y="25"/>
                    <a:pt x="256" y="25"/>
                  </a:cubicBezTo>
                  <a:cubicBezTo>
                    <a:pt x="256" y="26"/>
                    <a:pt x="255" y="26"/>
                    <a:pt x="254" y="26"/>
                  </a:cubicBezTo>
                  <a:cubicBezTo>
                    <a:pt x="254" y="27"/>
                    <a:pt x="253" y="27"/>
                    <a:pt x="252" y="27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51" y="28"/>
                    <a:pt x="251" y="28"/>
                    <a:pt x="250" y="29"/>
                  </a:cubicBezTo>
                  <a:cubicBezTo>
                    <a:pt x="249" y="29"/>
                    <a:pt x="249" y="29"/>
                    <a:pt x="247" y="30"/>
                  </a:cubicBezTo>
                  <a:cubicBezTo>
                    <a:pt x="246" y="31"/>
                    <a:pt x="245" y="31"/>
                    <a:pt x="244" y="32"/>
                  </a:cubicBezTo>
                  <a:cubicBezTo>
                    <a:pt x="243" y="32"/>
                    <a:pt x="242" y="32"/>
                    <a:pt x="242" y="33"/>
                  </a:cubicBezTo>
                  <a:cubicBezTo>
                    <a:pt x="242" y="33"/>
                    <a:pt x="242" y="33"/>
                    <a:pt x="242" y="33"/>
                  </a:cubicBezTo>
                  <a:cubicBezTo>
                    <a:pt x="242" y="33"/>
                    <a:pt x="241" y="33"/>
                    <a:pt x="240" y="34"/>
                  </a:cubicBezTo>
                  <a:cubicBezTo>
                    <a:pt x="239" y="34"/>
                    <a:pt x="239" y="34"/>
                    <a:pt x="239" y="34"/>
                  </a:cubicBezTo>
                  <a:cubicBezTo>
                    <a:pt x="238" y="35"/>
                    <a:pt x="237" y="35"/>
                    <a:pt x="235" y="36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4" y="36"/>
                    <a:pt x="233" y="37"/>
                    <a:pt x="233" y="37"/>
                  </a:cubicBezTo>
                  <a:cubicBezTo>
                    <a:pt x="232" y="38"/>
                    <a:pt x="232" y="38"/>
                    <a:pt x="232" y="38"/>
                  </a:cubicBezTo>
                  <a:cubicBezTo>
                    <a:pt x="232" y="38"/>
                    <a:pt x="232" y="38"/>
                    <a:pt x="232" y="38"/>
                  </a:cubicBezTo>
                  <a:cubicBezTo>
                    <a:pt x="233" y="38"/>
                    <a:pt x="233" y="38"/>
                    <a:pt x="234" y="38"/>
                  </a:cubicBezTo>
                  <a:cubicBezTo>
                    <a:pt x="235" y="37"/>
                    <a:pt x="235" y="37"/>
                    <a:pt x="237" y="38"/>
                  </a:cubicBezTo>
                  <a:cubicBezTo>
                    <a:pt x="234" y="39"/>
                    <a:pt x="234" y="39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2" y="42"/>
                    <a:pt x="232" y="42"/>
                    <a:pt x="231" y="43"/>
                  </a:cubicBezTo>
                  <a:cubicBezTo>
                    <a:pt x="230" y="43"/>
                    <a:pt x="230" y="43"/>
                    <a:pt x="230" y="43"/>
                  </a:cubicBezTo>
                  <a:cubicBezTo>
                    <a:pt x="230" y="43"/>
                    <a:pt x="230" y="43"/>
                    <a:pt x="229" y="43"/>
                  </a:cubicBezTo>
                  <a:cubicBezTo>
                    <a:pt x="229" y="43"/>
                    <a:pt x="229" y="43"/>
                    <a:pt x="229" y="43"/>
                  </a:cubicBezTo>
                  <a:cubicBezTo>
                    <a:pt x="229" y="43"/>
                    <a:pt x="229" y="43"/>
                    <a:pt x="228" y="42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19" y="46"/>
                    <a:pt x="219" y="46"/>
                    <a:pt x="219" y="46"/>
                  </a:cubicBezTo>
                  <a:cubicBezTo>
                    <a:pt x="219" y="47"/>
                    <a:pt x="219" y="47"/>
                    <a:pt x="217" y="49"/>
                  </a:cubicBezTo>
                  <a:cubicBezTo>
                    <a:pt x="220" y="48"/>
                    <a:pt x="220" y="48"/>
                    <a:pt x="221" y="48"/>
                  </a:cubicBezTo>
                  <a:cubicBezTo>
                    <a:pt x="222" y="47"/>
                    <a:pt x="223" y="46"/>
                    <a:pt x="224" y="46"/>
                  </a:cubicBezTo>
                  <a:cubicBezTo>
                    <a:pt x="224" y="45"/>
                    <a:pt x="224" y="45"/>
                    <a:pt x="224" y="45"/>
                  </a:cubicBezTo>
                  <a:cubicBezTo>
                    <a:pt x="225" y="44"/>
                    <a:pt x="225" y="44"/>
                    <a:pt x="225" y="44"/>
                  </a:cubicBezTo>
                  <a:cubicBezTo>
                    <a:pt x="225" y="44"/>
                    <a:pt x="225" y="44"/>
                    <a:pt x="226" y="44"/>
                  </a:cubicBezTo>
                  <a:cubicBezTo>
                    <a:pt x="226" y="45"/>
                    <a:pt x="226" y="45"/>
                    <a:pt x="226" y="45"/>
                  </a:cubicBezTo>
                  <a:cubicBezTo>
                    <a:pt x="226" y="45"/>
                    <a:pt x="226" y="45"/>
                    <a:pt x="227" y="46"/>
                  </a:cubicBezTo>
                  <a:cubicBezTo>
                    <a:pt x="226" y="46"/>
                    <a:pt x="226" y="46"/>
                    <a:pt x="226" y="46"/>
                  </a:cubicBezTo>
                  <a:cubicBezTo>
                    <a:pt x="226" y="46"/>
                    <a:pt x="225" y="47"/>
                    <a:pt x="225" y="47"/>
                  </a:cubicBezTo>
                  <a:cubicBezTo>
                    <a:pt x="224" y="47"/>
                    <a:pt x="223" y="48"/>
                    <a:pt x="222" y="48"/>
                  </a:cubicBezTo>
                  <a:cubicBezTo>
                    <a:pt x="222" y="48"/>
                    <a:pt x="222" y="48"/>
                    <a:pt x="221" y="49"/>
                  </a:cubicBezTo>
                  <a:cubicBezTo>
                    <a:pt x="221" y="49"/>
                    <a:pt x="220" y="50"/>
                    <a:pt x="220" y="50"/>
                  </a:cubicBezTo>
                  <a:cubicBezTo>
                    <a:pt x="219" y="51"/>
                    <a:pt x="218" y="52"/>
                    <a:pt x="217" y="52"/>
                  </a:cubicBezTo>
                  <a:cubicBezTo>
                    <a:pt x="217" y="52"/>
                    <a:pt x="216" y="52"/>
                    <a:pt x="215" y="52"/>
                  </a:cubicBezTo>
                  <a:cubicBezTo>
                    <a:pt x="215" y="52"/>
                    <a:pt x="214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2" y="53"/>
                  </a:cubicBezTo>
                  <a:cubicBezTo>
                    <a:pt x="211" y="54"/>
                    <a:pt x="209" y="55"/>
                    <a:pt x="208" y="55"/>
                  </a:cubicBezTo>
                  <a:cubicBezTo>
                    <a:pt x="206" y="56"/>
                    <a:pt x="204" y="56"/>
                    <a:pt x="203" y="58"/>
                  </a:cubicBezTo>
                  <a:cubicBezTo>
                    <a:pt x="203" y="58"/>
                    <a:pt x="203" y="58"/>
                    <a:pt x="202" y="59"/>
                  </a:cubicBezTo>
                  <a:cubicBezTo>
                    <a:pt x="193" y="66"/>
                    <a:pt x="193" y="66"/>
                    <a:pt x="193" y="67"/>
                  </a:cubicBezTo>
                  <a:cubicBezTo>
                    <a:pt x="194" y="67"/>
                    <a:pt x="194" y="67"/>
                    <a:pt x="195" y="67"/>
                  </a:cubicBezTo>
                  <a:cubicBezTo>
                    <a:pt x="195" y="67"/>
                    <a:pt x="195" y="67"/>
                    <a:pt x="195" y="67"/>
                  </a:cubicBezTo>
                  <a:cubicBezTo>
                    <a:pt x="195" y="68"/>
                    <a:pt x="194" y="68"/>
                    <a:pt x="194" y="69"/>
                  </a:cubicBezTo>
                  <a:cubicBezTo>
                    <a:pt x="193" y="69"/>
                    <a:pt x="193" y="68"/>
                    <a:pt x="193" y="69"/>
                  </a:cubicBezTo>
                  <a:cubicBezTo>
                    <a:pt x="187" y="73"/>
                    <a:pt x="187" y="73"/>
                    <a:pt x="186" y="74"/>
                  </a:cubicBezTo>
                  <a:cubicBezTo>
                    <a:pt x="188" y="74"/>
                    <a:pt x="189" y="72"/>
                    <a:pt x="191" y="73"/>
                  </a:cubicBezTo>
                  <a:cubicBezTo>
                    <a:pt x="190" y="73"/>
                    <a:pt x="189" y="74"/>
                    <a:pt x="187" y="76"/>
                  </a:cubicBezTo>
                  <a:cubicBezTo>
                    <a:pt x="182" y="79"/>
                    <a:pt x="178" y="81"/>
                    <a:pt x="173" y="94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3" y="95"/>
                    <a:pt x="173" y="96"/>
                    <a:pt x="173" y="97"/>
                  </a:cubicBezTo>
                  <a:cubicBezTo>
                    <a:pt x="174" y="97"/>
                    <a:pt x="174" y="97"/>
                    <a:pt x="175" y="96"/>
                  </a:cubicBezTo>
                  <a:cubicBezTo>
                    <a:pt x="175" y="96"/>
                    <a:pt x="175" y="96"/>
                    <a:pt x="176" y="96"/>
                  </a:cubicBezTo>
                  <a:cubicBezTo>
                    <a:pt x="176" y="96"/>
                    <a:pt x="176" y="96"/>
                    <a:pt x="177" y="97"/>
                  </a:cubicBezTo>
                  <a:cubicBezTo>
                    <a:pt x="176" y="97"/>
                    <a:pt x="176" y="98"/>
                    <a:pt x="175" y="99"/>
                  </a:cubicBezTo>
                  <a:cubicBezTo>
                    <a:pt x="176" y="99"/>
                    <a:pt x="176" y="100"/>
                    <a:pt x="177" y="100"/>
                  </a:cubicBezTo>
                  <a:cubicBezTo>
                    <a:pt x="176" y="101"/>
                    <a:pt x="176" y="102"/>
                    <a:pt x="176" y="102"/>
                  </a:cubicBezTo>
                  <a:cubicBezTo>
                    <a:pt x="177" y="102"/>
                    <a:pt x="180" y="102"/>
                    <a:pt x="182" y="100"/>
                  </a:cubicBezTo>
                  <a:cubicBezTo>
                    <a:pt x="182" y="100"/>
                    <a:pt x="182" y="99"/>
                    <a:pt x="183" y="99"/>
                  </a:cubicBezTo>
                  <a:cubicBezTo>
                    <a:pt x="194" y="85"/>
                    <a:pt x="196" y="85"/>
                    <a:pt x="197" y="85"/>
                  </a:cubicBezTo>
                  <a:cubicBezTo>
                    <a:pt x="197" y="85"/>
                    <a:pt x="198" y="85"/>
                    <a:pt x="198" y="85"/>
                  </a:cubicBezTo>
                  <a:cubicBezTo>
                    <a:pt x="201" y="85"/>
                    <a:pt x="203" y="82"/>
                    <a:pt x="205" y="81"/>
                  </a:cubicBezTo>
                  <a:cubicBezTo>
                    <a:pt x="206" y="80"/>
                    <a:pt x="208" y="79"/>
                    <a:pt x="209" y="77"/>
                  </a:cubicBezTo>
                  <a:cubicBezTo>
                    <a:pt x="211" y="76"/>
                    <a:pt x="211" y="76"/>
                    <a:pt x="220" y="70"/>
                  </a:cubicBezTo>
                  <a:cubicBezTo>
                    <a:pt x="221" y="70"/>
                    <a:pt x="222" y="70"/>
                    <a:pt x="223" y="70"/>
                  </a:cubicBezTo>
                  <a:cubicBezTo>
                    <a:pt x="224" y="68"/>
                    <a:pt x="224" y="68"/>
                    <a:pt x="225" y="67"/>
                  </a:cubicBezTo>
                  <a:cubicBezTo>
                    <a:pt x="226" y="67"/>
                    <a:pt x="226" y="67"/>
                    <a:pt x="227" y="68"/>
                  </a:cubicBezTo>
                  <a:cubicBezTo>
                    <a:pt x="225" y="69"/>
                    <a:pt x="225" y="69"/>
                    <a:pt x="225" y="70"/>
                  </a:cubicBezTo>
                  <a:cubicBezTo>
                    <a:pt x="228" y="71"/>
                    <a:pt x="229" y="68"/>
                    <a:pt x="232" y="67"/>
                  </a:cubicBezTo>
                  <a:cubicBezTo>
                    <a:pt x="232" y="67"/>
                    <a:pt x="232" y="67"/>
                    <a:pt x="233" y="67"/>
                  </a:cubicBezTo>
                  <a:cubicBezTo>
                    <a:pt x="234" y="67"/>
                    <a:pt x="234" y="67"/>
                    <a:pt x="235" y="66"/>
                  </a:cubicBezTo>
                  <a:cubicBezTo>
                    <a:pt x="237" y="65"/>
                    <a:pt x="239" y="64"/>
                    <a:pt x="241" y="63"/>
                  </a:cubicBezTo>
                  <a:cubicBezTo>
                    <a:pt x="242" y="63"/>
                    <a:pt x="242" y="63"/>
                    <a:pt x="245" y="61"/>
                  </a:cubicBezTo>
                  <a:cubicBezTo>
                    <a:pt x="247" y="61"/>
                    <a:pt x="247" y="61"/>
                    <a:pt x="247" y="61"/>
                  </a:cubicBezTo>
                  <a:cubicBezTo>
                    <a:pt x="247" y="60"/>
                    <a:pt x="247" y="60"/>
                    <a:pt x="248" y="60"/>
                  </a:cubicBezTo>
                  <a:cubicBezTo>
                    <a:pt x="251" y="58"/>
                    <a:pt x="251" y="58"/>
                    <a:pt x="252" y="57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2" y="56"/>
                    <a:pt x="252" y="56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8"/>
                    <a:pt x="254" y="58"/>
                    <a:pt x="255" y="58"/>
                  </a:cubicBezTo>
                  <a:cubicBezTo>
                    <a:pt x="255" y="59"/>
                    <a:pt x="255" y="59"/>
                    <a:pt x="255" y="59"/>
                  </a:cubicBezTo>
                  <a:cubicBezTo>
                    <a:pt x="263" y="59"/>
                    <a:pt x="269" y="53"/>
                    <a:pt x="276" y="51"/>
                  </a:cubicBezTo>
                  <a:cubicBezTo>
                    <a:pt x="277" y="51"/>
                    <a:pt x="278" y="51"/>
                    <a:pt x="280" y="51"/>
                  </a:cubicBezTo>
                  <a:cubicBezTo>
                    <a:pt x="283" y="50"/>
                    <a:pt x="283" y="50"/>
                    <a:pt x="284" y="49"/>
                  </a:cubicBezTo>
                  <a:cubicBezTo>
                    <a:pt x="283" y="49"/>
                    <a:pt x="283" y="49"/>
                    <a:pt x="283" y="49"/>
                  </a:cubicBezTo>
                  <a:cubicBezTo>
                    <a:pt x="283" y="49"/>
                    <a:pt x="282" y="49"/>
                    <a:pt x="281" y="50"/>
                  </a:cubicBezTo>
                  <a:cubicBezTo>
                    <a:pt x="280" y="50"/>
                    <a:pt x="280" y="50"/>
                    <a:pt x="280" y="50"/>
                  </a:cubicBezTo>
                  <a:cubicBezTo>
                    <a:pt x="280" y="50"/>
                    <a:pt x="280" y="50"/>
                    <a:pt x="279" y="50"/>
                  </a:cubicBezTo>
                  <a:cubicBezTo>
                    <a:pt x="279" y="49"/>
                    <a:pt x="279" y="49"/>
                    <a:pt x="279" y="49"/>
                  </a:cubicBezTo>
                  <a:cubicBezTo>
                    <a:pt x="279" y="49"/>
                    <a:pt x="278" y="49"/>
                    <a:pt x="278" y="49"/>
                  </a:cubicBezTo>
                  <a:cubicBezTo>
                    <a:pt x="277" y="48"/>
                    <a:pt x="277" y="48"/>
                    <a:pt x="276" y="48"/>
                  </a:cubicBezTo>
                  <a:cubicBezTo>
                    <a:pt x="276" y="47"/>
                    <a:pt x="276" y="47"/>
                    <a:pt x="276" y="47"/>
                  </a:cubicBezTo>
                  <a:cubicBezTo>
                    <a:pt x="277" y="46"/>
                    <a:pt x="277" y="46"/>
                    <a:pt x="277" y="46"/>
                  </a:cubicBezTo>
                  <a:cubicBezTo>
                    <a:pt x="277" y="46"/>
                    <a:pt x="278" y="46"/>
                    <a:pt x="279" y="45"/>
                  </a:cubicBezTo>
                  <a:cubicBezTo>
                    <a:pt x="280" y="45"/>
                    <a:pt x="280" y="45"/>
                    <a:pt x="280" y="45"/>
                  </a:cubicBezTo>
                  <a:cubicBezTo>
                    <a:pt x="281" y="45"/>
                    <a:pt x="283" y="44"/>
                    <a:pt x="285" y="44"/>
                  </a:cubicBezTo>
                  <a:cubicBezTo>
                    <a:pt x="283" y="46"/>
                    <a:pt x="283" y="46"/>
                    <a:pt x="283" y="47"/>
                  </a:cubicBezTo>
                  <a:cubicBezTo>
                    <a:pt x="283" y="48"/>
                    <a:pt x="283" y="48"/>
                    <a:pt x="283" y="48"/>
                  </a:cubicBezTo>
                  <a:cubicBezTo>
                    <a:pt x="284" y="47"/>
                    <a:pt x="284" y="47"/>
                    <a:pt x="284" y="47"/>
                  </a:cubicBezTo>
                  <a:cubicBezTo>
                    <a:pt x="286" y="45"/>
                    <a:pt x="293" y="46"/>
                    <a:pt x="291" y="42"/>
                  </a:cubicBezTo>
                  <a:cubicBezTo>
                    <a:pt x="293" y="38"/>
                    <a:pt x="293" y="38"/>
                    <a:pt x="293" y="37"/>
                  </a:cubicBezTo>
                  <a:cubicBezTo>
                    <a:pt x="294" y="37"/>
                    <a:pt x="294" y="37"/>
                    <a:pt x="294" y="37"/>
                  </a:cubicBezTo>
                  <a:cubicBezTo>
                    <a:pt x="294" y="38"/>
                    <a:pt x="294" y="38"/>
                    <a:pt x="294" y="38"/>
                  </a:cubicBezTo>
                  <a:cubicBezTo>
                    <a:pt x="295" y="38"/>
                    <a:pt x="295" y="38"/>
                    <a:pt x="296" y="38"/>
                  </a:cubicBezTo>
                  <a:cubicBezTo>
                    <a:pt x="297" y="38"/>
                    <a:pt x="297" y="38"/>
                    <a:pt x="298" y="36"/>
                  </a:cubicBezTo>
                  <a:cubicBezTo>
                    <a:pt x="299" y="36"/>
                    <a:pt x="299" y="36"/>
                    <a:pt x="299" y="35"/>
                  </a:cubicBezTo>
                  <a:cubicBezTo>
                    <a:pt x="300" y="35"/>
                    <a:pt x="301" y="34"/>
                    <a:pt x="301" y="34"/>
                  </a:cubicBezTo>
                  <a:cubicBezTo>
                    <a:pt x="300" y="34"/>
                    <a:pt x="300" y="34"/>
                    <a:pt x="298" y="34"/>
                  </a:cubicBezTo>
                  <a:cubicBezTo>
                    <a:pt x="297" y="34"/>
                    <a:pt x="297" y="34"/>
                    <a:pt x="296" y="34"/>
                  </a:cubicBezTo>
                  <a:cubicBezTo>
                    <a:pt x="297" y="34"/>
                    <a:pt x="297" y="34"/>
                    <a:pt x="299" y="33"/>
                  </a:cubicBezTo>
                  <a:cubicBezTo>
                    <a:pt x="299" y="33"/>
                    <a:pt x="299" y="32"/>
                    <a:pt x="299" y="32"/>
                  </a:cubicBezTo>
                  <a:cubicBezTo>
                    <a:pt x="300" y="32"/>
                    <a:pt x="300" y="32"/>
                    <a:pt x="300" y="32"/>
                  </a:cubicBezTo>
                  <a:cubicBezTo>
                    <a:pt x="301" y="32"/>
                    <a:pt x="301" y="32"/>
                    <a:pt x="302" y="32"/>
                  </a:cubicBezTo>
                  <a:cubicBezTo>
                    <a:pt x="301" y="32"/>
                    <a:pt x="301" y="33"/>
                    <a:pt x="300" y="33"/>
                  </a:cubicBezTo>
                  <a:cubicBezTo>
                    <a:pt x="300" y="33"/>
                    <a:pt x="301" y="33"/>
                    <a:pt x="302" y="33"/>
                  </a:cubicBezTo>
                  <a:cubicBezTo>
                    <a:pt x="303" y="33"/>
                    <a:pt x="303" y="32"/>
                    <a:pt x="304" y="32"/>
                  </a:cubicBezTo>
                  <a:cubicBezTo>
                    <a:pt x="304" y="32"/>
                    <a:pt x="304" y="32"/>
                    <a:pt x="305" y="33"/>
                  </a:cubicBezTo>
                  <a:cubicBezTo>
                    <a:pt x="308" y="32"/>
                    <a:pt x="309" y="31"/>
                    <a:pt x="309" y="30"/>
                  </a:cubicBezTo>
                  <a:cubicBezTo>
                    <a:pt x="308" y="30"/>
                    <a:pt x="307" y="30"/>
                    <a:pt x="307" y="30"/>
                  </a:cubicBezTo>
                  <a:cubicBezTo>
                    <a:pt x="307" y="30"/>
                    <a:pt x="307" y="30"/>
                    <a:pt x="311" y="29"/>
                  </a:cubicBezTo>
                  <a:cubicBezTo>
                    <a:pt x="311" y="29"/>
                    <a:pt x="312" y="29"/>
                    <a:pt x="313" y="29"/>
                  </a:cubicBezTo>
                  <a:cubicBezTo>
                    <a:pt x="313" y="29"/>
                    <a:pt x="313" y="29"/>
                    <a:pt x="313" y="29"/>
                  </a:cubicBezTo>
                  <a:cubicBezTo>
                    <a:pt x="314" y="29"/>
                    <a:pt x="315" y="28"/>
                    <a:pt x="315" y="28"/>
                  </a:cubicBezTo>
                  <a:cubicBezTo>
                    <a:pt x="315" y="27"/>
                    <a:pt x="315" y="27"/>
                    <a:pt x="315" y="27"/>
                  </a:cubicBezTo>
                  <a:cubicBezTo>
                    <a:pt x="316" y="26"/>
                    <a:pt x="316" y="26"/>
                    <a:pt x="318" y="24"/>
                  </a:cubicBezTo>
                  <a:cubicBezTo>
                    <a:pt x="318" y="24"/>
                    <a:pt x="319" y="24"/>
                    <a:pt x="320" y="24"/>
                  </a:cubicBezTo>
                  <a:cubicBezTo>
                    <a:pt x="320" y="24"/>
                    <a:pt x="321" y="23"/>
                    <a:pt x="322" y="22"/>
                  </a:cubicBezTo>
                  <a:cubicBezTo>
                    <a:pt x="322" y="22"/>
                    <a:pt x="323" y="21"/>
                    <a:pt x="324" y="20"/>
                  </a:cubicBezTo>
                  <a:cubicBezTo>
                    <a:pt x="323" y="20"/>
                    <a:pt x="323" y="20"/>
                    <a:pt x="322" y="20"/>
                  </a:cubicBezTo>
                  <a:cubicBezTo>
                    <a:pt x="323" y="20"/>
                    <a:pt x="323" y="20"/>
                    <a:pt x="323" y="19"/>
                  </a:cubicBezTo>
                  <a:cubicBezTo>
                    <a:pt x="323" y="19"/>
                    <a:pt x="323" y="19"/>
                    <a:pt x="323" y="19"/>
                  </a:cubicBezTo>
                  <a:cubicBezTo>
                    <a:pt x="324" y="19"/>
                    <a:pt x="324" y="19"/>
                    <a:pt x="324" y="19"/>
                  </a:cubicBezTo>
                  <a:cubicBezTo>
                    <a:pt x="325" y="18"/>
                    <a:pt x="325" y="18"/>
                    <a:pt x="327" y="18"/>
                  </a:cubicBezTo>
                  <a:cubicBezTo>
                    <a:pt x="327" y="18"/>
                    <a:pt x="327" y="18"/>
                    <a:pt x="328" y="19"/>
                  </a:cubicBezTo>
                  <a:cubicBezTo>
                    <a:pt x="327" y="19"/>
                    <a:pt x="327" y="19"/>
                    <a:pt x="327" y="19"/>
                  </a:cubicBezTo>
                  <a:cubicBezTo>
                    <a:pt x="325" y="20"/>
                    <a:pt x="325" y="20"/>
                    <a:pt x="324" y="21"/>
                  </a:cubicBezTo>
                  <a:cubicBezTo>
                    <a:pt x="324" y="21"/>
                    <a:pt x="324" y="21"/>
                    <a:pt x="324" y="21"/>
                  </a:cubicBezTo>
                  <a:cubicBezTo>
                    <a:pt x="326" y="20"/>
                    <a:pt x="327" y="19"/>
                    <a:pt x="330" y="18"/>
                  </a:cubicBezTo>
                  <a:cubicBezTo>
                    <a:pt x="330" y="18"/>
                    <a:pt x="330" y="17"/>
                    <a:pt x="331" y="17"/>
                  </a:cubicBezTo>
                  <a:cubicBezTo>
                    <a:pt x="331" y="17"/>
                    <a:pt x="331" y="17"/>
                    <a:pt x="331" y="16"/>
                  </a:cubicBezTo>
                  <a:cubicBezTo>
                    <a:pt x="331" y="16"/>
                    <a:pt x="330" y="16"/>
                    <a:pt x="330" y="16"/>
                  </a:cubicBezTo>
                  <a:cubicBezTo>
                    <a:pt x="330" y="16"/>
                    <a:pt x="330" y="16"/>
                    <a:pt x="329" y="16"/>
                  </a:cubicBezTo>
                  <a:cubicBezTo>
                    <a:pt x="330" y="16"/>
                    <a:pt x="330" y="16"/>
                    <a:pt x="331" y="15"/>
                  </a:cubicBezTo>
                  <a:cubicBezTo>
                    <a:pt x="332" y="15"/>
                    <a:pt x="332" y="15"/>
                    <a:pt x="332" y="15"/>
                  </a:cubicBezTo>
                  <a:cubicBezTo>
                    <a:pt x="333" y="15"/>
                    <a:pt x="333" y="15"/>
                    <a:pt x="334" y="14"/>
                  </a:cubicBezTo>
                  <a:cubicBezTo>
                    <a:pt x="333" y="14"/>
                    <a:pt x="333" y="14"/>
                    <a:pt x="330" y="15"/>
                  </a:cubicBezTo>
                  <a:cubicBezTo>
                    <a:pt x="331" y="14"/>
                    <a:pt x="332" y="14"/>
                    <a:pt x="333" y="13"/>
                  </a:cubicBezTo>
                  <a:cubicBezTo>
                    <a:pt x="333" y="13"/>
                    <a:pt x="333" y="13"/>
                    <a:pt x="338" y="11"/>
                  </a:cubicBezTo>
                  <a:cubicBezTo>
                    <a:pt x="339" y="11"/>
                    <a:pt x="339" y="11"/>
                    <a:pt x="339" y="11"/>
                  </a:cubicBezTo>
                  <a:cubicBezTo>
                    <a:pt x="340" y="10"/>
                    <a:pt x="340" y="10"/>
                    <a:pt x="342" y="10"/>
                  </a:cubicBezTo>
                  <a:cubicBezTo>
                    <a:pt x="342" y="10"/>
                    <a:pt x="342" y="10"/>
                    <a:pt x="343" y="10"/>
                  </a:cubicBezTo>
                  <a:cubicBezTo>
                    <a:pt x="343" y="10"/>
                    <a:pt x="346" y="8"/>
                    <a:pt x="353" y="6"/>
                  </a:cubicBezTo>
                  <a:cubicBezTo>
                    <a:pt x="354" y="6"/>
                    <a:pt x="354" y="6"/>
                    <a:pt x="354" y="6"/>
                  </a:cubicBezTo>
                  <a:cubicBezTo>
                    <a:pt x="354" y="6"/>
                    <a:pt x="353" y="6"/>
                    <a:pt x="352" y="6"/>
                  </a:cubicBezTo>
                  <a:cubicBezTo>
                    <a:pt x="352" y="6"/>
                    <a:pt x="352" y="6"/>
                    <a:pt x="352" y="6"/>
                  </a:cubicBezTo>
                  <a:cubicBezTo>
                    <a:pt x="353" y="6"/>
                    <a:pt x="354" y="6"/>
                    <a:pt x="354" y="6"/>
                  </a:cubicBezTo>
                  <a:cubicBezTo>
                    <a:pt x="355" y="6"/>
                    <a:pt x="355" y="6"/>
                    <a:pt x="355" y="6"/>
                  </a:cubicBezTo>
                  <a:cubicBezTo>
                    <a:pt x="356" y="5"/>
                    <a:pt x="358" y="5"/>
                    <a:pt x="359" y="5"/>
                  </a:cubicBezTo>
                  <a:cubicBezTo>
                    <a:pt x="359" y="5"/>
                    <a:pt x="359" y="5"/>
                    <a:pt x="360" y="5"/>
                  </a:cubicBezTo>
                  <a:cubicBezTo>
                    <a:pt x="361" y="5"/>
                    <a:pt x="361" y="5"/>
                    <a:pt x="363" y="4"/>
                  </a:cubicBezTo>
                  <a:moveTo>
                    <a:pt x="346" y="1"/>
                  </a:moveTo>
                  <a:cubicBezTo>
                    <a:pt x="347" y="1"/>
                    <a:pt x="348" y="1"/>
                    <a:pt x="349" y="1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4" y="0"/>
                    <a:pt x="355" y="0"/>
                  </a:cubicBezTo>
                  <a:cubicBezTo>
                    <a:pt x="355" y="0"/>
                    <a:pt x="356" y="0"/>
                    <a:pt x="356" y="0"/>
                  </a:cubicBezTo>
                  <a:cubicBezTo>
                    <a:pt x="355" y="0"/>
                    <a:pt x="353" y="0"/>
                    <a:pt x="352" y="0"/>
                  </a:cubicBezTo>
                  <a:cubicBezTo>
                    <a:pt x="353" y="0"/>
                    <a:pt x="353" y="0"/>
                    <a:pt x="354" y="0"/>
                  </a:cubicBezTo>
                  <a:cubicBezTo>
                    <a:pt x="353" y="0"/>
                    <a:pt x="352" y="0"/>
                    <a:pt x="351" y="0"/>
                  </a:cubicBezTo>
                  <a:cubicBezTo>
                    <a:pt x="352" y="0"/>
                    <a:pt x="353" y="0"/>
                    <a:pt x="355" y="0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54" y="0"/>
                    <a:pt x="352" y="0"/>
                    <a:pt x="349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50" y="0"/>
                    <a:pt x="351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49" y="0"/>
                    <a:pt x="348" y="0"/>
                    <a:pt x="34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1" y="1"/>
                    <a:pt x="339" y="1"/>
                    <a:pt x="336" y="1"/>
                  </a:cubicBezTo>
                  <a:cubicBezTo>
                    <a:pt x="337" y="1"/>
                    <a:pt x="339" y="1"/>
                    <a:pt x="340" y="1"/>
                  </a:cubicBezTo>
                  <a:cubicBezTo>
                    <a:pt x="340" y="1"/>
                    <a:pt x="340" y="1"/>
                    <a:pt x="340" y="1"/>
                  </a:cubicBezTo>
                  <a:cubicBezTo>
                    <a:pt x="341" y="1"/>
                    <a:pt x="343" y="1"/>
                    <a:pt x="345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3" y="0"/>
                    <a:pt x="341" y="1"/>
                    <a:pt x="339" y="1"/>
                  </a:cubicBezTo>
                  <a:cubicBezTo>
                    <a:pt x="339" y="1"/>
                    <a:pt x="339" y="1"/>
                    <a:pt x="339" y="1"/>
                  </a:cubicBezTo>
                  <a:cubicBezTo>
                    <a:pt x="341" y="1"/>
                    <a:pt x="341" y="1"/>
                    <a:pt x="341" y="1"/>
                  </a:cubicBezTo>
                  <a:cubicBezTo>
                    <a:pt x="341" y="1"/>
                    <a:pt x="341" y="1"/>
                    <a:pt x="341" y="1"/>
                  </a:cubicBezTo>
                  <a:cubicBezTo>
                    <a:pt x="341" y="1"/>
                    <a:pt x="341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2" y="1"/>
                    <a:pt x="332" y="1"/>
                    <a:pt x="332" y="1"/>
                  </a:cubicBezTo>
                  <a:cubicBezTo>
                    <a:pt x="332" y="1"/>
                    <a:pt x="332" y="1"/>
                    <a:pt x="332" y="1"/>
                  </a:cubicBezTo>
                  <a:cubicBezTo>
                    <a:pt x="331" y="2"/>
                    <a:pt x="331" y="2"/>
                    <a:pt x="331" y="2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1" y="3"/>
                    <a:pt x="321" y="3"/>
                    <a:pt x="320" y="3"/>
                  </a:cubicBezTo>
                  <a:cubicBezTo>
                    <a:pt x="324" y="2"/>
                    <a:pt x="324" y="2"/>
                    <a:pt x="324" y="2"/>
                  </a:cubicBezTo>
                  <a:cubicBezTo>
                    <a:pt x="326" y="2"/>
                    <a:pt x="326" y="2"/>
                    <a:pt x="326" y="2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4" y="2"/>
                    <a:pt x="324" y="2"/>
                    <a:pt x="324" y="2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16" y="4"/>
                    <a:pt x="316" y="4"/>
                    <a:pt x="316" y="4"/>
                  </a:cubicBezTo>
                  <a:cubicBezTo>
                    <a:pt x="317" y="4"/>
                    <a:pt x="317" y="4"/>
                    <a:pt x="317" y="4"/>
                  </a:cubicBezTo>
                  <a:cubicBezTo>
                    <a:pt x="316" y="4"/>
                    <a:pt x="316" y="4"/>
                    <a:pt x="316" y="4"/>
                  </a:cubicBezTo>
                  <a:cubicBezTo>
                    <a:pt x="318" y="3"/>
                    <a:pt x="319" y="3"/>
                    <a:pt x="321" y="3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26" y="2"/>
                    <a:pt x="326" y="2"/>
                    <a:pt x="326" y="2"/>
                  </a:cubicBezTo>
                  <a:cubicBezTo>
                    <a:pt x="328" y="2"/>
                    <a:pt x="329" y="2"/>
                    <a:pt x="331" y="2"/>
                  </a:cubicBezTo>
                  <a:cubicBezTo>
                    <a:pt x="330" y="2"/>
                    <a:pt x="330" y="2"/>
                    <a:pt x="330" y="2"/>
                  </a:cubicBezTo>
                  <a:cubicBezTo>
                    <a:pt x="330" y="2"/>
                    <a:pt x="330" y="2"/>
                    <a:pt x="330" y="2"/>
                  </a:cubicBezTo>
                  <a:cubicBezTo>
                    <a:pt x="328" y="2"/>
                    <a:pt x="326" y="3"/>
                    <a:pt x="324" y="3"/>
                  </a:cubicBezTo>
                  <a:cubicBezTo>
                    <a:pt x="324" y="3"/>
                    <a:pt x="324" y="3"/>
                    <a:pt x="324" y="3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21" y="3"/>
                    <a:pt x="321" y="3"/>
                    <a:pt x="321" y="3"/>
                  </a:cubicBezTo>
                  <a:cubicBezTo>
                    <a:pt x="321" y="3"/>
                    <a:pt x="321" y="3"/>
                    <a:pt x="321" y="3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318" y="3"/>
                    <a:pt x="317" y="4"/>
                    <a:pt x="317" y="4"/>
                  </a:cubicBezTo>
                  <a:cubicBezTo>
                    <a:pt x="317" y="4"/>
                    <a:pt x="317" y="4"/>
                    <a:pt x="317" y="4"/>
                  </a:cubicBezTo>
                  <a:cubicBezTo>
                    <a:pt x="316" y="4"/>
                    <a:pt x="316" y="4"/>
                    <a:pt x="316" y="4"/>
                  </a:cubicBezTo>
                  <a:cubicBezTo>
                    <a:pt x="315" y="4"/>
                    <a:pt x="314" y="4"/>
                    <a:pt x="313" y="4"/>
                  </a:cubicBezTo>
                  <a:cubicBezTo>
                    <a:pt x="312" y="4"/>
                    <a:pt x="312" y="4"/>
                    <a:pt x="312" y="4"/>
                  </a:cubicBezTo>
                  <a:cubicBezTo>
                    <a:pt x="310" y="5"/>
                    <a:pt x="310" y="5"/>
                    <a:pt x="310" y="5"/>
                  </a:cubicBezTo>
                  <a:cubicBezTo>
                    <a:pt x="307" y="5"/>
                    <a:pt x="307" y="5"/>
                    <a:pt x="307" y="5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306" y="6"/>
                    <a:pt x="306" y="6"/>
                    <a:pt x="306" y="6"/>
                  </a:cubicBezTo>
                  <a:cubicBezTo>
                    <a:pt x="308" y="4"/>
                    <a:pt x="311" y="5"/>
                    <a:pt x="314" y="4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2" y="4"/>
                    <a:pt x="312" y="4"/>
                    <a:pt x="312" y="4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0" y="6"/>
                    <a:pt x="300" y="6"/>
                    <a:pt x="300" y="6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7" y="7"/>
                    <a:pt x="296" y="7"/>
                    <a:pt x="294" y="8"/>
                  </a:cubicBezTo>
                  <a:cubicBezTo>
                    <a:pt x="293" y="8"/>
                    <a:pt x="292" y="8"/>
                    <a:pt x="291" y="9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5" y="7"/>
                    <a:pt x="295" y="7"/>
                    <a:pt x="295" y="7"/>
                  </a:cubicBezTo>
                  <a:cubicBezTo>
                    <a:pt x="293" y="8"/>
                    <a:pt x="293" y="8"/>
                    <a:pt x="293" y="8"/>
                  </a:cubicBezTo>
                  <a:cubicBezTo>
                    <a:pt x="292" y="8"/>
                    <a:pt x="291" y="8"/>
                    <a:pt x="290" y="9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2" y="11"/>
                    <a:pt x="284" y="10"/>
                    <a:pt x="285" y="10"/>
                  </a:cubicBezTo>
                  <a:cubicBezTo>
                    <a:pt x="282" y="11"/>
                    <a:pt x="282" y="11"/>
                    <a:pt x="282" y="11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12"/>
                    <a:pt x="278" y="12"/>
                    <a:pt x="278" y="12"/>
                  </a:cubicBezTo>
                  <a:cubicBezTo>
                    <a:pt x="280" y="11"/>
                    <a:pt x="282" y="11"/>
                    <a:pt x="283" y="10"/>
                  </a:cubicBezTo>
                  <a:cubicBezTo>
                    <a:pt x="280" y="11"/>
                    <a:pt x="277" y="12"/>
                    <a:pt x="274" y="12"/>
                  </a:cubicBezTo>
                  <a:cubicBezTo>
                    <a:pt x="271" y="13"/>
                    <a:pt x="271" y="13"/>
                    <a:pt x="271" y="13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6" y="15"/>
                    <a:pt x="267" y="15"/>
                  </a:cubicBezTo>
                  <a:cubicBezTo>
                    <a:pt x="266" y="15"/>
                    <a:pt x="265" y="15"/>
                    <a:pt x="265" y="15"/>
                  </a:cubicBezTo>
                  <a:cubicBezTo>
                    <a:pt x="266" y="15"/>
                    <a:pt x="267" y="15"/>
                    <a:pt x="267" y="14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6" y="15"/>
                    <a:pt x="266" y="15"/>
                    <a:pt x="267" y="15"/>
                  </a:cubicBezTo>
                  <a:cubicBezTo>
                    <a:pt x="267" y="15"/>
                    <a:pt x="267" y="15"/>
                    <a:pt x="267" y="15"/>
                  </a:cubicBezTo>
                  <a:cubicBezTo>
                    <a:pt x="264" y="16"/>
                    <a:pt x="264" y="16"/>
                    <a:pt x="263" y="16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8" y="15"/>
                    <a:pt x="268" y="15"/>
                    <a:pt x="271" y="14"/>
                  </a:cubicBezTo>
                  <a:cubicBezTo>
                    <a:pt x="274" y="13"/>
                    <a:pt x="274" y="13"/>
                    <a:pt x="274" y="13"/>
                  </a:cubicBezTo>
                  <a:cubicBezTo>
                    <a:pt x="272" y="14"/>
                    <a:pt x="272" y="14"/>
                    <a:pt x="272" y="14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7" y="12"/>
                    <a:pt x="277" y="12"/>
                    <a:pt x="277" y="12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5" y="10"/>
                    <a:pt x="285" y="10"/>
                    <a:pt x="285" y="10"/>
                  </a:cubicBezTo>
                  <a:cubicBezTo>
                    <a:pt x="285" y="10"/>
                    <a:pt x="285" y="10"/>
                    <a:pt x="285" y="10"/>
                  </a:cubicBezTo>
                  <a:cubicBezTo>
                    <a:pt x="285" y="10"/>
                    <a:pt x="285" y="10"/>
                    <a:pt x="285" y="10"/>
                  </a:cubicBezTo>
                  <a:cubicBezTo>
                    <a:pt x="288" y="10"/>
                    <a:pt x="291" y="9"/>
                    <a:pt x="293" y="8"/>
                  </a:cubicBezTo>
                  <a:cubicBezTo>
                    <a:pt x="294" y="8"/>
                    <a:pt x="294" y="8"/>
                    <a:pt x="294" y="8"/>
                  </a:cubicBezTo>
                  <a:cubicBezTo>
                    <a:pt x="294" y="8"/>
                    <a:pt x="299" y="7"/>
                    <a:pt x="300" y="7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6" y="8"/>
                    <a:pt x="296" y="8"/>
                    <a:pt x="296" y="8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300" y="7"/>
                    <a:pt x="302" y="6"/>
                    <a:pt x="304" y="6"/>
                  </a:cubicBezTo>
                  <a:cubicBezTo>
                    <a:pt x="304" y="6"/>
                    <a:pt x="304" y="6"/>
                    <a:pt x="304" y="6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1" y="7"/>
                    <a:pt x="301" y="7"/>
                    <a:pt x="301" y="7"/>
                  </a:cubicBezTo>
                  <a:cubicBezTo>
                    <a:pt x="302" y="7"/>
                    <a:pt x="304" y="6"/>
                    <a:pt x="305" y="6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7" y="6"/>
                    <a:pt x="307" y="6"/>
                    <a:pt x="307" y="6"/>
                  </a:cubicBezTo>
                  <a:cubicBezTo>
                    <a:pt x="307" y="6"/>
                    <a:pt x="307" y="6"/>
                    <a:pt x="307" y="6"/>
                  </a:cubicBezTo>
                  <a:cubicBezTo>
                    <a:pt x="309" y="6"/>
                    <a:pt x="309" y="6"/>
                    <a:pt x="309" y="6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5" y="5"/>
                    <a:pt x="315" y="5"/>
                    <a:pt x="315" y="5"/>
                  </a:cubicBezTo>
                  <a:cubicBezTo>
                    <a:pt x="315" y="5"/>
                    <a:pt x="315" y="5"/>
                    <a:pt x="315" y="5"/>
                  </a:cubicBezTo>
                  <a:cubicBezTo>
                    <a:pt x="318" y="4"/>
                    <a:pt x="318" y="4"/>
                    <a:pt x="318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3" y="3"/>
                    <a:pt x="327" y="3"/>
                    <a:pt x="330" y="3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33" y="2"/>
                    <a:pt x="334" y="2"/>
                    <a:pt x="335" y="2"/>
                  </a:cubicBezTo>
                  <a:cubicBezTo>
                    <a:pt x="333" y="2"/>
                    <a:pt x="333" y="2"/>
                    <a:pt x="332" y="2"/>
                  </a:cubicBezTo>
                  <a:cubicBezTo>
                    <a:pt x="333" y="2"/>
                    <a:pt x="333" y="2"/>
                    <a:pt x="333" y="2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35" y="2"/>
                    <a:pt x="335" y="2"/>
                    <a:pt x="335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8" y="2"/>
                    <a:pt x="340" y="2"/>
                    <a:pt x="341" y="1"/>
                  </a:cubicBezTo>
                  <a:cubicBezTo>
                    <a:pt x="342" y="1"/>
                    <a:pt x="342" y="1"/>
                    <a:pt x="346" y="1"/>
                  </a:cubicBezTo>
                  <a:moveTo>
                    <a:pt x="300" y="6"/>
                  </a:moveTo>
                  <a:cubicBezTo>
                    <a:pt x="301" y="6"/>
                    <a:pt x="303" y="6"/>
                    <a:pt x="304" y="6"/>
                  </a:cubicBezTo>
                  <a:cubicBezTo>
                    <a:pt x="305" y="5"/>
                    <a:pt x="306" y="5"/>
                    <a:pt x="308" y="5"/>
                  </a:cubicBezTo>
                  <a:cubicBezTo>
                    <a:pt x="311" y="4"/>
                    <a:pt x="311" y="4"/>
                    <a:pt x="311" y="4"/>
                  </a:cubicBezTo>
                  <a:cubicBezTo>
                    <a:pt x="311" y="4"/>
                    <a:pt x="312" y="4"/>
                    <a:pt x="313" y="4"/>
                  </a:cubicBezTo>
                  <a:cubicBezTo>
                    <a:pt x="314" y="4"/>
                    <a:pt x="315" y="4"/>
                    <a:pt x="315" y="4"/>
                  </a:cubicBezTo>
                  <a:cubicBezTo>
                    <a:pt x="315" y="4"/>
                    <a:pt x="314" y="4"/>
                    <a:pt x="313" y="4"/>
                  </a:cubicBezTo>
                  <a:cubicBezTo>
                    <a:pt x="313" y="4"/>
                    <a:pt x="319" y="3"/>
                    <a:pt x="324" y="2"/>
                  </a:cubicBezTo>
                  <a:cubicBezTo>
                    <a:pt x="326" y="2"/>
                    <a:pt x="328" y="2"/>
                    <a:pt x="331" y="2"/>
                  </a:cubicBezTo>
                  <a:cubicBezTo>
                    <a:pt x="330" y="2"/>
                    <a:pt x="329" y="2"/>
                    <a:pt x="328" y="2"/>
                  </a:cubicBezTo>
                  <a:cubicBezTo>
                    <a:pt x="328" y="2"/>
                    <a:pt x="328" y="2"/>
                    <a:pt x="328" y="2"/>
                  </a:cubicBezTo>
                  <a:cubicBezTo>
                    <a:pt x="327" y="2"/>
                    <a:pt x="326" y="2"/>
                    <a:pt x="325" y="2"/>
                  </a:cubicBezTo>
                  <a:cubicBezTo>
                    <a:pt x="325" y="2"/>
                    <a:pt x="325" y="2"/>
                    <a:pt x="325" y="2"/>
                  </a:cubicBezTo>
                  <a:cubicBezTo>
                    <a:pt x="323" y="2"/>
                    <a:pt x="321" y="3"/>
                    <a:pt x="319" y="3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3" y="4"/>
                    <a:pt x="313" y="4"/>
                    <a:pt x="313" y="4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8" y="5"/>
                    <a:pt x="308" y="5"/>
                    <a:pt x="307" y="5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3" y="6"/>
                    <a:pt x="301" y="6"/>
                    <a:pt x="300" y="6"/>
                  </a:cubicBezTo>
                  <a:cubicBezTo>
                    <a:pt x="300" y="6"/>
                    <a:pt x="300" y="6"/>
                    <a:pt x="300" y="6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5" y="7"/>
                    <a:pt x="295" y="7"/>
                    <a:pt x="295" y="7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89" y="9"/>
                    <a:pt x="289" y="9"/>
                    <a:pt x="289" y="9"/>
                  </a:cubicBezTo>
                  <a:cubicBezTo>
                    <a:pt x="290" y="8"/>
                    <a:pt x="290" y="8"/>
                    <a:pt x="290" y="8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2" y="8"/>
                    <a:pt x="293" y="8"/>
                    <a:pt x="294" y="8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6" y="7"/>
                    <a:pt x="296" y="7"/>
                    <a:pt x="295" y="7"/>
                  </a:cubicBezTo>
                  <a:cubicBezTo>
                    <a:pt x="296" y="7"/>
                    <a:pt x="297" y="7"/>
                    <a:pt x="298" y="7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8" y="7"/>
                    <a:pt x="299" y="7"/>
                    <a:pt x="300" y="6"/>
                  </a:cubicBezTo>
                  <a:moveTo>
                    <a:pt x="275" y="12"/>
                  </a:moveTo>
                  <a:cubicBezTo>
                    <a:pt x="277" y="11"/>
                    <a:pt x="280" y="11"/>
                    <a:pt x="282" y="10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77" y="12"/>
                    <a:pt x="277" y="12"/>
                    <a:pt x="277" y="12"/>
                  </a:cubicBezTo>
                  <a:cubicBezTo>
                    <a:pt x="275" y="12"/>
                    <a:pt x="275" y="12"/>
                    <a:pt x="275" y="12"/>
                  </a:cubicBezTo>
                  <a:moveTo>
                    <a:pt x="251" y="20"/>
                  </a:moveTo>
                  <a:cubicBezTo>
                    <a:pt x="251" y="20"/>
                    <a:pt x="251" y="20"/>
                    <a:pt x="251" y="20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259" y="17"/>
                    <a:pt x="259" y="17"/>
                    <a:pt x="259" y="17"/>
                  </a:cubicBezTo>
                  <a:cubicBezTo>
                    <a:pt x="257" y="18"/>
                    <a:pt x="257" y="18"/>
                    <a:pt x="257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60" y="16"/>
                    <a:pt x="260" y="16"/>
                    <a:pt x="260" y="16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9" y="14"/>
                    <a:pt x="269" y="14"/>
                    <a:pt x="269" y="14"/>
                  </a:cubicBezTo>
                  <a:cubicBezTo>
                    <a:pt x="269" y="14"/>
                    <a:pt x="269" y="14"/>
                    <a:pt x="269" y="14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45" y="21"/>
                    <a:pt x="245" y="21"/>
                    <a:pt x="24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6" y="21"/>
                    <a:pt x="247" y="21"/>
                    <a:pt x="248" y="21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5" y="22"/>
                    <a:pt x="245" y="22"/>
                    <a:pt x="245" y="22"/>
                  </a:cubicBezTo>
                  <a:cubicBezTo>
                    <a:pt x="247" y="21"/>
                    <a:pt x="247" y="21"/>
                    <a:pt x="247" y="21"/>
                  </a:cubicBezTo>
                  <a:cubicBezTo>
                    <a:pt x="245" y="22"/>
                    <a:pt x="245" y="22"/>
                    <a:pt x="245" y="22"/>
                  </a:cubicBezTo>
                  <a:cubicBezTo>
                    <a:pt x="247" y="22"/>
                    <a:pt x="249" y="21"/>
                    <a:pt x="251" y="20"/>
                  </a:cubicBezTo>
                  <a:moveTo>
                    <a:pt x="179" y="56"/>
                  </a:moveTo>
                  <a:cubicBezTo>
                    <a:pt x="182" y="54"/>
                    <a:pt x="182" y="54"/>
                    <a:pt x="182" y="54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5" y="52"/>
                    <a:pt x="185" y="52"/>
                    <a:pt x="180" y="54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79" y="56"/>
                    <a:pt x="179" y="56"/>
                    <a:pt x="179" y="56"/>
                  </a:cubicBezTo>
                  <a:moveTo>
                    <a:pt x="156" y="69"/>
                  </a:moveTo>
                  <a:cubicBezTo>
                    <a:pt x="154" y="70"/>
                    <a:pt x="154" y="70"/>
                    <a:pt x="154" y="70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59" y="66"/>
                    <a:pt x="159" y="66"/>
                    <a:pt x="159" y="66"/>
                  </a:cubicBezTo>
                  <a:cubicBezTo>
                    <a:pt x="156" y="69"/>
                    <a:pt x="156" y="69"/>
                    <a:pt x="156" y="69"/>
                  </a:cubicBezTo>
                  <a:close/>
                  <a:moveTo>
                    <a:pt x="6" y="417"/>
                  </a:moveTo>
                  <a:cubicBezTo>
                    <a:pt x="5" y="413"/>
                    <a:pt x="5" y="413"/>
                    <a:pt x="5" y="413"/>
                  </a:cubicBezTo>
                  <a:cubicBezTo>
                    <a:pt x="5" y="409"/>
                    <a:pt x="5" y="409"/>
                    <a:pt x="5" y="409"/>
                  </a:cubicBezTo>
                  <a:cubicBezTo>
                    <a:pt x="4" y="409"/>
                    <a:pt x="4" y="409"/>
                    <a:pt x="4" y="409"/>
                  </a:cubicBezTo>
                  <a:cubicBezTo>
                    <a:pt x="3" y="408"/>
                    <a:pt x="3" y="408"/>
                    <a:pt x="3" y="408"/>
                  </a:cubicBezTo>
                  <a:cubicBezTo>
                    <a:pt x="2" y="407"/>
                    <a:pt x="2" y="407"/>
                    <a:pt x="2" y="407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1" y="398"/>
                    <a:pt x="1" y="398"/>
                    <a:pt x="1" y="398"/>
                  </a:cubicBezTo>
                  <a:cubicBezTo>
                    <a:pt x="1" y="394"/>
                    <a:pt x="1" y="394"/>
                    <a:pt x="1" y="394"/>
                  </a:cubicBezTo>
                  <a:cubicBezTo>
                    <a:pt x="1" y="392"/>
                    <a:pt x="1" y="389"/>
                    <a:pt x="1" y="387"/>
                  </a:cubicBezTo>
                  <a:cubicBezTo>
                    <a:pt x="1" y="379"/>
                    <a:pt x="1" y="379"/>
                    <a:pt x="1" y="379"/>
                  </a:cubicBezTo>
                  <a:cubicBezTo>
                    <a:pt x="1" y="378"/>
                    <a:pt x="1" y="376"/>
                    <a:pt x="1" y="374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0" y="376"/>
                    <a:pt x="1" y="389"/>
                    <a:pt x="1" y="399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7"/>
                    <a:pt x="2" y="407"/>
                    <a:pt x="2" y="407"/>
                  </a:cubicBezTo>
                  <a:cubicBezTo>
                    <a:pt x="3" y="414"/>
                    <a:pt x="3" y="414"/>
                    <a:pt x="3" y="414"/>
                  </a:cubicBezTo>
                  <a:cubicBezTo>
                    <a:pt x="3" y="414"/>
                    <a:pt x="3" y="414"/>
                    <a:pt x="3" y="414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5" y="421"/>
                    <a:pt x="5" y="421"/>
                    <a:pt x="5" y="421"/>
                  </a:cubicBezTo>
                  <a:cubicBezTo>
                    <a:pt x="4" y="416"/>
                    <a:pt x="4" y="416"/>
                    <a:pt x="4" y="416"/>
                  </a:cubicBezTo>
                  <a:cubicBezTo>
                    <a:pt x="4" y="413"/>
                    <a:pt x="4" y="413"/>
                    <a:pt x="4" y="413"/>
                  </a:cubicBezTo>
                  <a:cubicBezTo>
                    <a:pt x="5" y="414"/>
                    <a:pt x="5" y="414"/>
                    <a:pt x="5" y="414"/>
                  </a:cubicBezTo>
                  <a:cubicBezTo>
                    <a:pt x="5" y="417"/>
                    <a:pt x="5" y="417"/>
                    <a:pt x="5" y="417"/>
                  </a:cubicBezTo>
                  <a:cubicBezTo>
                    <a:pt x="6" y="417"/>
                    <a:pt x="6" y="417"/>
                    <a:pt x="6" y="417"/>
                  </a:cubicBezTo>
                  <a:moveTo>
                    <a:pt x="182" y="64"/>
                  </a:moveTo>
                  <a:cubicBezTo>
                    <a:pt x="185" y="62"/>
                    <a:pt x="185" y="62"/>
                    <a:pt x="185" y="62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188" y="60"/>
                    <a:pt x="187" y="60"/>
                    <a:pt x="187" y="60"/>
                  </a:cubicBezTo>
                  <a:cubicBezTo>
                    <a:pt x="187" y="59"/>
                    <a:pt x="188" y="59"/>
                    <a:pt x="189" y="58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192" y="54"/>
                    <a:pt x="192" y="54"/>
                    <a:pt x="192" y="54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193" y="52"/>
                    <a:pt x="193" y="52"/>
                    <a:pt x="193" y="52"/>
                  </a:cubicBezTo>
                  <a:cubicBezTo>
                    <a:pt x="196" y="51"/>
                    <a:pt x="196" y="51"/>
                    <a:pt x="196" y="51"/>
                  </a:cubicBezTo>
                  <a:cubicBezTo>
                    <a:pt x="195" y="51"/>
                    <a:pt x="195" y="51"/>
                    <a:pt x="194" y="51"/>
                  </a:cubicBezTo>
                  <a:cubicBezTo>
                    <a:pt x="194" y="51"/>
                    <a:pt x="194" y="51"/>
                    <a:pt x="194" y="51"/>
                  </a:cubicBezTo>
                  <a:cubicBezTo>
                    <a:pt x="196" y="50"/>
                    <a:pt x="197" y="49"/>
                    <a:pt x="199" y="48"/>
                  </a:cubicBezTo>
                  <a:cubicBezTo>
                    <a:pt x="199" y="48"/>
                    <a:pt x="199" y="48"/>
                    <a:pt x="199" y="48"/>
                  </a:cubicBezTo>
                  <a:cubicBezTo>
                    <a:pt x="202" y="47"/>
                    <a:pt x="202" y="47"/>
                    <a:pt x="202" y="47"/>
                  </a:cubicBezTo>
                  <a:cubicBezTo>
                    <a:pt x="202" y="46"/>
                    <a:pt x="202" y="46"/>
                    <a:pt x="202" y="46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205" y="45"/>
                    <a:pt x="205" y="45"/>
                    <a:pt x="205" y="45"/>
                  </a:cubicBezTo>
                  <a:cubicBezTo>
                    <a:pt x="208" y="43"/>
                    <a:pt x="208" y="43"/>
                    <a:pt x="208" y="43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11" y="41"/>
                    <a:pt x="211" y="41"/>
                    <a:pt x="211" y="41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7" y="37"/>
                    <a:pt x="217" y="37"/>
                    <a:pt x="217" y="37"/>
                  </a:cubicBezTo>
                  <a:cubicBezTo>
                    <a:pt x="218" y="36"/>
                    <a:pt x="218" y="36"/>
                    <a:pt x="218" y="36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20" y="34"/>
                    <a:pt x="220" y="34"/>
                    <a:pt x="220" y="34"/>
                  </a:cubicBezTo>
                  <a:cubicBezTo>
                    <a:pt x="222" y="33"/>
                    <a:pt x="222" y="33"/>
                    <a:pt x="222" y="33"/>
                  </a:cubicBezTo>
                  <a:cubicBezTo>
                    <a:pt x="222" y="33"/>
                    <a:pt x="222" y="33"/>
                    <a:pt x="222" y="33"/>
                  </a:cubicBezTo>
                  <a:cubicBezTo>
                    <a:pt x="225" y="31"/>
                    <a:pt x="225" y="31"/>
                    <a:pt x="225" y="31"/>
                  </a:cubicBezTo>
                  <a:cubicBezTo>
                    <a:pt x="227" y="30"/>
                    <a:pt x="227" y="30"/>
                    <a:pt x="227" y="30"/>
                  </a:cubicBezTo>
                  <a:cubicBezTo>
                    <a:pt x="226" y="30"/>
                    <a:pt x="226" y="30"/>
                    <a:pt x="226" y="30"/>
                  </a:cubicBezTo>
                  <a:cubicBezTo>
                    <a:pt x="224" y="31"/>
                    <a:pt x="224" y="31"/>
                    <a:pt x="224" y="31"/>
                  </a:cubicBezTo>
                  <a:cubicBezTo>
                    <a:pt x="223" y="31"/>
                    <a:pt x="223" y="31"/>
                    <a:pt x="223" y="31"/>
                  </a:cubicBezTo>
                  <a:cubicBezTo>
                    <a:pt x="223" y="31"/>
                    <a:pt x="223" y="31"/>
                    <a:pt x="223" y="31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4" y="31"/>
                    <a:pt x="224" y="31"/>
                    <a:pt x="224" y="31"/>
                  </a:cubicBezTo>
                  <a:cubicBezTo>
                    <a:pt x="227" y="29"/>
                    <a:pt x="227" y="29"/>
                    <a:pt x="227" y="29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224" y="30"/>
                    <a:pt x="224" y="30"/>
                    <a:pt x="224" y="30"/>
                  </a:cubicBezTo>
                  <a:cubicBezTo>
                    <a:pt x="228" y="28"/>
                    <a:pt x="228" y="28"/>
                    <a:pt x="228" y="28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6" y="25"/>
                    <a:pt x="236" y="25"/>
                    <a:pt x="236" y="25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24" y="30"/>
                    <a:pt x="224" y="30"/>
                    <a:pt x="224" y="30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2" y="35"/>
                    <a:pt x="212" y="35"/>
                    <a:pt x="212" y="35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08" y="37"/>
                    <a:pt x="208" y="37"/>
                    <a:pt x="208" y="37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8" y="37"/>
                    <a:pt x="208" y="37"/>
                    <a:pt x="208" y="37"/>
                  </a:cubicBezTo>
                  <a:cubicBezTo>
                    <a:pt x="206" y="38"/>
                    <a:pt x="206" y="38"/>
                    <a:pt x="206" y="38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1" y="41"/>
                    <a:pt x="201" y="41"/>
                    <a:pt x="201" y="41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8" y="43"/>
                    <a:pt x="198" y="43"/>
                    <a:pt x="198" y="43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84" y="50"/>
                    <a:pt x="184" y="50"/>
                    <a:pt x="184" y="50"/>
                  </a:cubicBezTo>
                  <a:cubicBezTo>
                    <a:pt x="179" y="53"/>
                    <a:pt x="179" y="53"/>
                    <a:pt x="179" y="53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7" y="54"/>
                    <a:pt x="177" y="54"/>
                    <a:pt x="177" y="54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87" y="49"/>
                    <a:pt x="187" y="49"/>
                    <a:pt x="187" y="49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82" y="51"/>
                    <a:pt x="171" y="59"/>
                    <a:pt x="162" y="64"/>
                  </a:cubicBezTo>
                  <a:cubicBezTo>
                    <a:pt x="162" y="64"/>
                    <a:pt x="162" y="64"/>
                    <a:pt x="162" y="64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4" y="63"/>
                    <a:pt x="164" y="63"/>
                    <a:pt x="164" y="63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56" y="68"/>
                    <a:pt x="154" y="70"/>
                    <a:pt x="152" y="71"/>
                  </a:cubicBezTo>
                  <a:cubicBezTo>
                    <a:pt x="151" y="72"/>
                    <a:pt x="151" y="72"/>
                    <a:pt x="151" y="72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7" y="76"/>
                    <a:pt x="146" y="76"/>
                    <a:pt x="145" y="77"/>
                  </a:cubicBezTo>
                  <a:cubicBezTo>
                    <a:pt x="145" y="77"/>
                    <a:pt x="145" y="77"/>
                    <a:pt x="145" y="77"/>
                  </a:cubicBezTo>
                  <a:cubicBezTo>
                    <a:pt x="149" y="74"/>
                    <a:pt x="149" y="74"/>
                    <a:pt x="149" y="74"/>
                  </a:cubicBezTo>
                  <a:cubicBezTo>
                    <a:pt x="149" y="74"/>
                    <a:pt x="149" y="74"/>
                    <a:pt x="149" y="74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7" y="76"/>
                    <a:pt x="147" y="76"/>
                    <a:pt x="147" y="76"/>
                  </a:cubicBezTo>
                  <a:cubicBezTo>
                    <a:pt x="147" y="76"/>
                    <a:pt x="147" y="76"/>
                    <a:pt x="147" y="76"/>
                  </a:cubicBezTo>
                  <a:cubicBezTo>
                    <a:pt x="151" y="73"/>
                    <a:pt x="151" y="73"/>
                    <a:pt x="151" y="73"/>
                  </a:cubicBezTo>
                  <a:cubicBezTo>
                    <a:pt x="151" y="73"/>
                    <a:pt x="151" y="73"/>
                    <a:pt x="151" y="73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61" y="65"/>
                    <a:pt x="161" y="65"/>
                    <a:pt x="161" y="65"/>
                  </a:cubicBezTo>
                  <a:cubicBezTo>
                    <a:pt x="162" y="65"/>
                    <a:pt x="163" y="64"/>
                    <a:pt x="164" y="63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65" y="63"/>
                    <a:pt x="165" y="63"/>
                    <a:pt x="165" y="63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90" y="48"/>
                    <a:pt x="190" y="48"/>
                    <a:pt x="190" y="48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6" y="44"/>
                    <a:pt x="196" y="44"/>
                    <a:pt x="196" y="44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3"/>
                    <a:pt x="199" y="43"/>
                    <a:pt x="199" y="43"/>
                  </a:cubicBezTo>
                  <a:cubicBezTo>
                    <a:pt x="201" y="41"/>
                    <a:pt x="201" y="41"/>
                    <a:pt x="201" y="41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198" y="43"/>
                    <a:pt x="198" y="43"/>
                    <a:pt x="198" y="43"/>
                  </a:cubicBezTo>
                  <a:cubicBezTo>
                    <a:pt x="199" y="43"/>
                    <a:pt x="199" y="43"/>
                    <a:pt x="199" y="43"/>
                  </a:cubicBezTo>
                  <a:cubicBezTo>
                    <a:pt x="200" y="43"/>
                    <a:pt x="200" y="43"/>
                    <a:pt x="200" y="43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5" y="40"/>
                    <a:pt x="205" y="40"/>
                    <a:pt x="205" y="40"/>
                  </a:cubicBezTo>
                  <a:cubicBezTo>
                    <a:pt x="201" y="43"/>
                    <a:pt x="201" y="43"/>
                    <a:pt x="201" y="43"/>
                  </a:cubicBezTo>
                  <a:cubicBezTo>
                    <a:pt x="200" y="43"/>
                    <a:pt x="200" y="43"/>
                    <a:pt x="200" y="43"/>
                  </a:cubicBezTo>
                  <a:cubicBezTo>
                    <a:pt x="196" y="45"/>
                    <a:pt x="196" y="45"/>
                    <a:pt x="196" y="45"/>
                  </a:cubicBezTo>
                  <a:cubicBezTo>
                    <a:pt x="196" y="46"/>
                    <a:pt x="196" y="46"/>
                    <a:pt x="196" y="46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88" y="51"/>
                    <a:pt x="188" y="51"/>
                    <a:pt x="188" y="51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4" y="54"/>
                    <a:pt x="184" y="54"/>
                    <a:pt x="184" y="54"/>
                  </a:cubicBezTo>
                  <a:cubicBezTo>
                    <a:pt x="179" y="57"/>
                    <a:pt x="179" y="57"/>
                    <a:pt x="179" y="57"/>
                  </a:cubicBezTo>
                  <a:cubicBezTo>
                    <a:pt x="174" y="60"/>
                    <a:pt x="174" y="60"/>
                    <a:pt x="174" y="60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65" y="66"/>
                    <a:pt x="165" y="66"/>
                    <a:pt x="165" y="66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7" y="69"/>
                    <a:pt x="156" y="70"/>
                    <a:pt x="155" y="71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8" y="72"/>
                    <a:pt x="158" y="72"/>
                    <a:pt x="158" y="72"/>
                  </a:cubicBezTo>
                  <a:cubicBezTo>
                    <a:pt x="153" y="76"/>
                    <a:pt x="153" y="76"/>
                    <a:pt x="153" y="76"/>
                  </a:cubicBezTo>
                  <a:cubicBezTo>
                    <a:pt x="151" y="78"/>
                    <a:pt x="151" y="78"/>
                    <a:pt x="151" y="78"/>
                  </a:cubicBezTo>
                  <a:cubicBezTo>
                    <a:pt x="148" y="81"/>
                    <a:pt x="148" y="81"/>
                    <a:pt x="148" y="81"/>
                  </a:cubicBezTo>
                  <a:cubicBezTo>
                    <a:pt x="148" y="81"/>
                    <a:pt x="149" y="81"/>
                    <a:pt x="149" y="81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53" y="80"/>
                    <a:pt x="153" y="80"/>
                    <a:pt x="153" y="80"/>
                  </a:cubicBezTo>
                  <a:cubicBezTo>
                    <a:pt x="154" y="78"/>
                    <a:pt x="154" y="78"/>
                    <a:pt x="154" y="78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3" y="82"/>
                    <a:pt x="153" y="82"/>
                    <a:pt x="153" y="82"/>
                  </a:cubicBezTo>
                  <a:cubicBezTo>
                    <a:pt x="152" y="84"/>
                    <a:pt x="152" y="84"/>
                    <a:pt x="152" y="84"/>
                  </a:cubicBezTo>
                  <a:cubicBezTo>
                    <a:pt x="153" y="83"/>
                    <a:pt x="155" y="82"/>
                    <a:pt x="156" y="80"/>
                  </a:cubicBezTo>
                  <a:cubicBezTo>
                    <a:pt x="160" y="78"/>
                    <a:pt x="160" y="78"/>
                    <a:pt x="160" y="78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4" y="66"/>
                    <a:pt x="174" y="66"/>
                    <a:pt x="174" y="66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1" y="70"/>
                    <a:pt x="171" y="70"/>
                    <a:pt x="171" y="70"/>
                  </a:cubicBezTo>
                  <a:cubicBezTo>
                    <a:pt x="176" y="67"/>
                    <a:pt x="176" y="67"/>
                    <a:pt x="176" y="67"/>
                  </a:cubicBezTo>
                  <a:cubicBezTo>
                    <a:pt x="179" y="65"/>
                    <a:pt x="179" y="65"/>
                    <a:pt x="179" y="65"/>
                  </a:cubicBezTo>
                  <a:cubicBezTo>
                    <a:pt x="182" y="64"/>
                    <a:pt x="182" y="64"/>
                    <a:pt x="182" y="64"/>
                  </a:cubicBezTo>
                  <a:cubicBezTo>
                    <a:pt x="182" y="64"/>
                    <a:pt x="182" y="64"/>
                    <a:pt x="182" y="64"/>
                  </a:cubicBezTo>
                  <a:moveTo>
                    <a:pt x="110" y="148"/>
                  </a:moveTo>
                  <a:cubicBezTo>
                    <a:pt x="112" y="146"/>
                    <a:pt x="112" y="146"/>
                    <a:pt x="112" y="146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5" y="143"/>
                    <a:pt x="115" y="143"/>
                    <a:pt x="115" y="143"/>
                  </a:cubicBezTo>
                  <a:cubicBezTo>
                    <a:pt x="118" y="139"/>
                    <a:pt x="118" y="139"/>
                    <a:pt x="118" y="139"/>
                  </a:cubicBezTo>
                  <a:cubicBezTo>
                    <a:pt x="116" y="138"/>
                    <a:pt x="116" y="138"/>
                    <a:pt x="116" y="138"/>
                  </a:cubicBezTo>
                  <a:cubicBezTo>
                    <a:pt x="117" y="135"/>
                    <a:pt x="117" y="135"/>
                    <a:pt x="117" y="135"/>
                  </a:cubicBezTo>
                  <a:cubicBezTo>
                    <a:pt x="116" y="135"/>
                    <a:pt x="115" y="135"/>
                    <a:pt x="115" y="135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08" y="139"/>
                    <a:pt x="108" y="139"/>
                    <a:pt x="108" y="139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4" y="134"/>
                    <a:pt x="114" y="134"/>
                    <a:pt x="114" y="134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19" y="130"/>
                    <a:pt x="119" y="130"/>
                    <a:pt x="119" y="130"/>
                  </a:cubicBezTo>
                  <a:cubicBezTo>
                    <a:pt x="119" y="128"/>
                    <a:pt x="119" y="128"/>
                    <a:pt x="119" y="128"/>
                  </a:cubicBezTo>
                  <a:cubicBezTo>
                    <a:pt x="118" y="127"/>
                    <a:pt x="118" y="127"/>
                    <a:pt x="118" y="127"/>
                  </a:cubicBezTo>
                  <a:cubicBezTo>
                    <a:pt x="119" y="124"/>
                    <a:pt x="119" y="124"/>
                    <a:pt x="119" y="124"/>
                  </a:cubicBezTo>
                  <a:cubicBezTo>
                    <a:pt x="120" y="121"/>
                    <a:pt x="120" y="121"/>
                    <a:pt x="120" y="121"/>
                  </a:cubicBezTo>
                  <a:cubicBezTo>
                    <a:pt x="122" y="119"/>
                    <a:pt x="122" y="119"/>
                    <a:pt x="122" y="119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5" y="116"/>
                    <a:pt x="125" y="116"/>
                    <a:pt x="125" y="116"/>
                  </a:cubicBezTo>
                  <a:cubicBezTo>
                    <a:pt x="127" y="112"/>
                    <a:pt x="127" y="112"/>
                    <a:pt x="127" y="112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3" y="101"/>
                    <a:pt x="133" y="101"/>
                    <a:pt x="133" y="101"/>
                  </a:cubicBezTo>
                  <a:cubicBezTo>
                    <a:pt x="132" y="102"/>
                    <a:pt x="130" y="103"/>
                    <a:pt x="129" y="104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23" y="108"/>
                    <a:pt x="123" y="108"/>
                    <a:pt x="123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4" y="105"/>
                    <a:pt x="124" y="105"/>
                    <a:pt x="124" y="105"/>
                  </a:cubicBezTo>
                  <a:cubicBezTo>
                    <a:pt x="125" y="103"/>
                    <a:pt x="125" y="103"/>
                    <a:pt x="125" y="103"/>
                  </a:cubicBezTo>
                  <a:cubicBezTo>
                    <a:pt x="123" y="104"/>
                    <a:pt x="123" y="104"/>
                    <a:pt x="123" y="10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30" y="98"/>
                    <a:pt x="132" y="96"/>
                    <a:pt x="134" y="94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41" y="85"/>
                    <a:pt x="141" y="85"/>
                    <a:pt x="141" y="85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2" y="82"/>
                    <a:pt x="142" y="82"/>
                    <a:pt x="142" y="82"/>
                  </a:cubicBezTo>
                  <a:cubicBezTo>
                    <a:pt x="142" y="82"/>
                    <a:pt x="142" y="82"/>
                    <a:pt x="142" y="82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27" y="94"/>
                    <a:pt x="127" y="94"/>
                    <a:pt x="127" y="94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7" y="103"/>
                    <a:pt x="117" y="103"/>
                    <a:pt x="117" y="103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7" y="115"/>
                    <a:pt x="105" y="116"/>
                    <a:pt x="103" y="118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95" y="126"/>
                    <a:pt x="95" y="126"/>
                    <a:pt x="95" y="126"/>
                  </a:cubicBezTo>
                  <a:cubicBezTo>
                    <a:pt x="91" y="131"/>
                    <a:pt x="91" y="131"/>
                    <a:pt x="91" y="131"/>
                  </a:cubicBezTo>
                  <a:cubicBezTo>
                    <a:pt x="89" y="133"/>
                    <a:pt x="87" y="135"/>
                    <a:pt x="85" y="137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6" y="148"/>
                    <a:pt x="76" y="148"/>
                    <a:pt x="76" y="148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4" y="137"/>
                    <a:pt x="85" y="135"/>
                    <a:pt x="86" y="134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7" y="121"/>
                    <a:pt x="97" y="121"/>
                    <a:pt x="97" y="121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92" y="126"/>
                    <a:pt x="85" y="135"/>
                    <a:pt x="79" y="142"/>
                  </a:cubicBezTo>
                  <a:cubicBezTo>
                    <a:pt x="67" y="158"/>
                    <a:pt x="67" y="158"/>
                    <a:pt x="47" y="190"/>
                  </a:cubicBezTo>
                  <a:cubicBezTo>
                    <a:pt x="37" y="208"/>
                    <a:pt x="37" y="208"/>
                    <a:pt x="23" y="243"/>
                  </a:cubicBezTo>
                  <a:cubicBezTo>
                    <a:pt x="19" y="253"/>
                    <a:pt x="15" y="267"/>
                    <a:pt x="12" y="277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12" y="278"/>
                    <a:pt x="12" y="278"/>
                    <a:pt x="12" y="278"/>
                  </a:cubicBezTo>
                  <a:cubicBezTo>
                    <a:pt x="12" y="277"/>
                    <a:pt x="12" y="277"/>
                    <a:pt x="12" y="277"/>
                  </a:cubicBezTo>
                  <a:cubicBezTo>
                    <a:pt x="11" y="281"/>
                    <a:pt x="11" y="281"/>
                    <a:pt x="11" y="281"/>
                  </a:cubicBezTo>
                  <a:cubicBezTo>
                    <a:pt x="10" y="286"/>
                    <a:pt x="10" y="286"/>
                    <a:pt x="10" y="286"/>
                  </a:cubicBezTo>
                  <a:cubicBezTo>
                    <a:pt x="10" y="288"/>
                    <a:pt x="10" y="289"/>
                    <a:pt x="9" y="291"/>
                  </a:cubicBezTo>
                  <a:cubicBezTo>
                    <a:pt x="9" y="294"/>
                    <a:pt x="9" y="294"/>
                    <a:pt x="9" y="294"/>
                  </a:cubicBezTo>
                  <a:cubicBezTo>
                    <a:pt x="8" y="297"/>
                    <a:pt x="8" y="297"/>
                    <a:pt x="8" y="297"/>
                  </a:cubicBezTo>
                  <a:cubicBezTo>
                    <a:pt x="8" y="300"/>
                    <a:pt x="8" y="300"/>
                    <a:pt x="8" y="300"/>
                  </a:cubicBezTo>
                  <a:cubicBezTo>
                    <a:pt x="7" y="304"/>
                    <a:pt x="7" y="304"/>
                    <a:pt x="7" y="304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6" y="310"/>
                    <a:pt x="6" y="310"/>
                    <a:pt x="6" y="310"/>
                  </a:cubicBezTo>
                  <a:cubicBezTo>
                    <a:pt x="6" y="311"/>
                    <a:pt x="6" y="311"/>
                    <a:pt x="6" y="311"/>
                  </a:cubicBezTo>
                  <a:cubicBezTo>
                    <a:pt x="7" y="308"/>
                    <a:pt x="7" y="308"/>
                    <a:pt x="7" y="308"/>
                  </a:cubicBezTo>
                  <a:cubicBezTo>
                    <a:pt x="8" y="304"/>
                    <a:pt x="8" y="304"/>
                    <a:pt x="8" y="304"/>
                  </a:cubicBezTo>
                  <a:cubicBezTo>
                    <a:pt x="9" y="298"/>
                    <a:pt x="9" y="298"/>
                    <a:pt x="9" y="298"/>
                  </a:cubicBezTo>
                  <a:cubicBezTo>
                    <a:pt x="10" y="291"/>
                    <a:pt x="10" y="291"/>
                    <a:pt x="10" y="291"/>
                  </a:cubicBezTo>
                  <a:cubicBezTo>
                    <a:pt x="12" y="283"/>
                    <a:pt x="12" y="283"/>
                    <a:pt x="12" y="283"/>
                  </a:cubicBezTo>
                  <a:cubicBezTo>
                    <a:pt x="12" y="280"/>
                    <a:pt x="13" y="277"/>
                    <a:pt x="14" y="274"/>
                  </a:cubicBezTo>
                  <a:cubicBezTo>
                    <a:pt x="15" y="272"/>
                    <a:pt x="15" y="270"/>
                    <a:pt x="16" y="268"/>
                  </a:cubicBezTo>
                  <a:cubicBezTo>
                    <a:pt x="18" y="262"/>
                    <a:pt x="18" y="262"/>
                    <a:pt x="18" y="262"/>
                  </a:cubicBezTo>
                  <a:cubicBezTo>
                    <a:pt x="19" y="260"/>
                    <a:pt x="19" y="260"/>
                    <a:pt x="19" y="260"/>
                  </a:cubicBezTo>
                  <a:cubicBezTo>
                    <a:pt x="21" y="255"/>
                    <a:pt x="21" y="255"/>
                    <a:pt x="21" y="255"/>
                  </a:cubicBezTo>
                  <a:cubicBezTo>
                    <a:pt x="23" y="252"/>
                    <a:pt x="23" y="252"/>
                    <a:pt x="23" y="252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29" y="237"/>
                    <a:pt x="29" y="237"/>
                    <a:pt x="29" y="237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1" y="231"/>
                    <a:pt x="31" y="231"/>
                    <a:pt x="31" y="231"/>
                  </a:cubicBezTo>
                  <a:cubicBezTo>
                    <a:pt x="32" y="228"/>
                    <a:pt x="32" y="228"/>
                    <a:pt x="32" y="228"/>
                  </a:cubicBezTo>
                  <a:cubicBezTo>
                    <a:pt x="34" y="226"/>
                    <a:pt x="34" y="226"/>
                    <a:pt x="34" y="226"/>
                  </a:cubicBezTo>
                  <a:cubicBezTo>
                    <a:pt x="32" y="231"/>
                    <a:pt x="32" y="231"/>
                    <a:pt x="32" y="231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7" y="223"/>
                    <a:pt x="37" y="223"/>
                    <a:pt x="37" y="223"/>
                  </a:cubicBezTo>
                  <a:cubicBezTo>
                    <a:pt x="38" y="220"/>
                    <a:pt x="38" y="220"/>
                    <a:pt x="38" y="220"/>
                  </a:cubicBezTo>
                  <a:cubicBezTo>
                    <a:pt x="42" y="212"/>
                    <a:pt x="42" y="212"/>
                    <a:pt x="42" y="212"/>
                  </a:cubicBezTo>
                  <a:cubicBezTo>
                    <a:pt x="43" y="212"/>
                    <a:pt x="43" y="212"/>
                    <a:pt x="44" y="212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9" y="206"/>
                    <a:pt x="49" y="206"/>
                    <a:pt x="49" y="206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56" y="194"/>
                    <a:pt x="56" y="194"/>
                    <a:pt x="56" y="194"/>
                  </a:cubicBezTo>
                  <a:cubicBezTo>
                    <a:pt x="56" y="194"/>
                    <a:pt x="57" y="194"/>
                    <a:pt x="57" y="194"/>
                  </a:cubicBezTo>
                  <a:cubicBezTo>
                    <a:pt x="59" y="192"/>
                    <a:pt x="59" y="192"/>
                    <a:pt x="59" y="192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6"/>
                    <a:pt x="69" y="186"/>
                    <a:pt x="70" y="187"/>
                  </a:cubicBezTo>
                  <a:cubicBezTo>
                    <a:pt x="70" y="188"/>
                    <a:pt x="69" y="188"/>
                    <a:pt x="69" y="189"/>
                  </a:cubicBezTo>
                  <a:cubicBezTo>
                    <a:pt x="68" y="189"/>
                    <a:pt x="67" y="189"/>
                    <a:pt x="66" y="189"/>
                  </a:cubicBezTo>
                  <a:cubicBezTo>
                    <a:pt x="63" y="192"/>
                    <a:pt x="63" y="192"/>
                    <a:pt x="61" y="196"/>
                  </a:cubicBezTo>
                  <a:cubicBezTo>
                    <a:pt x="61" y="197"/>
                    <a:pt x="61" y="197"/>
                    <a:pt x="61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6" y="193"/>
                    <a:pt x="66" y="193"/>
                    <a:pt x="66" y="193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71" y="190"/>
                    <a:pt x="71" y="190"/>
                    <a:pt x="71" y="190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7" y="185"/>
                    <a:pt x="77" y="185"/>
                    <a:pt x="77" y="185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0" y="179"/>
                    <a:pt x="80" y="179"/>
                    <a:pt x="80" y="179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73" y="184"/>
                    <a:pt x="73" y="184"/>
                    <a:pt x="73" y="184"/>
                  </a:cubicBezTo>
                  <a:cubicBezTo>
                    <a:pt x="73" y="182"/>
                    <a:pt x="73" y="182"/>
                    <a:pt x="73" y="182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76" y="171"/>
                    <a:pt x="76" y="171"/>
                    <a:pt x="76" y="171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83" y="163"/>
                    <a:pt x="83" y="163"/>
                    <a:pt x="83" y="163"/>
                  </a:cubicBezTo>
                  <a:cubicBezTo>
                    <a:pt x="81" y="162"/>
                    <a:pt x="81" y="162"/>
                    <a:pt x="81" y="162"/>
                  </a:cubicBezTo>
                  <a:cubicBezTo>
                    <a:pt x="78" y="164"/>
                    <a:pt x="78" y="164"/>
                    <a:pt x="78" y="164"/>
                  </a:cubicBezTo>
                  <a:cubicBezTo>
                    <a:pt x="73" y="168"/>
                    <a:pt x="73" y="168"/>
                    <a:pt x="73" y="168"/>
                  </a:cubicBezTo>
                  <a:cubicBezTo>
                    <a:pt x="67" y="174"/>
                    <a:pt x="67" y="174"/>
                    <a:pt x="67" y="174"/>
                  </a:cubicBezTo>
                  <a:cubicBezTo>
                    <a:pt x="63" y="178"/>
                    <a:pt x="63" y="178"/>
                    <a:pt x="63" y="178"/>
                  </a:cubicBezTo>
                  <a:cubicBezTo>
                    <a:pt x="66" y="175"/>
                    <a:pt x="66" y="175"/>
                    <a:pt x="66" y="175"/>
                  </a:cubicBezTo>
                  <a:cubicBezTo>
                    <a:pt x="69" y="171"/>
                    <a:pt x="69" y="171"/>
                    <a:pt x="69" y="171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67"/>
                    <a:pt x="71" y="167"/>
                    <a:pt x="71" y="167"/>
                  </a:cubicBezTo>
                  <a:cubicBezTo>
                    <a:pt x="71" y="167"/>
                    <a:pt x="72" y="167"/>
                    <a:pt x="72" y="167"/>
                  </a:cubicBezTo>
                  <a:cubicBezTo>
                    <a:pt x="75" y="164"/>
                    <a:pt x="75" y="164"/>
                    <a:pt x="75" y="164"/>
                  </a:cubicBezTo>
                  <a:cubicBezTo>
                    <a:pt x="78" y="161"/>
                    <a:pt x="78" y="161"/>
                    <a:pt x="78" y="161"/>
                  </a:cubicBezTo>
                  <a:cubicBezTo>
                    <a:pt x="80" y="161"/>
                    <a:pt x="80" y="161"/>
                    <a:pt x="80" y="161"/>
                  </a:cubicBezTo>
                  <a:cubicBezTo>
                    <a:pt x="83" y="157"/>
                    <a:pt x="83" y="157"/>
                    <a:pt x="83" y="157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6" y="156"/>
                    <a:pt x="87" y="156"/>
                    <a:pt x="87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3" y="157"/>
                    <a:pt x="93" y="157"/>
                    <a:pt x="93" y="157"/>
                  </a:cubicBezTo>
                  <a:cubicBezTo>
                    <a:pt x="95" y="157"/>
                    <a:pt x="95" y="157"/>
                    <a:pt x="95" y="157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10" y="148"/>
                    <a:pt x="110" y="148"/>
                    <a:pt x="110" y="148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</a:ln>
          </p:spPr>
          <p:txBody>
            <a:bodyPr vert="horz" wrap="square" lIns="162560" tIns="81280" rIns="162560" bIns="81280" numCol="1" anchor="ctr" anchorCtr="0" compatLnSpc="1">
              <a:scene3d>
                <a:camera prst="orthographicFront"/>
                <a:lightRig rig="threePt" dir="t"/>
              </a:scene3d>
            </a:bodyPr>
            <a:p>
              <a:pPr algn="ctr">
                <a:lnSpc>
                  <a:spcPct val="100000"/>
                </a:lnSpc>
              </a:pPr>
              <a:r>
                <a:rPr lang="en-US" sz="5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宋体" pitchFamily="2" charset="-122"/>
                  <a:ea typeface="宋体" pitchFamily="2" charset="-122"/>
                </a:rPr>
                <a:t>CNKI</a:t>
              </a:r>
              <a:endParaRPr lang="en-US" sz="54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17525" y="1351915"/>
            <a:ext cx="60871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学术期刊：</a:t>
            </a:r>
            <a:r>
              <a:rPr lang="zh-CN" altLang="en-US" sz="2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 sz="2000"/>
              <a:t>中文期刊8</a:t>
            </a:r>
            <a:r>
              <a:rPr lang="en-US" altLang="zh-CN" sz="2000"/>
              <a:t>81</a:t>
            </a:r>
            <a:r>
              <a:rPr lang="zh-CN" altLang="en-US" sz="2000"/>
              <a:t>0余种，5640余万篇；</a:t>
            </a:r>
            <a:endParaRPr lang="zh-CN" altLang="en-US" sz="2000"/>
          </a:p>
          <a:p>
            <a:r>
              <a:rPr lang="zh-CN" altLang="en-US" sz="2000"/>
              <a:t>                   外文5.7万余种，1.0余亿篇</a:t>
            </a:r>
            <a:endParaRPr lang="zh-CN" altLang="en-US" sz="2000"/>
          </a:p>
        </p:txBody>
      </p:sp>
      <p:sp>
        <p:nvSpPr>
          <p:cNvPr id="12" name="文本框 11"/>
          <p:cNvSpPr txBox="1"/>
          <p:nvPr/>
        </p:nvSpPr>
        <p:spPr>
          <a:xfrm>
            <a:off x="7994650" y="4527550"/>
            <a:ext cx="38893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成果：</a:t>
            </a:r>
            <a:r>
              <a:rPr lang="zh-CN" altLang="en-US" sz="2000"/>
              <a:t> 80余万项</a:t>
            </a:r>
            <a:endParaRPr lang="zh-CN" altLang="en-US" sz="2000"/>
          </a:p>
          <a:p>
            <a:pPr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古籍：</a:t>
            </a:r>
            <a:r>
              <a:rPr lang="zh-CN" altLang="en-US" sz="2000"/>
              <a:t> 5900余部，</a:t>
            </a:r>
            <a:r>
              <a:rPr lang="en-US" altLang="zh-CN" sz="2000"/>
              <a:t>2</a:t>
            </a:r>
            <a:r>
              <a:rPr lang="zh-CN" altLang="en-US" sz="2000"/>
              <a:t>2亿字</a:t>
            </a:r>
            <a:endParaRPr lang="zh-CN" altLang="en-US" sz="2000"/>
          </a:p>
        </p:txBody>
      </p:sp>
      <p:sp>
        <p:nvSpPr>
          <p:cNvPr id="17" name="文本框 16"/>
          <p:cNvSpPr txBox="1"/>
          <p:nvPr/>
        </p:nvSpPr>
        <p:spPr>
          <a:xfrm>
            <a:off x="153035" y="2489200"/>
            <a:ext cx="32842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学位论文</a:t>
            </a:r>
            <a:r>
              <a:rPr lang="zh-CN" altLang="en-US" sz="2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：</a:t>
            </a:r>
            <a:r>
              <a:rPr lang="zh-CN" altLang="en-US" sz="2000">
                <a:sym typeface="+mn-ea"/>
              </a:rPr>
              <a:t> 博士40余万篇；                       </a:t>
            </a:r>
            <a:endParaRPr lang="zh-CN" altLang="en-US" sz="2000">
              <a:sym typeface="+mn-ea"/>
            </a:endParaRPr>
          </a:p>
          <a:p>
            <a:r>
              <a:rPr lang="zh-CN" altLang="en-US" sz="2000">
                <a:sym typeface="+mn-ea"/>
              </a:rPr>
              <a:t>                   硕士400余万篇</a:t>
            </a:r>
            <a:endParaRPr lang="zh-CN" altLang="en-US" sz="200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3055" y="3773805"/>
            <a:ext cx="36099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会议：</a:t>
            </a:r>
            <a:r>
              <a:rPr lang="zh-CN" altLang="en-US" sz="2000">
                <a:sym typeface="+mn-ea"/>
              </a:rPr>
              <a:t> 国内会议240余万篇；</a:t>
            </a:r>
            <a:endParaRPr lang="zh-CN" altLang="en-US" sz="2000">
              <a:sym typeface="+mn-ea"/>
            </a:endParaRPr>
          </a:p>
          <a:p>
            <a:r>
              <a:rPr lang="zh-CN" altLang="en-US" sz="2000">
                <a:sym typeface="+mn-ea"/>
              </a:rPr>
              <a:t>            国际会议80余万篇</a:t>
            </a:r>
            <a:endParaRPr lang="zh-CN" altLang="en-US" sz="2000"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8810" y="5234305"/>
            <a:ext cx="35261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报纸： </a:t>
            </a:r>
            <a:r>
              <a:rPr lang="zh-CN" altLang="en-US" sz="2000">
                <a:sym typeface="+mn-ea"/>
              </a:rPr>
              <a:t>640余种，18</a:t>
            </a:r>
            <a:r>
              <a:rPr lang="en-US" altLang="zh-CN" sz="2000">
                <a:sym typeface="+mn-ea"/>
              </a:rPr>
              <a:t>1</a:t>
            </a:r>
            <a:r>
              <a:rPr lang="zh-CN" altLang="en-US" sz="2000">
                <a:sym typeface="+mn-ea"/>
              </a:rPr>
              <a:t>0余万篇</a:t>
            </a:r>
            <a:endParaRPr lang="zh-CN" altLang="en-US" sz="2000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41160" y="1351915"/>
            <a:ext cx="457009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年鉴：</a:t>
            </a:r>
            <a:r>
              <a:rPr lang="zh-CN" altLang="en-US" sz="2000">
                <a:sym typeface="+mn-ea"/>
              </a:rPr>
              <a:t> </a:t>
            </a:r>
            <a:r>
              <a:rPr lang="en-US" altLang="zh-CN" sz="2000">
                <a:sym typeface="+mn-ea"/>
              </a:rPr>
              <a:t>5140</a:t>
            </a:r>
            <a:r>
              <a:rPr lang="zh-CN" altLang="en-US" sz="2000">
                <a:sym typeface="+mn-ea"/>
              </a:rPr>
              <a:t>余种，3万本，3550余万篇</a:t>
            </a:r>
            <a:endParaRPr lang="zh-CN" altLang="en-US" sz="20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454265" y="2149475"/>
            <a:ext cx="43516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专利：</a:t>
            </a:r>
            <a:r>
              <a:rPr lang="zh-CN" altLang="en-US" sz="2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</a:t>
            </a:r>
            <a:r>
              <a:rPr lang="zh-CN" altLang="en-US" sz="2000">
                <a:sym typeface="+mn-ea"/>
              </a:rPr>
              <a:t>中国专利2</a:t>
            </a:r>
            <a:r>
              <a:rPr lang="en-US" altLang="zh-CN" sz="2000">
                <a:sym typeface="+mn-ea"/>
              </a:rPr>
              <a:t>35</a:t>
            </a:r>
            <a:r>
              <a:rPr lang="zh-CN" altLang="en-US" sz="2000">
                <a:sym typeface="+mn-ea"/>
              </a:rPr>
              <a:t>0余万项；</a:t>
            </a:r>
            <a:endParaRPr lang="zh-CN" altLang="en-US" sz="2000"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000">
                <a:sym typeface="+mn-ea"/>
              </a:rPr>
              <a:t>             </a:t>
            </a:r>
            <a:r>
              <a:rPr lang="zh-CN" altLang="en-US" sz="2000">
                <a:solidFill>
                  <a:schemeClr val="tx1"/>
                </a:solidFill>
                <a:sym typeface="+mn-ea"/>
              </a:rPr>
              <a:t>海外专利1.0余亿项</a:t>
            </a:r>
            <a:endParaRPr lang="zh-CN" altLang="en-US" sz="2000">
              <a:solidFill>
                <a:schemeClr val="tx1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82610" y="3195955"/>
            <a:ext cx="351409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标准： </a:t>
            </a:r>
            <a:r>
              <a:rPr lang="zh-CN" altLang="en-US" sz="2000">
                <a:sym typeface="+mn-ea"/>
              </a:rPr>
              <a:t>国家、行业、职业标准全文及国内外标准题录共计60余万条</a:t>
            </a:r>
            <a:endParaRPr lang="zh-CN" altLang="en-US" sz="2000">
              <a:sym typeface="+mn-ea"/>
            </a:endParaRPr>
          </a:p>
        </p:txBody>
      </p:sp>
      <p:sp>
        <p:nvSpPr>
          <p:cNvPr id="23" name="TextBox 32"/>
          <p:cNvSpPr txBox="1"/>
          <p:nvPr/>
        </p:nvSpPr>
        <p:spPr>
          <a:xfrm>
            <a:off x="7015480" y="5700395"/>
            <a:ext cx="5020310" cy="951865"/>
          </a:xfrm>
          <a:prstGeom prst="rect">
            <a:avLst/>
          </a:prstGeom>
          <a:noFill/>
        </p:spPr>
        <p:txBody>
          <a:bodyPr wrap="none" anchor="ctr">
            <a:noAutofit/>
          </a:bodyPr>
          <a:p>
            <a:pPr algn="l"/>
            <a:r>
              <a:rPr 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itchFamily="2" charset="-122"/>
              </a:rPr>
              <a:t>法律法规：</a:t>
            </a:r>
            <a:endParaRPr lang="zh-CN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itchFamily="2" charset="-122"/>
            </a:endParaRPr>
          </a:p>
          <a:p>
            <a:pPr algn="l"/>
            <a:r>
              <a:rPr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itchFamily="2" charset="-122"/>
              </a:rPr>
              <a:t>论文300多万篇，案例3900多万篇，</a:t>
            </a:r>
            <a:endParaRPr sz="2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itchFamily="2" charset="-122"/>
            </a:endParaRPr>
          </a:p>
          <a:p>
            <a:pPr algn="l"/>
            <a:r>
              <a:rPr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itchFamily="2" charset="-122"/>
              </a:rPr>
              <a:t>法规108万篇</a:t>
            </a:r>
            <a:endParaRPr sz="2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itchFamily="2" charset="-122"/>
            </a:endParaRPr>
          </a:p>
        </p:txBody>
      </p:sp>
      <p:sp>
        <p:nvSpPr>
          <p:cNvPr id="24" name="TextBox 32"/>
          <p:cNvSpPr txBox="1"/>
          <p:nvPr/>
        </p:nvSpPr>
        <p:spPr>
          <a:xfrm>
            <a:off x="1612265" y="5913120"/>
            <a:ext cx="3897630" cy="739140"/>
          </a:xfrm>
          <a:prstGeom prst="rect">
            <a:avLst/>
          </a:prstGeom>
          <a:noFill/>
        </p:spPr>
        <p:txBody>
          <a:bodyPr wrap="none" anchor="ctr">
            <a:noAutofit/>
          </a:bodyPr>
          <a:p>
            <a:pPr algn="l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itchFamily="2" charset="-122"/>
              </a:rPr>
              <a:t>工具书：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itchFamily="2" charset="-122"/>
            </a:endParaRPr>
          </a:p>
          <a:p>
            <a:pPr algn="l"/>
            <a:r>
              <a:rPr 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itchFamily="2" charset="-122"/>
              </a:rPr>
              <a:t>200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itchFamily="2" charset="-122"/>
              </a:rPr>
              <a:t>多家出版社的</a:t>
            </a:r>
            <a:r>
              <a:rPr lang="en-US" altLang="zh-CN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itchFamily="2" charset="-122"/>
              </a:rPr>
              <a:t>1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itchFamily="2" charset="-122"/>
              </a:rPr>
              <a:t>万余部工具书</a:t>
            </a:r>
            <a:endParaRPr lang="zh-CN" altLang="en-US" sz="2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35571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2.5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文献下载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文献下载时可能出现的问题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：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485265"/>
            <a:ext cx="7682230" cy="4465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138680" y="6073140"/>
            <a:ext cx="692404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开通过试用的文献，试用结束后，下载时的提示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35571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2.5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文献下载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文献下载时可能出现的问题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：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36265" y="6073140"/>
            <a:ext cx="592645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未订购的内容，下载时的提示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5070" y="1656080"/>
            <a:ext cx="6811010" cy="42456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2.6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文献阅读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方式一：点击检索结果页右侧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HTML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阅读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065" y="1626870"/>
            <a:ext cx="10822940" cy="5092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15" y="1485265"/>
            <a:ext cx="11510010" cy="4436745"/>
          </a:xfrm>
          <a:prstGeom prst="rect">
            <a:avLst/>
          </a:prstGeom>
        </p:spPr>
      </p:pic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2.6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文献阅读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11612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方式二：点击文献名称进入直接进行阅读，或点击详情页下方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HTML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阅读。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1485265"/>
            <a:ext cx="11398250" cy="52990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88435" y="6381750"/>
            <a:ext cx="1395095" cy="50673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ed1ef36c6db0dde3c5d93e4c78efbb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195" y="532765"/>
            <a:ext cx="5404485" cy="5793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93535" y="3500120"/>
            <a:ext cx="44157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全球学术快报</a:t>
            </a:r>
            <a:endParaRPr lang="zh-CN" altLang="en-US" sz="4400" b="1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33015" y="2166620"/>
            <a:ext cx="255397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800" b="1">
                <a:solidFill>
                  <a:srgbClr val="5C725B"/>
                </a:solidFill>
                <a:latin typeface="宋体-简" panose="02010800040101010101" charset="-122"/>
                <a:ea typeface="宋体-简" panose="02010800040101010101" charset="-122"/>
              </a:rPr>
              <a:t>03</a:t>
            </a:r>
            <a:endParaRPr lang="en-US" altLang="zh-CN" sz="13800" b="1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868410" y="4388485"/>
            <a:ext cx="1932940" cy="0"/>
          </a:xfrm>
          <a:prstGeom prst="line">
            <a:avLst/>
          </a:prstGeom>
          <a:ln>
            <a:solidFill>
              <a:srgbClr val="7EB7A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3.1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核心功能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975995" y="1482090"/>
            <a:ext cx="55822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Arial" panose="020B0704020202020204" pitchFamily="34" charset="0"/>
              </a:rPr>
              <a:t>“</a:t>
            </a:r>
            <a:r>
              <a:rPr lang="zh-CN" altLang="en-US" sz="24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Arial" panose="020B0704020202020204" pitchFamily="34" charset="0"/>
              </a:rPr>
              <a:t>全球学术快报</a:t>
            </a:r>
            <a:r>
              <a:rPr lang="en-US" altLang="zh-CN" sz="24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Arial" panose="020B0704020202020204" pitchFamily="34" charset="0"/>
              </a:rPr>
              <a:t>”</a:t>
            </a:r>
            <a:r>
              <a:rPr lang="zh-CN" altLang="en-US" sz="24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Arial" panose="020B0704020202020204" pitchFamily="34" charset="0"/>
              </a:rPr>
              <a:t>即中国知网移动端</a:t>
            </a:r>
            <a:r>
              <a:rPr lang="en-US" altLang="zh-CN" sz="24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Arial" panose="020B0704020202020204" pitchFamily="34" charset="0"/>
              </a:rPr>
              <a:t>APP</a:t>
            </a:r>
            <a:r>
              <a:rPr lang="zh-CN" altLang="en-US" sz="24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Arial" panose="020B0704020202020204" pitchFamily="34" charset="0"/>
              </a:rPr>
              <a:t>，它不仅包含电脑端网站（</a:t>
            </a:r>
            <a:r>
              <a:rPr lang="en-US" altLang="zh-CN" sz="24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Arial" panose="020B0704020202020204" pitchFamily="34" charset="0"/>
              </a:rPr>
              <a:t>www.cnki.net)</a:t>
            </a:r>
            <a:r>
              <a:rPr lang="zh-CN" altLang="en-US" sz="24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Arial" panose="020B0704020202020204" pitchFamily="34" charset="0"/>
              </a:rPr>
              <a:t>文献检索、下载等基础功能，同时还提供个性化定制、即时推送、热点追踪、智能推荐、跨平台云同步等功能。</a:t>
            </a:r>
            <a:endParaRPr lang="zh-CN" altLang="en-US" sz="2400" dirty="0">
              <a:solidFill>
                <a:schemeClr val="tx1"/>
              </a:solidFill>
              <a:latin typeface="宋体" pitchFamily="2" charset="-122"/>
              <a:ea typeface="宋体" pitchFamily="2" charset="-122"/>
              <a:cs typeface="宋体" pitchFamily="2" charset="-122"/>
              <a:sym typeface="Arial" panose="020B07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84580" y="4691380"/>
            <a:ext cx="9632950" cy="1440815"/>
            <a:chOff x="1584" y="2176"/>
            <a:chExt cx="15170" cy="2269"/>
          </a:xfrm>
        </p:grpSpPr>
        <p:grpSp>
          <p:nvGrpSpPr>
            <p:cNvPr id="56" name="组合 55"/>
            <p:cNvGrpSpPr/>
            <p:nvPr/>
          </p:nvGrpSpPr>
          <p:grpSpPr>
            <a:xfrm>
              <a:off x="1584" y="2177"/>
              <a:ext cx="2268" cy="2268"/>
              <a:chOff x="1584" y="2633"/>
              <a:chExt cx="2268" cy="2268"/>
            </a:xfrm>
          </p:grpSpPr>
          <p:grpSp>
            <p:nvGrpSpPr>
              <p:cNvPr id="2" name="PA_库_组合 3"/>
              <p:cNvGrpSpPr/>
              <p:nvPr>
                <p:custDataLst>
                  <p:tags r:id="rId1"/>
                </p:custDataLst>
              </p:nvPr>
            </p:nvGrpSpPr>
            <p:grpSpPr>
              <a:xfrm>
                <a:off x="1584" y="2633"/>
                <a:ext cx="2268" cy="2268"/>
                <a:chOff x="1227607" y="1699532"/>
                <a:chExt cx="1828800" cy="1828800"/>
              </a:xfrm>
            </p:grpSpPr>
            <p:sp>
              <p:nvSpPr>
                <p:cNvPr id="23" name="椭圆 22"/>
                <p:cNvSpPr/>
                <p:nvPr/>
              </p:nvSpPr>
              <p:spPr>
                <a:xfrm>
                  <a:off x="1227607" y="1699532"/>
                  <a:ext cx="1828800" cy="1828800"/>
                </a:xfrm>
                <a:prstGeom prst="ellipse">
                  <a:avLst/>
                </a:prstGeom>
                <a:noFill/>
                <a:ln w="101600" cap="sq" cmpd="dbl">
                  <a:solidFill>
                    <a:schemeClr val="bg1">
                      <a:lumMod val="85000"/>
                    </a:schemeClr>
                  </a:solidFill>
                  <a:prstDash val="sysDot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弧形 23"/>
                <p:cNvSpPr/>
                <p:nvPr/>
              </p:nvSpPr>
              <p:spPr>
                <a:xfrm>
                  <a:off x="1227607" y="1699532"/>
                  <a:ext cx="1828800" cy="1828800"/>
                </a:xfrm>
                <a:prstGeom prst="arc">
                  <a:avLst>
                    <a:gd name="adj1" fmla="val 16200000"/>
                    <a:gd name="adj2" fmla="val 9327439"/>
                  </a:avLst>
                </a:prstGeom>
                <a:noFill/>
                <a:ln w="1016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426271" y="1898196"/>
                  <a:ext cx="1431472" cy="1431472"/>
                </a:xfrm>
                <a:prstGeom prst="ellipse">
                  <a:avLst/>
                </a:prstGeom>
                <a:solidFill>
                  <a:schemeClr val="accent1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7" name="文本框 46"/>
              <p:cNvSpPr txBox="1"/>
              <p:nvPr/>
            </p:nvSpPr>
            <p:spPr>
              <a:xfrm>
                <a:off x="1972" y="3260"/>
                <a:ext cx="1494" cy="111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个性化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定制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4703" y="2177"/>
              <a:ext cx="2268" cy="2268"/>
              <a:chOff x="4703" y="2633"/>
              <a:chExt cx="2268" cy="2268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4703" y="2633"/>
                <a:ext cx="2268" cy="2268"/>
                <a:chOff x="4703" y="2633"/>
                <a:chExt cx="2268" cy="2268"/>
              </a:xfrm>
            </p:grpSpPr>
            <p:sp>
              <p:nvSpPr>
                <p:cNvPr id="13" name="椭圆 12"/>
                <p:cNvSpPr/>
                <p:nvPr/>
              </p:nvSpPr>
              <p:spPr>
                <a:xfrm>
                  <a:off x="4703" y="2633"/>
                  <a:ext cx="2268" cy="2268"/>
                </a:xfrm>
                <a:prstGeom prst="ellipse">
                  <a:avLst/>
                </a:prstGeom>
                <a:noFill/>
                <a:ln w="101600" cap="sq" cmpd="dbl">
                  <a:solidFill>
                    <a:schemeClr val="bg1">
                      <a:lumMod val="85000"/>
                    </a:schemeClr>
                  </a:solidFill>
                  <a:prstDash val="sysDot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弧形 13"/>
                <p:cNvSpPr/>
                <p:nvPr/>
              </p:nvSpPr>
              <p:spPr>
                <a:xfrm>
                  <a:off x="4703" y="2633"/>
                  <a:ext cx="2268" cy="2268"/>
                </a:xfrm>
                <a:prstGeom prst="arc">
                  <a:avLst>
                    <a:gd name="adj1" fmla="val 16200000"/>
                    <a:gd name="adj2" fmla="val 176536"/>
                  </a:avLst>
                </a:prstGeom>
                <a:noFill/>
                <a:ln w="1016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4949" y="2880"/>
                  <a:ext cx="1775" cy="1775"/>
                </a:xfrm>
                <a:prstGeom prst="ellipse">
                  <a:avLst/>
                </a:prstGeom>
                <a:solidFill>
                  <a:schemeClr val="accent2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p>
                  <a:pPr algn="ctr"/>
                  <a:endParaRPr lang="en-US" sz="2800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/>
            </p:nvSpPr>
            <p:spPr>
              <a:xfrm>
                <a:off x="5263" y="3209"/>
                <a:ext cx="1092" cy="111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即时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推送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7894" y="2177"/>
              <a:ext cx="2268" cy="2268"/>
              <a:chOff x="7894" y="2633"/>
              <a:chExt cx="2268" cy="2268"/>
            </a:xfrm>
          </p:grpSpPr>
          <p:grpSp>
            <p:nvGrpSpPr>
              <p:cNvPr id="5" name="PA_库_组合 6"/>
              <p:cNvGrpSpPr/>
              <p:nvPr>
                <p:custDataLst>
                  <p:tags r:id="rId2"/>
                </p:custDataLst>
              </p:nvPr>
            </p:nvGrpSpPr>
            <p:grpSpPr>
              <a:xfrm>
                <a:off x="7894" y="2633"/>
                <a:ext cx="2268" cy="2268"/>
                <a:chOff x="6499597" y="1699532"/>
                <a:chExt cx="1828800" cy="1828800"/>
              </a:xfrm>
            </p:grpSpPr>
            <p:sp>
              <p:nvSpPr>
                <p:cNvPr id="8" name="椭圆 7"/>
                <p:cNvSpPr/>
                <p:nvPr/>
              </p:nvSpPr>
              <p:spPr>
                <a:xfrm>
                  <a:off x="6499597" y="1699532"/>
                  <a:ext cx="1828800" cy="1828800"/>
                </a:xfrm>
                <a:prstGeom prst="ellipse">
                  <a:avLst/>
                </a:prstGeom>
                <a:noFill/>
                <a:ln w="101600" cap="sq" cmpd="dbl">
                  <a:solidFill>
                    <a:schemeClr val="bg1">
                      <a:lumMod val="85000"/>
                    </a:schemeClr>
                  </a:solidFill>
                  <a:prstDash val="sysDot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弧形 8"/>
                <p:cNvSpPr/>
                <p:nvPr/>
              </p:nvSpPr>
              <p:spPr>
                <a:xfrm>
                  <a:off x="6499597" y="1699532"/>
                  <a:ext cx="1828800" cy="1828800"/>
                </a:xfrm>
                <a:prstGeom prst="arc">
                  <a:avLst>
                    <a:gd name="adj1" fmla="val 16200000"/>
                    <a:gd name="adj2" fmla="val 13125984"/>
                  </a:avLst>
                </a:prstGeom>
                <a:noFill/>
                <a:ln w="1016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>
                  <a:off x="6698261" y="1898196"/>
                  <a:ext cx="1431472" cy="143147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p>
                  <a:pPr algn="ctr"/>
                  <a:endParaRPr lang="en-US" sz="2800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9" name="文本框 48"/>
              <p:cNvSpPr txBox="1"/>
              <p:nvPr/>
            </p:nvSpPr>
            <p:spPr>
              <a:xfrm>
                <a:off x="8482" y="3209"/>
                <a:ext cx="1092" cy="111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热点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追踪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11132" y="2177"/>
              <a:ext cx="2268" cy="2268"/>
              <a:chOff x="11132" y="2633"/>
              <a:chExt cx="2268" cy="2268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11132" y="2633"/>
                <a:ext cx="2268" cy="2268"/>
                <a:chOff x="11132" y="2633"/>
                <a:chExt cx="2268" cy="2268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11132" y="2633"/>
                  <a:ext cx="2268" cy="2268"/>
                </a:xfrm>
                <a:prstGeom prst="ellipse">
                  <a:avLst/>
                </a:prstGeom>
                <a:noFill/>
                <a:ln w="101600" cap="sq" cmpd="dbl">
                  <a:solidFill>
                    <a:schemeClr val="bg1">
                      <a:lumMod val="85000"/>
                    </a:schemeClr>
                  </a:solidFill>
                  <a:prstDash val="sysDot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弧形 18"/>
                <p:cNvSpPr/>
                <p:nvPr/>
              </p:nvSpPr>
              <p:spPr>
                <a:xfrm>
                  <a:off x="11132" y="2633"/>
                  <a:ext cx="2268" cy="2268"/>
                </a:xfrm>
                <a:prstGeom prst="arc">
                  <a:avLst>
                    <a:gd name="adj1" fmla="val 12279098"/>
                    <a:gd name="adj2" fmla="val 2556060"/>
                  </a:avLst>
                </a:prstGeom>
                <a:noFill/>
                <a:ln w="1016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11379" y="2880"/>
                  <a:ext cx="1775" cy="177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p>
                  <a:pPr algn="ctr"/>
                  <a:endParaRPr lang="en-US" sz="2800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0" name="文本框 49"/>
              <p:cNvSpPr txBox="1"/>
              <p:nvPr/>
            </p:nvSpPr>
            <p:spPr>
              <a:xfrm>
                <a:off x="11721" y="3209"/>
                <a:ext cx="1092" cy="111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智能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推荐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14486" y="2176"/>
              <a:ext cx="2268" cy="2268"/>
              <a:chOff x="14486" y="2632"/>
              <a:chExt cx="2268" cy="2268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14486" y="2632"/>
                <a:ext cx="2268" cy="2268"/>
                <a:chOff x="14486" y="2632"/>
                <a:chExt cx="2268" cy="2268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14486" y="2632"/>
                  <a:ext cx="2268" cy="2268"/>
                </a:xfrm>
                <a:prstGeom prst="ellipse">
                  <a:avLst/>
                </a:prstGeom>
                <a:noFill/>
                <a:ln w="101600" cap="sq" cmpd="dbl">
                  <a:solidFill>
                    <a:schemeClr val="bg1">
                      <a:lumMod val="85000"/>
                    </a:schemeClr>
                  </a:solidFill>
                  <a:prstDash val="sysDot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弧形 25"/>
                <p:cNvSpPr/>
                <p:nvPr/>
              </p:nvSpPr>
              <p:spPr>
                <a:xfrm>
                  <a:off x="14486" y="2632"/>
                  <a:ext cx="2268" cy="2268"/>
                </a:xfrm>
                <a:prstGeom prst="arc">
                  <a:avLst>
                    <a:gd name="adj1" fmla="val 9272988"/>
                    <a:gd name="adj2" fmla="val 16040803"/>
                  </a:avLst>
                </a:prstGeom>
                <a:noFill/>
                <a:ln w="1016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>
                  <a:off x="14732" y="2879"/>
                  <a:ext cx="1775" cy="177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p>
                  <a:pPr algn="ctr"/>
                  <a:endParaRPr lang="en-US" sz="2800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1" name="文本框 50"/>
              <p:cNvSpPr txBox="1"/>
              <p:nvPr/>
            </p:nvSpPr>
            <p:spPr>
              <a:xfrm>
                <a:off x="14872" y="3211"/>
                <a:ext cx="1494" cy="111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跨平台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云同步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89" name="Rectangle 30"/>
          <p:cNvSpPr/>
          <p:nvPr/>
        </p:nvSpPr>
        <p:spPr>
          <a:xfrm>
            <a:off x="6783705" y="1407795"/>
            <a:ext cx="4407535" cy="293560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555" dirty="0">
              <a:latin typeface="Noto Sans S Chinese Light" panose="020B0300000000000000" pitchFamily="34" charset="-122"/>
              <a:ea typeface="Noto Sans S Chinese Light" panose="020B0300000000000000" pitchFamily="34" charset="-122"/>
              <a:cs typeface="+mn-ea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3.2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下载方式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2038350"/>
            <a:ext cx="11401425" cy="2971800"/>
          </a:xfrm>
          <a:prstGeom prst="rect">
            <a:avLst/>
          </a:prstGeom>
        </p:spPr>
      </p:pic>
      <p:sp>
        <p:nvSpPr>
          <p:cNvPr id="5" name="TextBox 76"/>
          <p:cNvSpPr txBox="1"/>
          <p:nvPr/>
        </p:nvSpPr>
        <p:spPr>
          <a:xfrm>
            <a:off x="395605" y="809625"/>
            <a:ext cx="52260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704020202020204" pitchFamily="34" charset="0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704020202020204" pitchFamily="34" charset="0"/>
              </a:rPr>
              <a:t>、进入中国知网官网，进入</a:t>
            </a:r>
            <a:r>
              <a:rPr lang="en-US" altLang="zh-CN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704020202020204" pitchFamily="34" charset="0"/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704020202020204" pitchFamily="34" charset="0"/>
              </a:rPr>
              <a:t>手机版</a:t>
            </a:r>
            <a:r>
              <a:rPr lang="en-US" altLang="zh-CN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704020202020204" pitchFamily="34" charset="0"/>
              </a:rPr>
              <a:t>”</a:t>
            </a:r>
            <a:r>
              <a:rPr lang="zh-CN" altLang="en-US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704020202020204" pitchFamily="34" charset="0"/>
              </a:rPr>
              <a:t>页面，扫码进行下载。</a:t>
            </a:r>
            <a:endParaRPr lang="zh-CN" altLang="en-US" sz="2000" dirty="0">
              <a:solidFill>
                <a:schemeClr val="tx1"/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  <a:cs typeface="+mn-ea"/>
              <a:sym typeface="Arial" panose="020B07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90" y="1824355"/>
            <a:ext cx="10742930" cy="47459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290" y="2506980"/>
            <a:ext cx="4063365" cy="4063365"/>
          </a:xfrm>
          <a:prstGeom prst="rect">
            <a:avLst/>
          </a:prstGeom>
        </p:spPr>
      </p:pic>
      <p:sp>
        <p:nvSpPr>
          <p:cNvPr id="9" name="TextBox 76"/>
          <p:cNvSpPr txBox="1"/>
          <p:nvPr/>
        </p:nvSpPr>
        <p:spPr>
          <a:xfrm>
            <a:off x="6320790" y="748030"/>
            <a:ext cx="54762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704020202020204" pitchFamily="34" charset="0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704020202020204" pitchFamily="34" charset="0"/>
              </a:rPr>
              <a:t>、进入手机应用商店，搜索</a:t>
            </a:r>
            <a:r>
              <a:rPr lang="en-US" altLang="zh-CN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704020202020204" pitchFamily="34" charset="0"/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704020202020204" pitchFamily="34" charset="0"/>
              </a:rPr>
              <a:t>全球学术快报</a:t>
            </a:r>
            <a:r>
              <a:rPr lang="en-US" altLang="zh-CN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704020202020204" pitchFamily="34" charset="0"/>
              </a:rPr>
              <a:t>”</a:t>
            </a:r>
            <a:r>
              <a:rPr lang="zh-CN" altLang="en-US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704020202020204" pitchFamily="34" charset="0"/>
              </a:rPr>
              <a:t>，进行下载。</a:t>
            </a:r>
            <a:endParaRPr lang="zh-CN" altLang="en-US" sz="2000" dirty="0">
              <a:solidFill>
                <a:schemeClr val="tx1"/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  <a:cs typeface="+mn-ea"/>
              <a:sym typeface="Arial" panose="020B07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310" y="375285"/>
            <a:ext cx="3679190" cy="65449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3.3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注册登录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）注册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9" name="图片 8" descr="Screenshot_2019-06-28-16-15-09-894_com.cnki.andro"/>
          <p:cNvPicPr>
            <a:picLocks noChangeAspect="1"/>
          </p:cNvPicPr>
          <p:nvPr/>
        </p:nvPicPr>
        <p:blipFill>
          <a:blip r:embed="rId1"/>
          <a:srcRect t="5428"/>
          <a:stretch>
            <a:fillRect/>
          </a:stretch>
        </p:blipFill>
        <p:spPr>
          <a:xfrm>
            <a:off x="2656840" y="1485900"/>
            <a:ext cx="2358390" cy="4834890"/>
          </a:xfrm>
          <a:prstGeom prst="rect">
            <a:avLst/>
          </a:prstGeom>
        </p:spPr>
      </p:pic>
      <p:pic>
        <p:nvPicPr>
          <p:cNvPr id="10" name="图片 9" descr="Screenshot_2019-06-28-16-15-22-120_com.cnki.andro"/>
          <p:cNvPicPr>
            <a:picLocks noChangeAspect="1"/>
          </p:cNvPicPr>
          <p:nvPr/>
        </p:nvPicPr>
        <p:blipFill>
          <a:blip r:embed="rId2"/>
          <a:srcRect t="5523"/>
          <a:stretch>
            <a:fillRect/>
          </a:stretch>
        </p:blipFill>
        <p:spPr>
          <a:xfrm>
            <a:off x="9845040" y="1485265"/>
            <a:ext cx="2317750" cy="474726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9855" y="1709420"/>
            <a:ext cx="254698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宋体" pitchFamily="2" charset="-122"/>
                <a:ea typeface="宋体" pitchFamily="2" charset="-122"/>
                <a:cs typeface="宋体" pitchFamily="2" charset="-122"/>
              </a:rPr>
              <a:t>注册</a:t>
            </a:r>
            <a:endParaRPr lang="zh-CN" altLang="en-US" sz="20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>
                <a:latin typeface="宋体" pitchFamily="2" charset="-122"/>
                <a:ea typeface="宋体" pitchFamily="2" charset="-122"/>
                <a:cs typeface="宋体" pitchFamily="2" charset="-122"/>
              </a:rPr>
              <a:t>如果没有知网账号，可以在注册页面进行注册，注册方式有两种：</a:t>
            </a:r>
            <a:endParaRPr lang="zh-CN" altLang="en-US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>
                <a:latin typeface="宋体" pitchFamily="2" charset="-122"/>
                <a:ea typeface="宋体" pitchFamily="2" charset="-122"/>
                <a:cs typeface="宋体" pitchFamily="2" charset="-122"/>
              </a:rPr>
              <a:t>1. 邮箱注册，注册成功后，可通过个人账号进行绑定手机号。</a:t>
            </a:r>
            <a:endParaRPr lang="zh-CN" altLang="en-US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>
                <a:latin typeface="宋体" pitchFamily="2" charset="-122"/>
                <a:ea typeface="宋体" pitchFamily="2" charset="-122"/>
                <a:cs typeface="宋体" pitchFamily="2" charset="-122"/>
              </a:rPr>
              <a:t>2. 手机快速注册，通过手机发送验证码的方式进行注册。</a:t>
            </a:r>
            <a:endParaRPr lang="zh-CN" altLang="en-US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endParaRPr lang="zh-CN" altLang="en-US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 sz="2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宋体" pitchFamily="2" charset="-122"/>
                <a:ea typeface="宋体" pitchFamily="2" charset="-122"/>
                <a:cs typeface="宋体" pitchFamily="2" charset="-122"/>
              </a:rPr>
              <a:t>登录</a:t>
            </a:r>
            <a:endParaRPr lang="zh-CN" altLang="en-US" sz="20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>
                <a:latin typeface="宋体" pitchFamily="2" charset="-122"/>
                <a:ea typeface="宋体" pitchFamily="2" charset="-122"/>
                <a:cs typeface="宋体" pitchFamily="2" charset="-122"/>
              </a:rPr>
              <a:t>用户可以通过第三方登录，免去注册的繁琐。</a:t>
            </a:r>
            <a:endParaRPr lang="zh-CN" altLang="en-US"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2" name="图片 1" descr="Screenshot_2019-07-01-15-54-44-584_com.cnki.andro"/>
          <p:cNvPicPr>
            <a:picLocks noChangeAspect="1"/>
          </p:cNvPicPr>
          <p:nvPr/>
        </p:nvPicPr>
        <p:blipFill>
          <a:blip r:embed="rId3"/>
          <a:srcRect t="5296"/>
          <a:stretch>
            <a:fillRect/>
          </a:stretch>
        </p:blipFill>
        <p:spPr>
          <a:xfrm>
            <a:off x="7470140" y="1474470"/>
            <a:ext cx="2318385" cy="4758055"/>
          </a:xfrm>
          <a:prstGeom prst="rect">
            <a:avLst/>
          </a:prstGeom>
        </p:spPr>
      </p:pic>
      <p:pic>
        <p:nvPicPr>
          <p:cNvPr id="5" name="图片 4" descr="Screenshot_2019-07-01-15-54-39-975_com.cnki.andro"/>
          <p:cNvPicPr>
            <a:picLocks noChangeAspect="1"/>
          </p:cNvPicPr>
          <p:nvPr/>
        </p:nvPicPr>
        <p:blipFill>
          <a:blip r:embed="rId4"/>
          <a:srcRect t="4772"/>
          <a:stretch>
            <a:fillRect/>
          </a:stretch>
        </p:blipFill>
        <p:spPr>
          <a:xfrm>
            <a:off x="5073650" y="1471930"/>
            <a:ext cx="2338705" cy="4827905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4603750" y="3587750"/>
            <a:ext cx="828675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6877050" y="3649980"/>
            <a:ext cx="828675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9371965" y="3933190"/>
            <a:ext cx="828675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3.4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机构关联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7" name="图片 6" descr="Screenshot_2019-06-28-16-14-36-256_com.cnki.andro"/>
          <p:cNvPicPr>
            <a:picLocks noChangeAspect="1"/>
          </p:cNvPicPr>
          <p:nvPr/>
        </p:nvPicPr>
        <p:blipFill>
          <a:blip r:embed="rId1"/>
          <a:srcRect t="4494"/>
          <a:stretch>
            <a:fillRect/>
          </a:stretch>
        </p:blipFill>
        <p:spPr>
          <a:xfrm>
            <a:off x="6721475" y="897255"/>
            <a:ext cx="2519680" cy="5425440"/>
          </a:xfrm>
          <a:prstGeom prst="rect">
            <a:avLst/>
          </a:prstGeom>
        </p:spPr>
      </p:pic>
      <p:pic>
        <p:nvPicPr>
          <p:cNvPr id="10" name="图片 9" descr="Screenshot_2019-06-28-16-12-39-882_com.cnki.andro"/>
          <p:cNvPicPr>
            <a:picLocks noChangeAspect="1"/>
          </p:cNvPicPr>
          <p:nvPr/>
        </p:nvPicPr>
        <p:blipFill>
          <a:blip r:embed="rId2"/>
          <a:srcRect t="4651"/>
          <a:stretch>
            <a:fillRect/>
          </a:stretch>
        </p:blipFill>
        <p:spPr>
          <a:xfrm>
            <a:off x="3909695" y="897255"/>
            <a:ext cx="2519680" cy="5207635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 flipV="1">
            <a:off x="5826760" y="1811020"/>
            <a:ext cx="1021080" cy="3517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847840" y="2021840"/>
            <a:ext cx="2266950" cy="6172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Screenshot_2020-04-20-21-53-52-727_com.cnki.andro"/>
          <p:cNvPicPr>
            <a:picLocks noChangeAspect="1"/>
          </p:cNvPicPr>
          <p:nvPr/>
        </p:nvPicPr>
        <p:blipFill>
          <a:blip r:embed="rId3"/>
          <a:srcRect t="3605"/>
          <a:stretch>
            <a:fillRect/>
          </a:stretch>
        </p:blipFill>
        <p:spPr>
          <a:xfrm>
            <a:off x="9482455" y="897255"/>
            <a:ext cx="2596515" cy="54260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矩形标注 7"/>
          <p:cNvSpPr/>
          <p:nvPr/>
        </p:nvSpPr>
        <p:spPr>
          <a:xfrm>
            <a:off x="4834255" y="3314700"/>
            <a:ext cx="4280535" cy="1292225"/>
          </a:xfrm>
          <a:prstGeom prst="wedgeRectCallout">
            <a:avLst>
              <a:gd name="adj1" fmla="val 8863"/>
              <a:gd name="adj2" fmla="val -103906"/>
            </a:avLst>
          </a:prstGeom>
          <a:solidFill>
            <a:srgbClr val="FFFF00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457200" indent="-457200" algn="l"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位置关联、</a:t>
            </a:r>
            <a:r>
              <a:rPr lang="en-US" altLang="zh-CN" sz="2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IP</a:t>
            </a:r>
            <a:r>
              <a:rPr lang="zh-CN" altLang="en-US" sz="2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关联最为常用。</a:t>
            </a:r>
            <a:endParaRPr lang="zh-CN" altLang="en-US" sz="2000" dirty="0">
              <a:solidFill>
                <a:schemeClr val="tx1"/>
              </a:solidFill>
              <a:latin typeface="宋体" pitchFamily="2" charset="-122"/>
              <a:ea typeface="宋体" pitchFamily="2" charset="-122"/>
              <a:cs typeface="宋体" pitchFamily="2" charset="-122"/>
              <a:sym typeface="+mn-ea"/>
            </a:endParaRPr>
          </a:p>
          <a:p>
            <a:pPr marL="457200" indent="-457200" algn="l"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位置关联需要打开手机</a:t>
            </a:r>
            <a:r>
              <a:rPr lang="en-US" altLang="zh-CN" sz="20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GPS</a:t>
            </a:r>
            <a:r>
              <a:rPr lang="zh-CN" altLang="en-US" sz="20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定位；</a:t>
            </a:r>
            <a:endParaRPr lang="en-US" altLang="zh-CN" sz="2000" dirty="0">
              <a:solidFill>
                <a:schemeClr val="tx1"/>
              </a:solidFill>
              <a:latin typeface="宋体" pitchFamily="2" charset="-122"/>
              <a:ea typeface="宋体" pitchFamily="2" charset="-122"/>
              <a:cs typeface="宋体" pitchFamily="2" charset="-122"/>
              <a:sym typeface="+mn-ea"/>
            </a:endParaRPr>
          </a:p>
          <a:p>
            <a:pPr marL="457200" indent="-457200" algn="l">
              <a:buFont typeface="Wingdings" panose="05000000000000000000" charset="0"/>
              <a:buChar char=""/>
            </a:pPr>
            <a:r>
              <a:rPr lang="en-US" altLang="zh-CN" sz="2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IP</a:t>
            </a:r>
            <a:r>
              <a:rPr lang="zh-CN" altLang="en-US" sz="2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关联需要使用</a:t>
            </a:r>
            <a:r>
              <a:rPr lang="zh-CN" altLang="en-US" sz="20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校园网</a:t>
            </a:r>
            <a:r>
              <a:rPr lang="zh-CN" altLang="en-US" sz="2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进行登录。</a:t>
            </a:r>
            <a:endParaRPr lang="zh-CN" altLang="en-US" sz="2000" dirty="0">
              <a:solidFill>
                <a:schemeClr val="tx1"/>
              </a:solidFill>
              <a:latin typeface="宋体" pitchFamily="2" charset="-122"/>
              <a:ea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1475" y="1278255"/>
            <a:ext cx="33058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</a:rPr>
              <a:t>机构关联页面有</a:t>
            </a:r>
            <a:r>
              <a:rPr lang="en-US" altLang="zh-CN" sz="2400">
                <a:latin typeface="宋体" pitchFamily="2" charset="-122"/>
                <a:ea typeface="宋体" pitchFamily="2" charset="-122"/>
                <a:cs typeface="宋体" pitchFamily="2" charset="-122"/>
              </a:rPr>
              <a:t>5</a:t>
            </a:r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</a:rPr>
              <a:t>种关联方式，分别是位置关联、扫码添加、手动输入口令、账号密码、</a:t>
            </a:r>
            <a:r>
              <a:rPr lang="en-US" altLang="zh-CN" sz="2400">
                <a:latin typeface="宋体" pitchFamily="2" charset="-122"/>
                <a:ea typeface="宋体" pitchFamily="2" charset="-122"/>
                <a:cs typeface="宋体" pitchFamily="2" charset="-122"/>
              </a:rPr>
              <a:t>IP</a:t>
            </a:r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</a:rPr>
              <a:t>关联。</a:t>
            </a:r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02810" y="1268730"/>
            <a:ext cx="993775" cy="5988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>
            <a:stCxn id="14" idx="3"/>
          </p:cNvCxnSpPr>
          <p:nvPr/>
        </p:nvCxnSpPr>
        <p:spPr>
          <a:xfrm>
            <a:off x="5696585" y="1568450"/>
            <a:ext cx="3721100" cy="152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4.5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）基础检索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3715" y="1722120"/>
            <a:ext cx="2887345" cy="4769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宋体" pitchFamily="2" charset="-122"/>
                <a:ea typeface="宋体" pitchFamily="2" charset="-122"/>
                <a:cs typeface="宋体" pitchFamily="2" charset="-122"/>
              </a:rPr>
              <a:t>检索入口</a:t>
            </a:r>
            <a:endParaRPr lang="zh-CN" altLang="en-US" sz="24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 sz="2000">
                <a:latin typeface="宋体" pitchFamily="2" charset="-122"/>
                <a:ea typeface="宋体" pitchFamily="2" charset="-122"/>
                <a:cs typeface="宋体" pitchFamily="2" charset="-122"/>
              </a:rPr>
              <a:t>点击首页上导航条搜索框，输入检索词，获取文献。</a:t>
            </a:r>
            <a:endParaRPr lang="zh-CN" altLang="en-US" sz="20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endParaRPr lang="zh-CN" altLang="en-US" sz="20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 sz="2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文献下载</a:t>
            </a:r>
            <a:endParaRPr lang="zh-CN" altLang="en-US" sz="20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 sz="20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文献列表页，选择需要下载的文献，进入文献详情页选择CAJ下载或EPUB下载，既可以完成下载并在资料库显示。</a:t>
            </a:r>
            <a:endParaRPr lang="zh-CN" altLang="en-US" sz="20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 sz="20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也可以在查看文献详情页，点击CAJ阅读或HTML阅读，在线阅读文献。</a:t>
            </a:r>
            <a:endParaRPr lang="zh-CN" altLang="en-US" sz="20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endParaRPr lang="zh-CN" altLang="en-US" sz="2000"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8" name="图片 7" descr="Screenshot_2019-06-28-11-00-19-436_com.cnki.andro"/>
          <p:cNvPicPr>
            <a:picLocks noChangeAspect="1"/>
          </p:cNvPicPr>
          <p:nvPr/>
        </p:nvPicPr>
        <p:blipFill>
          <a:blip r:embed="rId1"/>
          <a:srcRect t="4879"/>
          <a:stretch>
            <a:fillRect/>
          </a:stretch>
        </p:blipFill>
        <p:spPr>
          <a:xfrm>
            <a:off x="4050665" y="1548130"/>
            <a:ext cx="2437765" cy="5026025"/>
          </a:xfrm>
          <a:prstGeom prst="rect">
            <a:avLst/>
          </a:prstGeom>
        </p:spPr>
      </p:pic>
      <p:pic>
        <p:nvPicPr>
          <p:cNvPr id="9" name="图片 8" descr="Screenshot_2019-06-28-11-00-07-749_com.cnki.andro"/>
          <p:cNvPicPr>
            <a:picLocks noChangeAspect="1"/>
          </p:cNvPicPr>
          <p:nvPr/>
        </p:nvPicPr>
        <p:blipFill>
          <a:blip r:embed="rId2"/>
          <a:srcRect t="3401" b="89607"/>
          <a:stretch>
            <a:fillRect/>
          </a:stretch>
        </p:blipFill>
        <p:spPr>
          <a:xfrm>
            <a:off x="4114800" y="165735"/>
            <a:ext cx="3698240" cy="789305"/>
          </a:xfrm>
          <a:prstGeom prst="rect">
            <a:avLst/>
          </a:prstGeom>
        </p:spPr>
      </p:pic>
      <p:pic>
        <p:nvPicPr>
          <p:cNvPr id="10" name="图片 9" descr="Screenshot_2019-06-28-11-00-49-147_com.cnki.andro"/>
          <p:cNvPicPr>
            <a:picLocks noChangeAspect="1"/>
          </p:cNvPicPr>
          <p:nvPr/>
        </p:nvPicPr>
        <p:blipFill>
          <a:blip r:embed="rId3"/>
          <a:srcRect t="4985"/>
          <a:stretch>
            <a:fillRect/>
          </a:stretch>
        </p:blipFill>
        <p:spPr>
          <a:xfrm>
            <a:off x="6892925" y="1548130"/>
            <a:ext cx="2385695" cy="4913630"/>
          </a:xfrm>
          <a:prstGeom prst="rect">
            <a:avLst/>
          </a:prstGeom>
        </p:spPr>
      </p:pic>
      <p:sp>
        <p:nvSpPr>
          <p:cNvPr id="11" name="下箭头标注 10"/>
          <p:cNvSpPr/>
          <p:nvPr/>
        </p:nvSpPr>
        <p:spPr>
          <a:xfrm>
            <a:off x="4494530" y="955040"/>
            <a:ext cx="1503045" cy="633095"/>
          </a:xfrm>
          <a:prstGeom prst="downArrowCallou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输入检索词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右箭头标注 13"/>
          <p:cNvSpPr/>
          <p:nvPr/>
        </p:nvSpPr>
        <p:spPr>
          <a:xfrm>
            <a:off x="6294755" y="3112770"/>
            <a:ext cx="1010285" cy="633095"/>
          </a:xfrm>
          <a:prstGeom prst="rightArrowCallou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检索结果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5" name="图片 14" descr="Screenshot_2019-06-28-11-07-52-706_com.cnki.andro"/>
          <p:cNvPicPr>
            <a:picLocks noChangeAspect="1"/>
          </p:cNvPicPr>
          <p:nvPr/>
        </p:nvPicPr>
        <p:blipFill>
          <a:blip r:embed="rId4"/>
          <a:srcRect t="4976"/>
          <a:stretch>
            <a:fillRect/>
          </a:stretch>
        </p:blipFill>
        <p:spPr>
          <a:xfrm>
            <a:off x="9588500" y="1562100"/>
            <a:ext cx="2390140" cy="492315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1040110" y="1530985"/>
            <a:ext cx="416560" cy="3409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27435" y="5894705"/>
            <a:ext cx="751840" cy="3232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0339705" y="5894705"/>
            <a:ext cx="887730" cy="3225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8965816" y="4564321"/>
            <a:ext cx="3379877" cy="413323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登录方法</a:t>
            </a:r>
            <a:endParaRPr lang="zh-CN" altLang="en-US" sz="24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5ed1ef36c6db0dde3c5d93e4c78efbb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" y="532765"/>
            <a:ext cx="5404485" cy="5793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93535" y="3500120"/>
            <a:ext cx="44157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知识发现功能</a:t>
            </a:r>
            <a:endParaRPr lang="zh-CN" altLang="en-US" sz="4400" b="1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33015" y="2166620"/>
            <a:ext cx="255397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800" b="1">
                <a:solidFill>
                  <a:srgbClr val="5C725B"/>
                </a:solidFill>
                <a:latin typeface="宋体-简" panose="02010800040101010101" charset="-122"/>
                <a:ea typeface="宋体-简" panose="02010800040101010101" charset="-122"/>
              </a:rPr>
              <a:t>02</a:t>
            </a:r>
            <a:endParaRPr lang="en-US" altLang="zh-CN" sz="13800" b="1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868410" y="4388485"/>
            <a:ext cx="1932940" cy="0"/>
          </a:xfrm>
          <a:prstGeom prst="line">
            <a:avLst/>
          </a:prstGeom>
          <a:ln>
            <a:solidFill>
              <a:srgbClr val="7EB7A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960736" y="5311081"/>
            <a:ext cx="3379877" cy="413323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检索模式</a:t>
            </a:r>
            <a:endParaRPr lang="zh-CN" altLang="en-US" sz="24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8960736" y="6063556"/>
            <a:ext cx="3379877" cy="413323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检索流程</a:t>
            </a:r>
            <a:endParaRPr lang="zh-CN" altLang="en-US" sz="24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8971531" y="4564321"/>
            <a:ext cx="3379877" cy="413323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spc="3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登录方法</a:t>
            </a:r>
            <a:endParaRPr lang="zh-CN" altLang="en-US" sz="2400" b="1" spc="3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3.5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3671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）出版物检索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6585" y="1912620"/>
            <a:ext cx="3805555" cy="163004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000"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</a:rPr>
              <a:t>主要是对期刊、博硕士授予单位、会议论文集、工具书等的整刊查询，分为大图和列表两种展示方式。出版物的查询结果可以按首字母进行筛选。</a:t>
            </a:r>
            <a:endParaRPr lang="zh-CN" altLang="en-US" sz="2000"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6" name="图片 5" descr="Screenshot_2019-06-28-11-14-19-010_com.cnki.andro"/>
          <p:cNvPicPr>
            <a:picLocks noChangeAspect="1"/>
          </p:cNvPicPr>
          <p:nvPr/>
        </p:nvPicPr>
        <p:blipFill>
          <a:blip r:embed="rId1"/>
          <a:srcRect t="5036"/>
          <a:stretch>
            <a:fillRect/>
          </a:stretch>
        </p:blipFill>
        <p:spPr>
          <a:xfrm>
            <a:off x="8409305" y="824865"/>
            <a:ext cx="2859405" cy="5885815"/>
          </a:xfrm>
          <a:prstGeom prst="rect">
            <a:avLst/>
          </a:prstGeom>
        </p:spPr>
      </p:pic>
      <p:pic>
        <p:nvPicPr>
          <p:cNvPr id="12" name="图片 11" descr="Screenshot_2019-06-28-11-14-15-290_com.cnki.andro"/>
          <p:cNvPicPr>
            <a:picLocks noChangeAspect="1"/>
          </p:cNvPicPr>
          <p:nvPr/>
        </p:nvPicPr>
        <p:blipFill>
          <a:blip r:embed="rId2"/>
          <a:srcRect t="4638"/>
          <a:stretch>
            <a:fillRect/>
          </a:stretch>
        </p:blipFill>
        <p:spPr>
          <a:xfrm>
            <a:off x="5063490" y="809625"/>
            <a:ext cx="2855595" cy="5901055"/>
          </a:xfrm>
          <a:prstGeom prst="rect">
            <a:avLst/>
          </a:prstGeom>
        </p:spPr>
      </p:pic>
      <p:pic>
        <p:nvPicPr>
          <p:cNvPr id="13" name="图片 12" descr="Screenshot_2019-06-28-11-00-07-749_com.cnki.andro"/>
          <p:cNvPicPr>
            <a:picLocks noChangeAspect="1"/>
          </p:cNvPicPr>
          <p:nvPr/>
        </p:nvPicPr>
        <p:blipFill>
          <a:blip r:embed="rId3"/>
          <a:srcRect t="3401" b="89607"/>
          <a:stretch>
            <a:fillRect/>
          </a:stretch>
        </p:blipFill>
        <p:spPr>
          <a:xfrm>
            <a:off x="458470" y="3762375"/>
            <a:ext cx="3827780" cy="81661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59105" y="3848100"/>
            <a:ext cx="553720" cy="6172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3.5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）高级检索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 descr="Screenshot_2019-06-28-11-18-14-777_com.cnki.andro"/>
          <p:cNvPicPr>
            <a:picLocks noChangeAspect="1"/>
          </p:cNvPicPr>
          <p:nvPr/>
        </p:nvPicPr>
        <p:blipFill>
          <a:blip r:embed="rId1"/>
          <a:srcRect t="4318"/>
          <a:stretch>
            <a:fillRect/>
          </a:stretch>
        </p:blipFill>
        <p:spPr>
          <a:xfrm>
            <a:off x="7212965" y="694690"/>
            <a:ext cx="2918460" cy="605091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334250" y="1115060"/>
            <a:ext cx="416560" cy="2559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370060" y="1468755"/>
            <a:ext cx="761365" cy="3409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985125" y="1918335"/>
            <a:ext cx="1200785" cy="2946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标注 9"/>
          <p:cNvSpPr/>
          <p:nvPr/>
        </p:nvSpPr>
        <p:spPr>
          <a:xfrm>
            <a:off x="6287135" y="940435"/>
            <a:ext cx="878840" cy="1074420"/>
          </a:xfrm>
          <a:prstGeom prst="wedgeRectCallout">
            <a:avLst>
              <a:gd name="adj1" fmla="val 58277"/>
              <a:gd name="adj2" fmla="val -123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  <a:sym typeface="+mn-ea"/>
              </a:rPr>
              <a:t>切换资源类型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10021570" y="2212975"/>
            <a:ext cx="1695450" cy="330200"/>
          </a:xfrm>
          <a:prstGeom prst="wedgeRectCallout">
            <a:avLst>
              <a:gd name="adj1" fmla="val -96142"/>
              <a:gd name="adj2" fmla="val -467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  <a:sym typeface="+mn-ea"/>
              </a:rPr>
              <a:t>检索条件输入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10441940" y="1588135"/>
            <a:ext cx="1610360" cy="330200"/>
          </a:xfrm>
          <a:prstGeom prst="wedgeRectCallout">
            <a:avLst>
              <a:gd name="adj1" fmla="val -67715"/>
              <a:gd name="adj2" fmla="val -267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  <a:sym typeface="+mn-ea"/>
              </a:rPr>
              <a:t>增、减检索项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3385" y="1809750"/>
            <a:ext cx="2572385" cy="1938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000"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</a:rPr>
              <a:t>对文献的精细查找。</a:t>
            </a:r>
            <a:endParaRPr lang="zh-CN" altLang="en-US" sz="2000"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r>
              <a:rPr lang="zh-CN" altLang="en-US" sz="2000"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</a:rPr>
              <a:t>检索结果页展示与普通检索结果页相同。可通过返回按钮，返回到普通检索编辑页面。</a:t>
            </a:r>
            <a:endParaRPr lang="zh-CN" altLang="en-US" sz="2000"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15" name="图片 14" descr="Screenshot_2019-06-28-11-00-19-436_com.cnki.andro"/>
          <p:cNvPicPr>
            <a:picLocks noChangeAspect="1"/>
          </p:cNvPicPr>
          <p:nvPr/>
        </p:nvPicPr>
        <p:blipFill>
          <a:blip r:embed="rId2"/>
          <a:srcRect t="4879"/>
          <a:stretch>
            <a:fillRect/>
          </a:stretch>
        </p:blipFill>
        <p:spPr>
          <a:xfrm>
            <a:off x="3332480" y="694690"/>
            <a:ext cx="2908300" cy="599757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509770" y="1397635"/>
            <a:ext cx="696595" cy="4114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3.6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个性化定制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750570" y="809625"/>
            <a:ext cx="1055179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dirty="0" smtClean="0"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宋体" pitchFamily="2" charset="-122"/>
              </a:rPr>
              <a:t>图书馆是一个定制的过程，用户定制内容的添加、修改、查找、查看都可以在此模块进行。其中可定制的内容包括：学科、期刊、学者、主题、热点和项目定制</a:t>
            </a:r>
            <a:r>
              <a:rPr lang="zh-CN" altLang="en-US" sz="2000" dirty="0" smtClean="0"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宋体" pitchFamily="2" charset="-122"/>
              </a:rPr>
              <a:t>。</a:t>
            </a:r>
            <a:endParaRPr lang="zh-CN" altLang="en-US" sz="2000" dirty="0" smtClean="0"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45110" y="1263650"/>
            <a:ext cx="2889885" cy="5589270"/>
            <a:chOff x="7043" y="-254"/>
            <a:chExt cx="5844" cy="11072"/>
          </a:xfrm>
        </p:grpSpPr>
        <p:pic>
          <p:nvPicPr>
            <p:cNvPr id="58" name="图片 57" descr="phon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43" y="-254"/>
              <a:ext cx="5845" cy="11072"/>
            </a:xfrm>
            <a:prstGeom prst="rect">
              <a:avLst/>
            </a:prstGeom>
          </p:spPr>
        </p:pic>
        <p:pic>
          <p:nvPicPr>
            <p:cNvPr id="195" name="图片 194"/>
            <p:cNvPicPr>
              <a:picLocks noChangeAspect="1"/>
            </p:cNvPicPr>
            <p:nvPr/>
          </p:nvPicPr>
          <p:blipFill>
            <a:blip r:embed="rId2"/>
            <a:srcRect b="5285"/>
            <a:stretch>
              <a:fillRect/>
            </a:stretch>
          </p:blipFill>
          <p:spPr>
            <a:xfrm>
              <a:off x="7558" y="1247"/>
              <a:ext cx="4785" cy="8070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2446020" y="5360670"/>
            <a:ext cx="419735" cy="3790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Screenshot_2020-03-26-10-28-44-462_com.cnki.andro"/>
          <p:cNvPicPr>
            <a:picLocks noChangeAspect="1"/>
          </p:cNvPicPr>
          <p:nvPr/>
        </p:nvPicPr>
        <p:blipFill>
          <a:blip r:embed="rId3"/>
          <a:srcRect t="2672"/>
          <a:stretch>
            <a:fillRect/>
          </a:stretch>
        </p:blipFill>
        <p:spPr>
          <a:xfrm>
            <a:off x="2691765" y="1516380"/>
            <a:ext cx="2500630" cy="5276215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4923790" y="1495425"/>
            <a:ext cx="3003550" cy="5229860"/>
            <a:chOff x="9100" y="2213"/>
            <a:chExt cx="4730" cy="8354"/>
          </a:xfrm>
        </p:grpSpPr>
        <p:pic>
          <p:nvPicPr>
            <p:cNvPr id="27" name="图片 26" descr="Screenshot_2020-03-26-10-29-02-478_com.cnki.andro"/>
            <p:cNvPicPr>
              <a:picLocks noChangeAspect="1"/>
            </p:cNvPicPr>
            <p:nvPr/>
          </p:nvPicPr>
          <p:blipFill>
            <a:blip r:embed="rId4"/>
            <a:srcRect t="2921" b="15604"/>
            <a:stretch>
              <a:fillRect/>
            </a:stretch>
          </p:blipFill>
          <p:spPr>
            <a:xfrm>
              <a:off x="9100" y="2213"/>
              <a:ext cx="4730" cy="8354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13116" y="3681"/>
              <a:ext cx="714" cy="4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2616" y="4315"/>
              <a:ext cx="1213" cy="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>
                  <a:solidFill>
                    <a:srgbClr val="FF0000"/>
                  </a:solidFill>
                </a:rPr>
                <a:t>一键定制</a:t>
              </a:r>
              <a:endParaRPr lang="zh-CN" altLang="en-US" sz="100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927340" y="1495425"/>
            <a:ext cx="3002915" cy="5125085"/>
            <a:chOff x="13984" y="2237"/>
            <a:chExt cx="4729" cy="8071"/>
          </a:xfrm>
        </p:grpSpPr>
        <p:pic>
          <p:nvPicPr>
            <p:cNvPr id="63" name="图片 62" descr="Screenshot_2019-06-27-15-58-46-313_com.cnki.andro"/>
            <p:cNvPicPr>
              <a:picLocks noChangeAspect="1"/>
            </p:cNvPicPr>
            <p:nvPr/>
          </p:nvPicPr>
          <p:blipFill>
            <a:blip r:embed="rId5"/>
            <a:srcRect t="3915" b="5386"/>
            <a:stretch>
              <a:fillRect/>
            </a:stretch>
          </p:blipFill>
          <p:spPr>
            <a:xfrm>
              <a:off x="13984" y="2237"/>
              <a:ext cx="4729" cy="8071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13984" y="2271"/>
              <a:ext cx="888" cy="60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668510" y="1516380"/>
            <a:ext cx="2454910" cy="5146040"/>
            <a:chOff x="15226" y="2388"/>
            <a:chExt cx="3866" cy="8104"/>
          </a:xfrm>
        </p:grpSpPr>
        <p:pic>
          <p:nvPicPr>
            <p:cNvPr id="33" name="图片 32" descr="Screenshot_2020-08-26-17-03-09-276_com.cnki.andro"/>
            <p:cNvPicPr>
              <a:picLocks noChangeAspect="1"/>
            </p:cNvPicPr>
            <p:nvPr/>
          </p:nvPicPr>
          <p:blipFill>
            <a:blip r:embed="rId6"/>
            <a:srcRect t="3311"/>
            <a:stretch>
              <a:fillRect/>
            </a:stretch>
          </p:blipFill>
          <p:spPr>
            <a:xfrm>
              <a:off x="15226" y="2388"/>
              <a:ext cx="3867" cy="8105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15226" y="4725"/>
              <a:ext cx="1891" cy="4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3.7</a:t>
            </a:r>
            <a:r>
              <a:rPr lang="zh-CN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文献管理</a:t>
            </a:r>
            <a:endParaRPr lang="zh-CN" alt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3671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）出版物检索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73" name="图片 72" descr="Screenshot_2019-06-28-14-59-30-753_com.cnki.andro"/>
          <p:cNvPicPr>
            <a:picLocks noChangeAspect="1"/>
          </p:cNvPicPr>
          <p:nvPr/>
        </p:nvPicPr>
        <p:blipFill>
          <a:blip r:embed="rId1"/>
          <a:srcRect t="3583"/>
          <a:stretch>
            <a:fillRect/>
          </a:stretch>
        </p:blipFill>
        <p:spPr>
          <a:xfrm>
            <a:off x="5974715" y="492125"/>
            <a:ext cx="2919095" cy="6099810"/>
          </a:xfrm>
          <a:prstGeom prst="rect">
            <a:avLst/>
          </a:prstGeom>
        </p:spPr>
      </p:pic>
      <p:sp>
        <p:nvSpPr>
          <p:cNvPr id="74" name="矩形标注 73"/>
          <p:cNvSpPr/>
          <p:nvPr/>
        </p:nvSpPr>
        <p:spPr>
          <a:xfrm>
            <a:off x="4024630" y="1046480"/>
            <a:ext cx="1950085" cy="330835"/>
          </a:xfrm>
          <a:prstGeom prst="wedgeRectCallout">
            <a:avLst>
              <a:gd name="adj1" fmla="val 59801"/>
              <a:gd name="adj2" fmla="val -3358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查找资料库文献</a:t>
            </a:r>
            <a:endParaRPr lang="zh-CN" altLang="en-US"/>
          </a:p>
        </p:txBody>
      </p:sp>
      <p:sp>
        <p:nvSpPr>
          <p:cNvPr id="75" name="矩形标注 74"/>
          <p:cNvSpPr/>
          <p:nvPr/>
        </p:nvSpPr>
        <p:spPr>
          <a:xfrm>
            <a:off x="8990965" y="961390"/>
            <a:ext cx="1950085" cy="330835"/>
          </a:xfrm>
          <a:prstGeom prst="wedgeRectCallout">
            <a:avLst>
              <a:gd name="adj1" fmla="val -58010"/>
              <a:gd name="adj2" fmla="val -14683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手动刷新</a:t>
            </a:r>
            <a:r>
              <a:rPr lang="en-US" altLang="zh-CN"/>
              <a:t>/</a:t>
            </a:r>
            <a:r>
              <a:rPr lang="zh-CN" altLang="en-US"/>
              <a:t>同步</a:t>
            </a:r>
            <a:endParaRPr lang="zh-CN" altLang="en-US"/>
          </a:p>
        </p:txBody>
      </p:sp>
      <p:sp>
        <p:nvSpPr>
          <p:cNvPr id="76" name="矩形标注 75"/>
          <p:cNvSpPr/>
          <p:nvPr/>
        </p:nvSpPr>
        <p:spPr>
          <a:xfrm>
            <a:off x="8990965" y="1721485"/>
            <a:ext cx="1950085" cy="330835"/>
          </a:xfrm>
          <a:prstGeom prst="wedgeRectCallout">
            <a:avLst>
              <a:gd name="adj1" fmla="val -58010"/>
              <a:gd name="adj2" fmla="val -14683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三种排序方式</a:t>
            </a:r>
            <a:endParaRPr lang="zh-CN" altLang="en-US"/>
          </a:p>
        </p:txBody>
      </p:sp>
      <p:sp>
        <p:nvSpPr>
          <p:cNvPr id="77" name="矩形标注 76"/>
          <p:cNvSpPr/>
          <p:nvPr/>
        </p:nvSpPr>
        <p:spPr>
          <a:xfrm>
            <a:off x="8990965" y="2765425"/>
            <a:ext cx="1950085" cy="330835"/>
          </a:xfrm>
          <a:prstGeom prst="wedgeRectCallout">
            <a:avLst>
              <a:gd name="adj1" fmla="val -58010"/>
              <a:gd name="adj2" fmla="val -14683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分组设置</a:t>
            </a:r>
            <a:endParaRPr lang="zh-CN" altLang="en-US"/>
          </a:p>
        </p:txBody>
      </p:sp>
      <p:sp>
        <p:nvSpPr>
          <p:cNvPr id="78" name="矩形标注 77"/>
          <p:cNvSpPr/>
          <p:nvPr/>
        </p:nvSpPr>
        <p:spPr>
          <a:xfrm>
            <a:off x="8990965" y="3157220"/>
            <a:ext cx="2403475" cy="330835"/>
          </a:xfrm>
          <a:prstGeom prst="wedgeRectCallout">
            <a:avLst>
              <a:gd name="adj1" fmla="val -58010"/>
              <a:gd name="adj2" fmla="val -14683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简约与经典模式切换</a:t>
            </a:r>
            <a:endParaRPr lang="zh-CN" altLang="en-US"/>
          </a:p>
        </p:txBody>
      </p:sp>
      <p:sp>
        <p:nvSpPr>
          <p:cNvPr id="80" name="矩形标注 79"/>
          <p:cNvSpPr/>
          <p:nvPr/>
        </p:nvSpPr>
        <p:spPr>
          <a:xfrm>
            <a:off x="4025265" y="1958340"/>
            <a:ext cx="1830705" cy="330835"/>
          </a:xfrm>
          <a:prstGeom prst="wedgeRectCallout">
            <a:avLst>
              <a:gd name="adj1" fmla="val 58303"/>
              <a:gd name="adj2" fmla="val -14683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文献阅读信息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573645" y="5766435"/>
            <a:ext cx="519430" cy="4527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3.8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文献阅读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5" name="图片 4" descr="64CE89E53C17C52CB5EF7510D386F8EB"/>
          <p:cNvPicPr>
            <a:picLocks noChangeAspect="1"/>
          </p:cNvPicPr>
          <p:nvPr/>
        </p:nvPicPr>
        <p:blipFill>
          <a:blip r:embed="rId1"/>
          <a:srcRect t="3855"/>
          <a:stretch>
            <a:fillRect/>
          </a:stretch>
        </p:blipFill>
        <p:spPr>
          <a:xfrm>
            <a:off x="187960" y="1156335"/>
            <a:ext cx="3092450" cy="52889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43025" y="4507230"/>
            <a:ext cx="781685" cy="141033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/>
            <a:endParaRPr lang="zh-CN" altLang="en-US">
              <a:ea typeface="宋体" pitchFamily="2" charset="-122"/>
            </a:endParaRPr>
          </a:p>
        </p:txBody>
      </p:sp>
      <p:pic>
        <p:nvPicPr>
          <p:cNvPr id="8" name="图片 7" descr="2C422E68920EDA5BA14EFE824256A0B2"/>
          <p:cNvPicPr>
            <a:picLocks noChangeAspect="1"/>
          </p:cNvPicPr>
          <p:nvPr/>
        </p:nvPicPr>
        <p:blipFill>
          <a:blip r:embed="rId2"/>
          <a:srcRect t="3229"/>
          <a:stretch>
            <a:fillRect/>
          </a:stretch>
        </p:blipFill>
        <p:spPr>
          <a:xfrm>
            <a:off x="2849880" y="1101725"/>
            <a:ext cx="3171825" cy="5462270"/>
          </a:xfrm>
          <a:prstGeom prst="rect">
            <a:avLst/>
          </a:prstGeom>
        </p:spPr>
      </p:pic>
      <p:pic>
        <p:nvPicPr>
          <p:cNvPr id="9" name="图片 8" descr="C105B94E4AE83CD79D608CB2121DBD01"/>
          <p:cNvPicPr>
            <a:picLocks noChangeAspect="1"/>
          </p:cNvPicPr>
          <p:nvPr/>
        </p:nvPicPr>
        <p:blipFill>
          <a:blip r:embed="rId3"/>
          <a:srcRect t="3219"/>
          <a:stretch>
            <a:fillRect/>
          </a:stretch>
        </p:blipFill>
        <p:spPr>
          <a:xfrm>
            <a:off x="5763260" y="1036955"/>
            <a:ext cx="3215640" cy="5537200"/>
          </a:xfrm>
          <a:prstGeom prst="rect">
            <a:avLst/>
          </a:prstGeom>
        </p:spPr>
      </p:pic>
      <p:pic>
        <p:nvPicPr>
          <p:cNvPr id="11" name="图片 10" descr="BAB12739D05E8AB48DD131B01F67B54C"/>
          <p:cNvPicPr>
            <a:picLocks noChangeAspect="1"/>
          </p:cNvPicPr>
          <p:nvPr/>
        </p:nvPicPr>
        <p:blipFill>
          <a:blip r:embed="rId4"/>
          <a:srcRect t="3325"/>
          <a:stretch>
            <a:fillRect/>
          </a:stretch>
        </p:blipFill>
        <p:spPr>
          <a:xfrm>
            <a:off x="8978900" y="1036955"/>
            <a:ext cx="3213100" cy="55270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415858" y="1772285"/>
            <a:ext cx="7549515" cy="110680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b="1">
                <a:solidFill>
                  <a:srgbClr val="5C725B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感谢您的聆听</a:t>
            </a:r>
            <a:endParaRPr lang="zh-CN" altLang="en-US" sz="4400" b="1">
              <a:solidFill>
                <a:srgbClr val="5C725B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登录方法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" name="TextBox 32"/>
          <p:cNvSpPr txBox="1"/>
          <p:nvPr/>
        </p:nvSpPr>
        <p:spPr>
          <a:xfrm>
            <a:off x="3040380" y="258445"/>
            <a:ext cx="3585845" cy="456565"/>
          </a:xfrm>
          <a:prstGeom prst="rect">
            <a:avLst/>
          </a:prstGeom>
          <a:noFill/>
        </p:spPr>
        <p:txBody>
          <a:bodyPr wrap="none" anchor="ctr" anchorCtr="1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网址：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www.cnki.net</a:t>
            </a:r>
            <a:endParaRPr lang="en-US" altLang="zh-CN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720" y="1511935"/>
            <a:ext cx="11337925" cy="52762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729105" y="5393690"/>
            <a:ext cx="8851900" cy="821690"/>
          </a:xfrm>
          <a:prstGeom prst="rect">
            <a:avLst/>
          </a:prstGeom>
          <a:solidFill>
            <a:srgbClr val="FD8B07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7" rIns="96017" anchor="ctr">
            <a:normAutofit fontScale="85000"/>
          </a:bodyPr>
          <a:p>
            <a:pPr indent="0" algn="ctr"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r>
              <a:rPr lang="zh-CN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提醒：默认</a:t>
            </a:r>
            <a:r>
              <a:rPr lang="en-US" altLang="zh-CN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IP</a:t>
            </a:r>
            <a:r>
              <a:rPr lang="zh-CN" altLang="en-US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范围登录，须在单位</a:t>
            </a:r>
            <a:r>
              <a:rPr lang="en-US" altLang="zh-CN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IP</a:t>
            </a:r>
            <a:r>
              <a:rPr lang="zh-CN" altLang="en-US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范围内使用</a:t>
            </a:r>
            <a:endParaRPr lang="zh-CN" altLang="en-US" sz="36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宋体" pitchFamily="2" charset="-122"/>
                <a:sym typeface="思源黑体" panose="020B0400000000000000" pitchFamily="34" charset="-122"/>
              </a:rPr>
              <a:t>方式：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登录方法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202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sym typeface="+mn-ea"/>
              </a:rPr>
              <a:t>登录时可能出现的几个问题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62965" y="1636395"/>
            <a:ext cx="1072769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宋体" pitchFamily="2" charset="-122"/>
                <a:ea typeface="宋体" pitchFamily="2" charset="-122"/>
                <a:cs typeface="宋体" pitchFamily="2" charset="-122"/>
              </a:rPr>
              <a:t>1.输入用户名密码登录时，登录框的地方显示504</a:t>
            </a:r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</a:rPr>
              <a:t>。</a:t>
            </a:r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</a:rPr>
              <a:t>原因：这是出现了服务器临时问题，请及时联系客服为您解决</a:t>
            </a:r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en-US" altLang="zh-CN" sz="24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2.登录时提示“系统尝试 IP 自动登录失败！”</a:t>
            </a:r>
            <a:endParaRPr lang="en-US" altLang="zh-CN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原因：一般在学校或单位使用团体订购的知网资源时是可以识别IP地址自动登录的，如果提示IP 自动登录失败，可能原因有:</a:t>
            </a:r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A</a:t>
            </a:r>
            <a:r>
              <a:rPr lang="en-US" altLang="zh-CN" sz="24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.</a:t>
            </a:r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 单位帐号到期</a:t>
            </a:r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B</a:t>
            </a:r>
            <a:r>
              <a:rPr lang="en-US" altLang="zh-CN" sz="24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.</a:t>
            </a:r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 目前的外网IP确实存在于两个或以上帐号里，造成IP无法自动登录。</a:t>
            </a:r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C</a:t>
            </a:r>
            <a:r>
              <a:rPr lang="en-US" altLang="zh-CN" sz="24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.</a:t>
            </a:r>
            <a:r>
              <a:rPr lang="zh-CN" altLang="en-US" sz="2400">
                <a:latin typeface="宋体" pitchFamily="2" charset="-122"/>
                <a:ea typeface="宋体" pitchFamily="2" charset="-122"/>
                <a:cs typeface="宋体" pitchFamily="2" charset="-122"/>
                <a:sym typeface="+mn-ea"/>
              </a:rPr>
              <a:t> 外网IP发生变化，已经不在绑定的许可范围内。</a:t>
            </a:r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endParaRPr lang="zh-CN" altLang="en-US"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2965" y="5420995"/>
            <a:ext cx="10752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宋体" pitchFamily="2" charset="-122"/>
              </a:rPr>
              <a:t>出现以上问题时可以找记住提示的错误以及</a:t>
            </a:r>
            <a:r>
              <a:rPr lang="en-US" altLang="zh-CN" sz="24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宋体" pitchFamily="2" charset="-122"/>
              </a:rPr>
              <a:t>IP</a:t>
            </a:r>
            <a:r>
              <a:rPr lang="zh-CN" altLang="en-US" sz="24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宋体" pitchFamily="2" charset="-122"/>
              </a:rPr>
              <a:t>，反馈给知网工作人员（檀曦</a:t>
            </a:r>
            <a:r>
              <a:rPr lang="en-US" altLang="zh-CN" sz="24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宋体" pitchFamily="2" charset="-122"/>
              </a:rPr>
              <a:t>18659184762</a:t>
            </a:r>
            <a:r>
              <a:rPr lang="zh-CN" altLang="en-US" sz="24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宋体" pitchFamily="2" charset="-122"/>
              </a:rPr>
              <a:t>），或者联系北京客服：</a:t>
            </a:r>
            <a:r>
              <a:rPr lang="en-US" altLang="zh-CN" sz="24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宋体" pitchFamily="2" charset="-122"/>
              </a:rPr>
              <a:t>4008109888</a:t>
            </a:r>
            <a:endParaRPr lang="en-US" altLang="zh-CN" sz="2400">
              <a:solidFill>
                <a:srgbClr val="FF0000"/>
              </a:solidFill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-简" panose="02010800040101010101" charset="-122"/>
                <a:ea typeface="宋体-简" panose="02010800040101010101" charset="-122"/>
              </a:rPr>
              <a:t>登录方法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750570" y="96202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sym typeface="+mn-ea"/>
              </a:rPr>
              <a:t>登录时可能出现的几个问题</a:t>
            </a:r>
            <a:endParaRPr lang="zh-CN" altLang="en-US" sz="2800" b="1" dirty="0">
              <a:latin typeface="宋体" pitchFamily="2" charset="-122"/>
              <a:ea typeface="宋体" pitchFamily="2" charset="-122"/>
              <a:cs typeface="宋体" pitchFamily="2" charset="-122"/>
              <a:sym typeface="思源黑体" panose="020B04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62965" y="1636395"/>
            <a:ext cx="107276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>
                <a:latin typeface="宋体" pitchFamily="2" charset="-122"/>
                <a:ea typeface="宋体" pitchFamily="2" charset="-122"/>
                <a:cs typeface="宋体" pitchFamily="2" charset="-122"/>
              </a:rPr>
              <a:t>3.您的IP地址不在许可范围之内。</a:t>
            </a:r>
            <a:endParaRPr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sz="2400">
                <a:latin typeface="宋体" pitchFamily="2" charset="-122"/>
                <a:ea typeface="宋体" pitchFamily="2" charset="-122"/>
                <a:cs typeface="宋体" pitchFamily="2" charset="-122"/>
              </a:rPr>
              <a:t>原因：如果使用360浏览器访问，有可能造成IP地址发生变化，从而无法正常登录的情况，建议您使用IE浏览器。</a:t>
            </a:r>
            <a:endParaRPr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sz="2400">
                <a:latin typeface="宋体" pitchFamily="2" charset="-122"/>
                <a:ea typeface="宋体" pitchFamily="2" charset="-122"/>
                <a:cs typeface="宋体" pitchFamily="2" charset="-122"/>
              </a:rPr>
              <a:t>确实是学校网络环境变更，可以向我们申请增加或修改绑定的IP范围</a:t>
            </a:r>
            <a:endParaRPr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endParaRPr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sz="2400">
                <a:latin typeface="宋体" pitchFamily="2" charset="-122"/>
                <a:ea typeface="宋体" pitchFamily="2" charset="-122"/>
                <a:cs typeface="宋体" pitchFamily="2" charset="-122"/>
              </a:rPr>
              <a:t>4.单位用户不能ip自动登录成功，必须要点ip登录按钮才行，非常麻烦，请问这是什么情况？</a:t>
            </a:r>
            <a:endParaRPr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r>
              <a:rPr sz="2400">
                <a:latin typeface="宋体" pitchFamily="2" charset="-122"/>
                <a:ea typeface="宋体" pitchFamily="2" charset="-122"/>
                <a:cs typeface="宋体" pitchFamily="2" charset="-122"/>
              </a:rPr>
              <a:t>原因：清除IE浏览器缓存后再试</a:t>
            </a:r>
            <a:endParaRPr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  <a:p>
            <a:endParaRPr sz="2400"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2965" y="5420995"/>
            <a:ext cx="10752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宋体" pitchFamily="2" charset="-122"/>
              </a:rPr>
              <a:t>出现登录这些登录问题时：建议关闭浏览器，清空缓存，使用IE浏览器先自行解决</a:t>
            </a:r>
            <a:endParaRPr sz="2400">
              <a:solidFill>
                <a:srgbClr val="FF0000"/>
              </a:solidFill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7.xml><?xml version="1.0" encoding="utf-8"?>
<p:tagLst xmlns:p="http://schemas.openxmlformats.org/presentationml/2006/main">
  <p:tag name="PA" val="v4.0.0"/>
</p:tagLst>
</file>

<file path=ppt/tags/tag128.xml><?xml version="1.0" encoding="utf-8"?>
<p:tagLst xmlns:p="http://schemas.openxmlformats.org/presentationml/2006/main">
  <p:tag name="PA" val="v4.0.0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1325_1*l_h_i*1_3_1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1325_1*l_h_i*1_1_1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1325_1*l_h_i*1_2_1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01325_1*l_h_i*1_1_2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59.xml><?xml version="1.0" encoding="utf-8"?>
<p:tagLst xmlns:p="http://schemas.openxmlformats.org/presentationml/2006/main">
  <p:tag name="KSO_WM_UNIT_PRESET_TEXT" val="车间员工500人次&#13;管理人员93人&#13;假期短工90人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1325_1*l_h_f*1_1_1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01325_1*l_h_i*1_2_2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01325_1*l_h_i*1_3_2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62.xml><?xml version="1.0" encoding="utf-8"?>
<p:tagLst xmlns:p="http://schemas.openxmlformats.org/presentationml/2006/main">
  <p:tag name="KSO_WM_UNIT_PRESET_TEXT" val="车间员工500人次&#13;管理人员93人&#13;假期短工90人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1325_1*l_h_f*1_1_1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3.xml><?xml version="1.0" encoding="utf-8"?>
<p:tagLst xmlns:p="http://schemas.openxmlformats.org/presentationml/2006/main">
  <p:tag name="KSO_WM_UNIT_PRESET_TEXT" val="车间员工500人次&#13;管理人员93人&#13;假期短工90人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1325_1*l_h_f*1_1_1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837"/>
  <p:tag name="KSO_WM_UNIT_TYPE" val="n_h_i"/>
  <p:tag name="KSO_WM_UNIT_INDEX" val="1_1_1"/>
  <p:tag name="KSO_WM_UNIT_ID" val="diagram20169837_3*n_h_i*1_1_1"/>
  <p:tag name="KSO_WM_UNIT_LAYERLEVEL" val="1_1_1"/>
  <p:tag name="KSO_WM_DIAGRAM_GROUP_CODE" val="n1-1"/>
  <p:tag name="KSO_WM_UNIT_LINE_FORE_SCHEMECOLOR_INDEX" val="7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837"/>
  <p:tag name="KSO_WM_UNIT_TYPE" val="n_h_i"/>
  <p:tag name="KSO_WM_UNIT_INDEX" val="1_1_2"/>
  <p:tag name="KSO_WM_UNIT_ID" val="diagram20169837_3*n_h_i*1_1_2"/>
  <p:tag name="KSO_WM_UNIT_LAYERLEVEL" val="1_1_1"/>
  <p:tag name="KSO_WM_DIAGRAM_GROUP_CODE" val="n1-1"/>
  <p:tag name="KSO_WM_UNIT_FILL_FORE_SCHEMECOLOR_INDEX" val="7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87991_3*m_h_a*1_1_1"/>
  <p:tag name="KSO_WM_TEMPLATE_CATEGORY" val="diagram"/>
  <p:tag name="KSO_WM_TEMPLATE_INDEX" val="20187991"/>
  <p:tag name="KSO_WM_UNIT_LAYERLEVEL" val="1_1_1"/>
  <p:tag name="KSO_WM_TAG_VERSION" val="1.0"/>
  <p:tag name="KSO_WM_BEAUTIFY_FLAG" val="#wm#"/>
  <p:tag name="KSO_WM_UNIT_PRESET_TEXT" val="添加标题"/>
  <p:tag name="KSO_WM_UNIT_VALUE" val="13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  <p:tag name="KSO_WM_UNIT_USESOURCEFORMAT_APPLY" val="1"/>
</p:tagLst>
</file>

<file path=ppt/tags/tag69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87991_3*m_h_a*1_1_1"/>
  <p:tag name="KSO_WM_TEMPLATE_CATEGORY" val="diagram"/>
  <p:tag name="KSO_WM_TEMPLATE_INDEX" val="20187991"/>
  <p:tag name="KSO_WM_UNIT_LAYERLEVEL" val="1_1_1"/>
  <p:tag name="KSO_WM_TAG_VERSION" val="1.0"/>
  <p:tag name="KSO_WM_BEAUTIFY_FLAG" val="#wm#"/>
  <p:tag name="KSO_WM_UNIT_PRESET_TEXT" val="添加标题"/>
  <p:tag name="KSO_WM_UNIT_VALUE" val="13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87991_3*m_h_a*1_1_1"/>
  <p:tag name="KSO_WM_TEMPLATE_CATEGORY" val="diagram"/>
  <p:tag name="KSO_WM_TEMPLATE_INDEX" val="20187991"/>
  <p:tag name="KSO_WM_UNIT_LAYERLEVEL" val="1_1_1"/>
  <p:tag name="KSO_WM_TAG_VERSION" val="1.0"/>
  <p:tag name="KSO_WM_BEAUTIFY_FLAG" val="#wm#"/>
  <p:tag name="KSO_WM_UNIT_PRESET_TEXT" val="添加标题"/>
  <p:tag name="KSO_WM_UNIT_VALUE" val="13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  <p:tag name="KSO_WM_UNIT_USESOURCEFORMAT_APPLY" val="1"/>
</p:tagLst>
</file>

<file path=ppt/tags/tag71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87991_3*m_h_a*1_1_1"/>
  <p:tag name="KSO_WM_TEMPLATE_CATEGORY" val="diagram"/>
  <p:tag name="KSO_WM_TEMPLATE_INDEX" val="20187991"/>
  <p:tag name="KSO_WM_UNIT_LAYERLEVEL" val="1_1_1"/>
  <p:tag name="KSO_WM_TAG_VERSION" val="1.0"/>
  <p:tag name="KSO_WM_BEAUTIFY_FLAG" val="#wm#"/>
  <p:tag name="KSO_WM_UNIT_PRESET_TEXT" val="添加标题"/>
  <p:tag name="KSO_WM_UNIT_VALUE" val="13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  <p:tag name="KSO_WM_UNIT_USESOURCEFORMAT_APPLY" val="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87991_3*m_h_a*1_1_1"/>
  <p:tag name="KSO_WM_TEMPLATE_CATEGORY" val="diagram"/>
  <p:tag name="KSO_WM_TEMPLATE_INDEX" val="20187991"/>
  <p:tag name="KSO_WM_UNIT_LAYERLEVEL" val="1_1_1"/>
  <p:tag name="KSO_WM_TAG_VERSION" val="1.0"/>
  <p:tag name="KSO_WM_BEAUTIFY_FLAG" val="#wm#"/>
  <p:tag name="KSO_WM_UNIT_PRESET_TEXT" val="添加标题"/>
  <p:tag name="KSO_WM_UNIT_VALUE" val="13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87991_3*m_h_a*1_1_1"/>
  <p:tag name="KSO_WM_TEMPLATE_CATEGORY" val="diagram"/>
  <p:tag name="KSO_WM_TEMPLATE_INDEX" val="20187991"/>
  <p:tag name="KSO_WM_UNIT_LAYERLEVEL" val="1_1_1"/>
  <p:tag name="KSO_WM_TAG_VERSION" val="1.0"/>
  <p:tag name="KSO_WM_BEAUTIFY_FLAG" val="#wm#"/>
  <p:tag name="KSO_WM_UNIT_PRESET_TEXT" val="添加标题"/>
  <p:tag name="KSO_WM_UNIT_VALUE" val="13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87991_3*m_h_a*1_1_1"/>
  <p:tag name="KSO_WM_TEMPLATE_CATEGORY" val="diagram"/>
  <p:tag name="KSO_WM_TEMPLATE_INDEX" val="20187991"/>
  <p:tag name="KSO_WM_UNIT_LAYERLEVEL" val="1_1_1"/>
  <p:tag name="KSO_WM_TAG_VERSION" val="1.0"/>
  <p:tag name="KSO_WM_BEAUTIFY_FLAG" val="#wm#"/>
  <p:tag name="KSO_WM_UNIT_PRESET_TEXT" val="添加标题"/>
  <p:tag name="KSO_WM_UNIT_VALUE" val="13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  <p:tag name="KSO_WM_UNIT_USESOURCEFORMAT_APPLY" val="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2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87991_3*m_h_a*1_1_1"/>
  <p:tag name="KSO_WM_TEMPLATE_CATEGORY" val="diagram"/>
  <p:tag name="KSO_WM_TEMPLATE_INDEX" val="20187991"/>
  <p:tag name="KSO_WM_UNIT_LAYERLEVEL" val="1_1_1"/>
  <p:tag name="KSO_WM_TAG_VERSION" val="1.0"/>
  <p:tag name="KSO_WM_BEAUTIFY_FLAG" val="#wm#"/>
  <p:tag name="KSO_WM_UNIT_PRESET_TEXT" val="添加标题"/>
  <p:tag name="KSO_WM_UNIT_VALUE" val="13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  <p:tag name="KSO_WM_UNIT_USESOURCEFORMAT_APPLY" val="1"/>
</p:tagLst>
</file>

<file path=ppt/tags/tag93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87991_3*m_h_a*1_1_1"/>
  <p:tag name="KSO_WM_TEMPLATE_CATEGORY" val="diagram"/>
  <p:tag name="KSO_WM_TEMPLATE_INDEX" val="20187991"/>
  <p:tag name="KSO_WM_UNIT_LAYERLEVEL" val="1_1_1"/>
  <p:tag name="KSO_WM_TAG_VERSION" val="1.0"/>
  <p:tag name="KSO_WM_BEAUTIFY_FLAG" val="#wm#"/>
  <p:tag name="KSO_WM_UNIT_PRESET_TEXT" val="添加标题"/>
  <p:tag name="KSO_WM_UNIT_VALUE" val="13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  <p:tag name="KSO_WM_UNIT_USESOURCEFORMAT_APPLY" val="1"/>
</p:tagLst>
</file>

<file path=ppt/tags/tag94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87991_3*m_h_a*1_1_1"/>
  <p:tag name="KSO_WM_TEMPLATE_CATEGORY" val="diagram"/>
  <p:tag name="KSO_WM_TEMPLATE_INDEX" val="20187991"/>
  <p:tag name="KSO_WM_UNIT_LAYERLEVEL" val="1_1_1"/>
  <p:tag name="KSO_WM_TAG_VERSION" val="1.0"/>
  <p:tag name="KSO_WM_BEAUTIFY_FLAG" val="#wm#"/>
  <p:tag name="KSO_WM_UNIT_PRESET_TEXT" val="添加标题"/>
  <p:tag name="KSO_WM_UNIT_VALUE" val="13"/>
  <p:tag name="KSO_WM_UNIT_DIAGRAM_ISNUMVISUAL" val="0"/>
  <p:tag name="KSO_WM_UNIT_DIAGRAM_ISREFERUNIT" val="0"/>
  <p:tag name="KSO_WM_UNIT_NOCLEAR" val="0"/>
  <p:tag name="KSO_WM_UNIT_TEXT_FILL_FORE_SCHEMECOLOR_INDEX" val="5"/>
  <p:tag name="KSO_WM_UNIT_TEXT_FILL_TYPE" val="1"/>
  <p:tag name="KSO_WM_UNIT_USESOURCEFORMAT_APPLY" val="1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3600</Words>
  <Application>WPS 文字</Application>
  <PresentationFormat>宽屏</PresentationFormat>
  <Paragraphs>520</Paragraphs>
  <Slides>65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88" baseType="lpstr">
      <vt:lpstr>Arial</vt:lpstr>
      <vt:lpstr>宋体</vt:lpstr>
      <vt:lpstr>Wingdings</vt:lpstr>
      <vt:lpstr>宋体</vt:lpstr>
      <vt:lpstr>汉仪书宋二KW</vt:lpstr>
      <vt:lpstr>微软雅黑</vt:lpstr>
      <vt:lpstr>汉仪旗黑</vt:lpstr>
      <vt:lpstr>楷体</vt:lpstr>
      <vt:lpstr>汉仪楷体KW</vt:lpstr>
      <vt:lpstr>宋体-简</vt:lpstr>
      <vt:lpstr>华文行楷</vt:lpstr>
      <vt:lpstr>黑体</vt:lpstr>
      <vt:lpstr>汉仪中黑KW</vt:lpstr>
      <vt:lpstr>思源黑体</vt:lpstr>
      <vt:lpstr>Arial Unicode MS</vt:lpstr>
      <vt:lpstr>Calibri</vt:lpstr>
      <vt:lpstr>Helvetica Neue</vt:lpstr>
      <vt:lpstr>Wingdings</vt:lpstr>
      <vt:lpstr>汉仪行楷简</vt:lpstr>
      <vt:lpstr>Noto Sans S Chinese Light</vt:lpstr>
      <vt:lpstr>冬青黑体简体中文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tansy</cp:lastModifiedBy>
  <cp:revision>42</cp:revision>
  <dcterms:created xsi:type="dcterms:W3CDTF">2023-10-25T06:22:35Z</dcterms:created>
  <dcterms:modified xsi:type="dcterms:W3CDTF">2023-10-25T06:22:35Z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2052-6.2.0.8299</vt:lpwstr>
  </property>
  <property fmtid="{D5CDD505-2E9C-101B-9397-08002B2CF9AE}" pid="3" name="ICV">
    <vt:lpwstr>0AC20D123B8EC2D42BB43865FA1F964B_43</vt:lpwstr>
  </property>
</Properties>
</file>